
<file path=[Content_Types].xml><?xml version="1.0" encoding="utf-8"?>
<Types xmlns="http://schemas.openxmlformats.org/package/2006/content-types">
  <Default Extension="png" ContentType="image/png"/>
  <Default Extension="svg" ContentType="image/svg+xml"/>
  <Default Extension="xlsm" ContentType="application/vnd.ms-excel.sheet.macroEnabled.12"/>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style2.xml" ContentType="application/vnd.ms-office.chartstyle+xml"/>
  <Override PartName="/ppt/charts/colors2.xml" ContentType="application/vnd.ms-office.chartcolorstyle+xml"/>
  <Override PartName="/ppt/charts/chart12.xml" ContentType="application/vnd.openxmlformats-officedocument.drawingml.chart+xml"/>
  <Override PartName="/ppt/charts/style3.xml" ContentType="application/vnd.ms-office.chartstyle+xml"/>
  <Override PartName="/ppt/charts/colors3.xml" ContentType="application/vnd.ms-office.chartcolorstyle+xml"/>
  <Override PartName="/ppt/charts/chart13.xml" ContentType="application/vnd.openxmlformats-officedocument.drawingml.chart+xml"/>
  <Override PartName="/ppt/charts/style4.xml" ContentType="application/vnd.ms-office.chartstyle+xml"/>
  <Override PartName="/ppt/charts/colors4.xml" ContentType="application/vnd.ms-office.chartcolorstyle+xml"/>
  <Override PartName="/ppt/charts/chart14.xml" ContentType="application/vnd.openxmlformats-officedocument.drawingml.chart+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2.xml"/><Relationship Id="rId1" Type="http://schemas.microsoft.com/office/2011/relationships/chartStyle" Target="style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3.xml"/><Relationship Id="rId1" Type="http://schemas.microsoft.com/office/2011/relationships/chartStyle" Target="style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4.xml"/><Relationship Id="rId1" Type="http://schemas.microsoft.com/office/2011/relationships/chartStyle" Target="style4.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63500">
              <a:solidFill>
                <a:schemeClr val="accent2"/>
              </a:solidFill>
            </a:ln>
          </c:spPr>
          <c:marker>
            <c:symbol val="circle"/>
            <c:size val="15"/>
            <c:spPr>
              <a:solidFill>
                <a:schemeClr val="accent2"/>
              </a:solidFill>
              <a:ln>
                <a:noFill/>
              </a:ln>
            </c:spPr>
          </c:marker>
          <c:cat>
            <c:strRef>
              <c:f>Sheet1!$A$2:$A$8</c:f>
              <c:strCache>
                <c:ptCount val="7"/>
                <c:pt idx="0">
                  <c:v>Sunday</c:v>
                </c:pt>
                <c:pt idx="1">
                  <c:v>Monday</c:v>
                </c:pt>
                <c:pt idx="2">
                  <c:v>Tuesday</c:v>
                </c:pt>
                <c:pt idx="3">
                  <c:v>Wednesday</c:v>
                </c:pt>
                <c:pt idx="4">
                  <c:v>Thursday</c:v>
                </c:pt>
                <c:pt idx="5">
                  <c:v>Friday</c:v>
                </c:pt>
                <c:pt idx="6">
                  <c:v>Saturday</c:v>
                </c:pt>
              </c:strCache>
            </c:strRef>
          </c:cat>
          <c:val>
            <c:numRef>
              <c:f>Sheet1!$B$2:$B$8</c:f>
              <c:numCache>
                <c:formatCode>General</c:formatCode>
                <c:ptCount val="7"/>
                <c:pt idx="0">
                  <c:v>4300</c:v>
                </c:pt>
                <c:pt idx="1">
                  <c:v>3700</c:v>
                </c:pt>
                <c:pt idx="2">
                  <c:v>5050</c:v>
                </c:pt>
                <c:pt idx="3">
                  <c:v>3500</c:v>
                </c:pt>
                <c:pt idx="4">
                  <c:v>4500</c:v>
                </c:pt>
                <c:pt idx="5">
                  <c:v>6700</c:v>
                </c:pt>
                <c:pt idx="6">
                  <c:v>3600</c:v>
                </c:pt>
              </c:numCache>
            </c:numRef>
          </c:val>
          <c:smooth val="0"/>
          <c:extLst xmlns:c16r2="http://schemas.microsoft.com/office/drawing/2015/06/chart">
            <c:ext xmlns:c16="http://schemas.microsoft.com/office/drawing/2014/chart" uri="{C3380CC4-5D6E-409C-BE32-E72D297353CC}">
              <c16:uniqueId val="{00000000-85FE-794D-A766-5FB1841BF6BA}"/>
            </c:ext>
          </c:extLst>
        </c:ser>
        <c:ser>
          <c:idx val="1"/>
          <c:order val="1"/>
          <c:tx>
            <c:strRef>
              <c:f>Sheet1!$C$1</c:f>
              <c:strCache>
                <c:ptCount val="1"/>
                <c:pt idx="0">
                  <c:v>Series 2</c:v>
                </c:pt>
              </c:strCache>
            </c:strRef>
          </c:tx>
          <c:spPr>
            <a:ln w="63500">
              <a:solidFill>
                <a:schemeClr val="accent1"/>
              </a:solidFill>
            </a:ln>
          </c:spPr>
          <c:marker>
            <c:symbol val="circle"/>
            <c:size val="15"/>
            <c:spPr>
              <a:solidFill>
                <a:schemeClr val="accent1"/>
              </a:solidFill>
              <a:ln>
                <a:noFill/>
              </a:ln>
            </c:spPr>
          </c:marker>
          <c:cat>
            <c:strRef>
              <c:f>Sheet1!$A$2:$A$8</c:f>
              <c:strCache>
                <c:ptCount val="7"/>
                <c:pt idx="0">
                  <c:v>Sunday</c:v>
                </c:pt>
                <c:pt idx="1">
                  <c:v>Monday</c:v>
                </c:pt>
                <c:pt idx="2">
                  <c:v>Tuesday</c:v>
                </c:pt>
                <c:pt idx="3">
                  <c:v>Wednesday</c:v>
                </c:pt>
                <c:pt idx="4">
                  <c:v>Thursday</c:v>
                </c:pt>
                <c:pt idx="5">
                  <c:v>Friday</c:v>
                </c:pt>
                <c:pt idx="6">
                  <c:v>Saturday</c:v>
                </c:pt>
              </c:strCache>
            </c:strRef>
          </c:cat>
          <c:val>
            <c:numRef>
              <c:f>Sheet1!$C$2:$C$8</c:f>
              <c:numCache>
                <c:formatCode>General</c:formatCode>
                <c:ptCount val="7"/>
                <c:pt idx="0">
                  <c:v>2400</c:v>
                </c:pt>
                <c:pt idx="1">
                  <c:v>4400</c:v>
                </c:pt>
                <c:pt idx="2">
                  <c:v>1800</c:v>
                </c:pt>
                <c:pt idx="3">
                  <c:v>2800</c:v>
                </c:pt>
                <c:pt idx="4">
                  <c:v>6700</c:v>
                </c:pt>
                <c:pt idx="5">
                  <c:v>5900</c:v>
                </c:pt>
                <c:pt idx="6">
                  <c:v>7700</c:v>
                </c:pt>
              </c:numCache>
            </c:numRef>
          </c:val>
          <c:smooth val="0"/>
          <c:extLst xmlns:c16r2="http://schemas.microsoft.com/office/drawing/2015/06/chart">
            <c:ext xmlns:c16="http://schemas.microsoft.com/office/drawing/2014/chart" uri="{C3380CC4-5D6E-409C-BE32-E72D297353CC}">
              <c16:uniqueId val="{00000001-85FE-794D-A766-5FB1841BF6BA}"/>
            </c:ext>
          </c:extLst>
        </c:ser>
        <c:ser>
          <c:idx val="2"/>
          <c:order val="2"/>
          <c:tx>
            <c:strRef>
              <c:f>Sheet1!$D$1</c:f>
              <c:strCache>
                <c:ptCount val="1"/>
                <c:pt idx="0">
                  <c:v>Series 3</c:v>
                </c:pt>
              </c:strCache>
            </c:strRef>
          </c:tx>
          <c:spPr>
            <a:ln w="63500">
              <a:solidFill>
                <a:schemeClr val="accent3"/>
              </a:solidFill>
            </a:ln>
          </c:spPr>
          <c:marker>
            <c:symbol val="circle"/>
            <c:size val="15"/>
            <c:spPr>
              <a:solidFill>
                <a:schemeClr val="accent3"/>
              </a:solidFill>
              <a:ln>
                <a:noFill/>
              </a:ln>
            </c:spPr>
          </c:marker>
          <c:cat>
            <c:strRef>
              <c:f>Sheet1!$A$2:$A$8</c:f>
              <c:strCache>
                <c:ptCount val="7"/>
                <c:pt idx="0">
                  <c:v>Sunday</c:v>
                </c:pt>
                <c:pt idx="1">
                  <c:v>Monday</c:v>
                </c:pt>
                <c:pt idx="2">
                  <c:v>Tuesday</c:v>
                </c:pt>
                <c:pt idx="3">
                  <c:v>Wednesday</c:v>
                </c:pt>
                <c:pt idx="4">
                  <c:v>Thursday</c:v>
                </c:pt>
                <c:pt idx="5">
                  <c:v>Friday</c:v>
                </c:pt>
                <c:pt idx="6">
                  <c:v>Saturday</c:v>
                </c:pt>
              </c:strCache>
            </c:strRef>
          </c:cat>
          <c:val>
            <c:numRef>
              <c:f>Sheet1!$D$2:$D$8</c:f>
              <c:numCache>
                <c:formatCode>General</c:formatCode>
                <c:ptCount val="7"/>
                <c:pt idx="0">
                  <c:v>2300</c:v>
                </c:pt>
                <c:pt idx="1">
                  <c:v>3500</c:v>
                </c:pt>
                <c:pt idx="2">
                  <c:v>3007</c:v>
                </c:pt>
                <c:pt idx="3">
                  <c:v>5200</c:v>
                </c:pt>
                <c:pt idx="4">
                  <c:v>3400</c:v>
                </c:pt>
                <c:pt idx="5">
                  <c:v>3500</c:v>
                </c:pt>
                <c:pt idx="6">
                  <c:v>6400</c:v>
                </c:pt>
              </c:numCache>
            </c:numRef>
          </c:val>
          <c:smooth val="0"/>
          <c:extLst xmlns:c16r2="http://schemas.microsoft.com/office/drawing/2015/06/chart">
            <c:ext xmlns:c16="http://schemas.microsoft.com/office/drawing/2014/chart" uri="{C3380CC4-5D6E-409C-BE32-E72D297353CC}">
              <c16:uniqueId val="{00000002-85FE-794D-A766-5FB1841BF6BA}"/>
            </c:ext>
          </c:extLst>
        </c:ser>
        <c:ser>
          <c:idx val="3"/>
          <c:order val="3"/>
          <c:tx>
            <c:strRef>
              <c:f>Sheet1!$E$1</c:f>
              <c:strCache>
                <c:ptCount val="1"/>
                <c:pt idx="0">
                  <c:v>Series 4</c:v>
                </c:pt>
              </c:strCache>
            </c:strRef>
          </c:tx>
          <c:spPr>
            <a:ln w="63500">
              <a:solidFill>
                <a:schemeClr val="accent4"/>
              </a:solidFill>
            </a:ln>
          </c:spPr>
          <c:marker>
            <c:symbol val="circle"/>
            <c:size val="15"/>
            <c:spPr>
              <a:solidFill>
                <a:schemeClr val="accent4"/>
              </a:solidFill>
              <a:ln>
                <a:noFill/>
              </a:ln>
            </c:spPr>
          </c:marker>
          <c:cat>
            <c:strRef>
              <c:f>Sheet1!$A$2:$A$8</c:f>
              <c:strCache>
                <c:ptCount val="7"/>
                <c:pt idx="0">
                  <c:v>Sunday</c:v>
                </c:pt>
                <c:pt idx="1">
                  <c:v>Monday</c:v>
                </c:pt>
                <c:pt idx="2">
                  <c:v>Tuesday</c:v>
                </c:pt>
                <c:pt idx="3">
                  <c:v>Wednesday</c:v>
                </c:pt>
                <c:pt idx="4">
                  <c:v>Thursday</c:v>
                </c:pt>
                <c:pt idx="5">
                  <c:v>Friday</c:v>
                </c:pt>
                <c:pt idx="6">
                  <c:v>Saturday</c:v>
                </c:pt>
              </c:strCache>
            </c:strRef>
          </c:cat>
          <c:val>
            <c:numRef>
              <c:f>Sheet1!$E$2:$E$8</c:f>
              <c:numCache>
                <c:formatCode>General</c:formatCode>
                <c:ptCount val="7"/>
                <c:pt idx="0">
                  <c:v>5500</c:v>
                </c:pt>
                <c:pt idx="1">
                  <c:v>8200</c:v>
                </c:pt>
                <c:pt idx="2">
                  <c:v>6700</c:v>
                </c:pt>
                <c:pt idx="3">
                  <c:v>7800</c:v>
                </c:pt>
                <c:pt idx="4">
                  <c:v>5500</c:v>
                </c:pt>
                <c:pt idx="5">
                  <c:v>9000</c:v>
                </c:pt>
                <c:pt idx="6">
                  <c:v>9500</c:v>
                </c:pt>
              </c:numCache>
            </c:numRef>
          </c:val>
          <c:smooth val="0"/>
          <c:extLst xmlns:c16r2="http://schemas.microsoft.com/office/drawing/2015/06/chart">
            <c:ext xmlns:c16="http://schemas.microsoft.com/office/drawing/2014/chart" uri="{C3380CC4-5D6E-409C-BE32-E72D297353CC}">
              <c16:uniqueId val="{00000003-85FE-794D-A766-5FB1841BF6BA}"/>
            </c:ext>
          </c:extLst>
        </c:ser>
        <c:dLbls>
          <c:showLegendKey val="0"/>
          <c:showVal val="0"/>
          <c:showCatName val="0"/>
          <c:showSerName val="0"/>
          <c:showPercent val="0"/>
          <c:showBubbleSize val="0"/>
        </c:dLbls>
        <c:marker val="1"/>
        <c:smooth val="0"/>
        <c:axId val="-419513328"/>
        <c:axId val="-419513872"/>
      </c:lineChart>
      <c:catAx>
        <c:axId val="-419513328"/>
        <c:scaling>
          <c:orientation val="minMax"/>
        </c:scaling>
        <c:delete val="1"/>
        <c:axPos val="b"/>
        <c:numFmt formatCode="General" sourceLinked="0"/>
        <c:majorTickMark val="out"/>
        <c:minorTickMark val="none"/>
        <c:tickLblPos val="nextTo"/>
        <c:crossAx val="-419513872"/>
        <c:crosses val="autoZero"/>
        <c:auto val="1"/>
        <c:lblAlgn val="ctr"/>
        <c:lblOffset val="100"/>
        <c:noMultiLvlLbl val="0"/>
      </c:catAx>
      <c:valAx>
        <c:axId val="-419513872"/>
        <c:scaling>
          <c:orientation val="minMax"/>
        </c:scaling>
        <c:delete val="0"/>
        <c:axPos val="l"/>
        <c:majorGridlines>
          <c:spPr>
            <a:ln w="12700">
              <a:solidFill>
                <a:schemeClr val="bg1">
                  <a:lumMod val="50000"/>
                  <a:alpha val="10000"/>
                </a:schemeClr>
              </a:solidFill>
              <a:prstDash val="dash"/>
            </a:ln>
          </c:spPr>
        </c:majorGridlines>
        <c:numFmt formatCode="General" sourceLinked="1"/>
        <c:majorTickMark val="out"/>
        <c:minorTickMark val="none"/>
        <c:tickLblPos val="nextTo"/>
        <c:crossAx val="-419513328"/>
        <c:crosses val="autoZero"/>
        <c:crossBetween val="between"/>
      </c:valAx>
    </c:plotArea>
    <c:plotVisOnly val="1"/>
    <c:dispBlanksAs val="gap"/>
    <c:showDLblsOverMax val="0"/>
  </c:chart>
  <c:txPr>
    <a:bodyPr/>
    <a:lstStyle/>
    <a:p>
      <a:pPr>
        <a:defRPr sz="1800" b="0" i="0">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894D82"/>
            </a:solidFill>
            <a:ln w="12700" cap="flat">
              <a:noFill/>
              <a:miter lim="400000"/>
            </a:ln>
            <a:effectLst/>
          </c:spPr>
          <c:dPt>
            <c:idx val="0"/>
            <c:bubble3D val="0"/>
            <c:spPr>
              <a:solidFill>
                <a:schemeClr val="accent4"/>
              </a:solidFill>
              <a:ln w="12700" cap="flat">
                <a:noFill/>
                <a:miter lim="400000"/>
              </a:ln>
              <a:effectLst/>
            </c:spPr>
            <c:extLst xmlns:c16r2="http://schemas.microsoft.com/office/drawing/2015/06/chart">
              <c:ext xmlns:c16="http://schemas.microsoft.com/office/drawing/2014/chart" uri="{C3380CC4-5D6E-409C-BE32-E72D297353CC}">
                <c16:uniqueId val="{00000001-2D51-0B4A-ACD9-9F14735E1D4D}"/>
              </c:ext>
            </c:extLst>
          </c:dPt>
          <c:dPt>
            <c:idx val="1"/>
            <c:bubble3D val="0"/>
            <c:spPr>
              <a:solidFill>
                <a:schemeClr val="accent4">
                  <a:lumMod val="40000"/>
                  <a:lumOff val="60000"/>
                </a:schemeClr>
              </a:solidFill>
              <a:ln w="12700" cap="flat">
                <a:noFill/>
                <a:miter lim="400000"/>
              </a:ln>
              <a:effectLst/>
            </c:spPr>
            <c:extLst xmlns:c16r2="http://schemas.microsoft.com/office/drawing/2015/06/chart">
              <c:ext xmlns:c16="http://schemas.microsoft.com/office/drawing/2014/chart" uri="{C3380CC4-5D6E-409C-BE32-E72D297353CC}">
                <c16:uniqueId val="{00000003-2D51-0B4A-ACD9-9F14735E1D4D}"/>
              </c:ext>
            </c:extLst>
          </c:dPt>
          <c:cat>
            <c:strRef>
              <c:f>Sheet1!$B$1:$C$1</c:f>
              <c:strCache>
                <c:ptCount val="2"/>
                <c:pt idx="0">
                  <c:v>April</c:v>
                </c:pt>
                <c:pt idx="1">
                  <c:v>May</c:v>
                </c:pt>
              </c:strCache>
            </c:strRef>
          </c:cat>
          <c:val>
            <c:numRef>
              <c:f>Sheet1!$B$2:$C$2</c:f>
              <c:numCache>
                <c:formatCode>General</c:formatCode>
                <c:ptCount val="2"/>
                <c:pt idx="0">
                  <c:v>80</c:v>
                </c:pt>
                <c:pt idx="1">
                  <c:v>76</c:v>
                </c:pt>
              </c:numCache>
            </c:numRef>
          </c:val>
          <c:extLst xmlns:c16r2="http://schemas.microsoft.com/office/drawing/2015/06/chart">
            <c:ext xmlns:c16="http://schemas.microsoft.com/office/drawing/2014/chart" uri="{C3380CC4-5D6E-409C-BE32-E72D297353CC}">
              <c16:uniqueId val="{00000004-2D51-0B4A-ACD9-9F14735E1D4D}"/>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0"/>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1-68CB-EC49-BE61-E32E9321A7D4}"/>
              </c:ext>
            </c:extLst>
          </c:dPt>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3-68CB-EC49-BE61-E32E9321A7D4}"/>
              </c:ext>
            </c:extLst>
          </c:dPt>
          <c:dPt>
            <c:idx val="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5-68CB-EC49-BE61-E32E9321A7D4}"/>
              </c:ext>
            </c:extLst>
          </c:dPt>
          <c:dPt>
            <c:idx val="3"/>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7-68CB-EC49-BE61-E32E9321A7D4}"/>
              </c:ext>
            </c:extLst>
          </c:dPt>
          <c:dPt>
            <c:idx val="4"/>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9-68CB-EC49-BE61-E32E9321A7D4}"/>
              </c:ext>
            </c:extLst>
          </c:dPt>
          <c:dPt>
            <c:idx val="5"/>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B-68CB-EC49-BE61-E32E9321A7D4}"/>
              </c:ext>
            </c:extLst>
          </c:dPt>
          <c:dLbls>
            <c:delete val="1"/>
          </c:dLbls>
          <c:cat>
            <c:strRef>
              <c:f>Sheet1!$A$2:$A$4</c:f>
              <c:strCache>
                <c:ptCount val="3"/>
                <c:pt idx="0">
                  <c:v>Category 1</c:v>
                </c:pt>
                <c:pt idx="1">
                  <c:v>Category 2</c:v>
                </c:pt>
                <c:pt idx="2">
                  <c:v>Category 3</c:v>
                </c:pt>
              </c:strCache>
            </c:strRef>
          </c:cat>
          <c:val>
            <c:numRef>
              <c:f>Sheet1!$B$2:$B$4</c:f>
              <c:numCache>
                <c:formatCode>General</c:formatCode>
                <c:ptCount val="3"/>
                <c:pt idx="0">
                  <c:v>65</c:v>
                </c:pt>
                <c:pt idx="1">
                  <c:v>55</c:v>
                </c:pt>
                <c:pt idx="2">
                  <c:v>40</c:v>
                </c:pt>
              </c:numCache>
            </c:numRef>
          </c:val>
          <c:extLst xmlns:c16r2="http://schemas.microsoft.com/office/drawing/2015/06/chart">
            <c:ext xmlns:c16="http://schemas.microsoft.com/office/drawing/2014/chart" uri="{C3380CC4-5D6E-409C-BE32-E72D297353CC}">
              <c16:uniqueId val="{0000000C-68CB-EC49-BE61-E32E9321A7D4}"/>
            </c:ext>
          </c:extLst>
        </c:ser>
        <c:dLbls>
          <c:dLblPos val="ctr"/>
          <c:showLegendKey val="0"/>
          <c:showVal val="1"/>
          <c:showCatName val="0"/>
          <c:showSerName val="0"/>
          <c:showPercent val="0"/>
          <c:showBubbleSize val="0"/>
        </c:dLbls>
        <c:gapWidth val="150"/>
        <c:overlap val="100"/>
        <c:axId val="-338981664"/>
        <c:axId val="-338971328"/>
      </c:barChart>
      <c:catAx>
        <c:axId val="-338981664"/>
        <c:scaling>
          <c:orientation val="minMax"/>
        </c:scaling>
        <c:delete val="1"/>
        <c:axPos val="l"/>
        <c:numFmt formatCode="General" sourceLinked="0"/>
        <c:majorTickMark val="none"/>
        <c:minorTickMark val="none"/>
        <c:tickLblPos val="nextTo"/>
        <c:crossAx val="-338971328"/>
        <c:crosses val="autoZero"/>
        <c:auto val="1"/>
        <c:lblAlgn val="ctr"/>
        <c:lblOffset val="100"/>
        <c:noMultiLvlLbl val="0"/>
      </c:catAx>
      <c:valAx>
        <c:axId val="-3389713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pPr>
            <a:endParaRPr lang="en-US"/>
          </a:p>
        </c:txPr>
        <c:crossAx val="-338981664"/>
        <c:crosses val="autoZero"/>
        <c:crossBetween val="between"/>
      </c:valAx>
      <c:spPr>
        <a:noFill/>
        <a:ln>
          <a:noFill/>
        </a:ln>
        <a:effectLst/>
      </c:spPr>
    </c:plotArea>
    <c:plotVisOnly val="1"/>
    <c:dispBlanksAs val="gap"/>
    <c:showDLblsOverMax val="0"/>
  </c:chart>
  <c:spPr>
    <a:noFill/>
    <a:ln>
      <a:noFill/>
    </a:ln>
    <a:effectLst/>
  </c:spPr>
  <c:txPr>
    <a:bodyPr/>
    <a:lstStyle/>
    <a:p>
      <a:pPr>
        <a:defRPr sz="1800" b="0" i="0">
          <a:solidFill>
            <a:schemeClr val="tx1"/>
          </a:solidFill>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areaChart>
        <c:grouping val="standar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47</c:v>
                </c:pt>
                <c:pt idx="1">
                  <c:v>45</c:v>
                </c:pt>
                <c:pt idx="2">
                  <c:v>38</c:v>
                </c:pt>
                <c:pt idx="3">
                  <c:v>39</c:v>
                </c:pt>
                <c:pt idx="4">
                  <c:v>39</c:v>
                </c:pt>
                <c:pt idx="5">
                  <c:v>38</c:v>
                </c:pt>
                <c:pt idx="6">
                  <c:v>44</c:v>
                </c:pt>
                <c:pt idx="7">
                  <c:v>43</c:v>
                </c:pt>
                <c:pt idx="8">
                  <c:v>42</c:v>
                </c:pt>
                <c:pt idx="9">
                  <c:v>39</c:v>
                </c:pt>
                <c:pt idx="10">
                  <c:v>21</c:v>
                </c:pt>
                <c:pt idx="11">
                  <c:v>23</c:v>
                </c:pt>
              </c:numCache>
            </c:numRef>
          </c:val>
          <c:extLst xmlns:c16r2="http://schemas.microsoft.com/office/drawing/2015/06/chart">
            <c:ext xmlns:c16="http://schemas.microsoft.com/office/drawing/2014/chart" uri="{C3380CC4-5D6E-409C-BE32-E72D297353CC}">
              <c16:uniqueId val="{00000000-44E2-408E-9045-E73DF730AE69}"/>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s>
            <c:dLbl>
              <c:idx val="0"/>
              <c:delete val="1"/>
              <c:extLst xmlns:c16r2="http://schemas.microsoft.com/office/drawing/2015/06/chart">
                <c:ext xmlns:c16="http://schemas.microsoft.com/office/drawing/2014/chart" uri="{C3380CC4-5D6E-409C-BE32-E72D297353CC}">
                  <c16:uniqueId val="{00000001-44E2-408E-9045-E73DF730AE69}"/>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2-44E2-408E-9045-E73DF730AE69}"/>
                </c:ext>
                <c:ext xmlns:c15="http://schemas.microsoft.com/office/drawing/2012/chart" uri="{CE6537A1-D6FC-4f65-9D91-7224C49458BB}"/>
              </c:extLst>
            </c:dLbl>
            <c:dLbl>
              <c:idx val="2"/>
              <c:layout>
                <c:manualLayout>
                  <c:x val="0"/>
                  <c:y val="-0.21387548416694299"/>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44E2-408E-9045-E73DF730AE69}"/>
                </c:ext>
                <c:ext xmlns:c15="http://schemas.microsoft.com/office/drawing/2012/chart" uri="{CE6537A1-D6FC-4f65-9D91-7224C49458BB}"/>
              </c:extLst>
            </c:dLbl>
            <c:dLbl>
              <c:idx val="3"/>
              <c:layout>
                <c:manualLayout>
                  <c:x val="-3.8194003224059998E-17"/>
                  <c:y val="-0.184375417385295"/>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44E2-408E-9045-E73DF730AE69}"/>
                </c:ext>
                <c:ext xmlns:c15="http://schemas.microsoft.com/office/drawing/2012/chart" uri="{CE6537A1-D6FC-4f65-9D91-7224C49458BB}"/>
              </c:extLst>
            </c:dLbl>
            <c:dLbl>
              <c:idx val="4"/>
              <c:layout>
                <c:manualLayout>
                  <c:x val="0"/>
                  <c:y val="-0.22616717865929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44E2-408E-9045-E73DF730AE69}"/>
                </c:ext>
                <c:ext xmlns:c15="http://schemas.microsoft.com/office/drawing/2012/chart" uri="{CE6537A1-D6FC-4f65-9D91-7224C49458BB}"/>
              </c:extLst>
            </c:dLbl>
            <c:dLbl>
              <c:idx val="5"/>
              <c:layout>
                <c:manualLayout>
                  <c:x val="0"/>
                  <c:y val="-0.248292228745531"/>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44E2-408E-9045-E73DF730AE69}"/>
                </c:ext>
                <c:ext xmlns:c15="http://schemas.microsoft.com/office/drawing/2012/chart" uri="{CE6537A1-D6FC-4f65-9D91-7224C49458BB}"/>
              </c:extLst>
            </c:dLbl>
            <c:dLbl>
              <c:idx val="6"/>
              <c:layout>
                <c:manualLayout>
                  <c:x val="0"/>
                  <c:y val="-0.3146673790042370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44E2-408E-9045-E73DF730AE69}"/>
                </c:ext>
                <c:ext xmlns:c15="http://schemas.microsoft.com/office/drawing/2012/chart" uri="{CE6537A1-D6FC-4f65-9D91-7224C49458BB}"/>
              </c:extLst>
            </c:dLbl>
            <c:dLbl>
              <c:idx val="7"/>
              <c:layout>
                <c:manualLayout>
                  <c:x val="-7.6388006448120095E-17"/>
                  <c:y val="-0.34662578468435501"/>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44E2-408E-9045-E73DF730AE69}"/>
                </c:ext>
                <c:ext xmlns:c15="http://schemas.microsoft.com/office/drawing/2012/chart" uri="{CE6537A1-D6FC-4f65-9D91-7224C49458BB}"/>
              </c:extLst>
            </c:dLbl>
            <c:dLbl>
              <c:idx val="8"/>
              <c:layout>
                <c:manualLayout>
                  <c:x val="0"/>
                  <c:y val="-0.3589174791767080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44E2-408E-9045-E73DF730AE69}"/>
                </c:ext>
                <c:ext xmlns:c15="http://schemas.microsoft.com/office/drawing/2012/chart" uri="{CE6537A1-D6FC-4f65-9D91-7224C49458BB}"/>
              </c:extLst>
            </c:dLbl>
            <c:dLbl>
              <c:idx val="9"/>
              <c:layout>
                <c:manualLayout>
                  <c:x val="5.2083333333333296E-3"/>
                  <c:y val="-0.395792562653767"/>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44E2-408E-9045-E73DF730AE69}"/>
                </c:ext>
                <c:ext xmlns:c15="http://schemas.microsoft.com/office/drawing/2012/chart" uri="{CE6537A1-D6FC-4f65-9D91-7224C49458BB}"/>
              </c:extLst>
            </c:dLbl>
            <c:dLbl>
              <c:idx val="10"/>
              <c:layout>
                <c:manualLayout>
                  <c:x val="-1.0416666666666699E-3"/>
                  <c:y val="-0.40808425714612001"/>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44E2-408E-9045-E73DF730AE69}"/>
                </c:ext>
                <c:ext xmlns:c15="http://schemas.microsoft.com/office/drawing/2012/chart" uri="{CE6537A1-D6FC-4f65-9D91-7224C49458BB}"/>
              </c:extLst>
            </c:dLbl>
            <c:dLbl>
              <c:idx val="11"/>
              <c:layout>
                <c:manualLayout>
                  <c:x val="-2.0833333333333298E-3"/>
                  <c:y val="-0.49166777969412101"/>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44E2-408E-9045-E73DF730AE69}"/>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Lato Light" panose="020F0502020204030203" pitchFamily="34" charset="0"/>
                    <a:ea typeface="Lato Light" panose="020F0502020204030203" pitchFamily="34" charset="0"/>
                    <a:cs typeface="Lato Light" panose="020F0502020204030203"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0</c:v>
                </c:pt>
                <c:pt idx="1">
                  <c:v>12</c:v>
                </c:pt>
                <c:pt idx="2">
                  <c:v>29</c:v>
                </c:pt>
                <c:pt idx="3">
                  <c:v>21</c:v>
                </c:pt>
                <c:pt idx="4">
                  <c:v>28</c:v>
                </c:pt>
                <c:pt idx="5">
                  <c:v>33</c:v>
                </c:pt>
                <c:pt idx="6">
                  <c:v>45</c:v>
                </c:pt>
                <c:pt idx="7">
                  <c:v>47</c:v>
                </c:pt>
                <c:pt idx="8">
                  <c:v>51</c:v>
                </c:pt>
                <c:pt idx="9">
                  <c:v>58</c:v>
                </c:pt>
                <c:pt idx="10">
                  <c:v>58</c:v>
                </c:pt>
                <c:pt idx="11">
                  <c:v>74</c:v>
                </c:pt>
              </c:numCache>
            </c:numRef>
          </c:val>
          <c:extLst xmlns:c16r2="http://schemas.microsoft.com/office/drawing/2015/06/chart">
            <c:ext xmlns:c16="http://schemas.microsoft.com/office/drawing/2014/chart" uri="{C3380CC4-5D6E-409C-BE32-E72D297353CC}">
              <c16:uniqueId val="{0000000D-44E2-408E-9045-E73DF730AE69}"/>
            </c:ext>
          </c:extLst>
        </c:ser>
        <c:ser>
          <c:idx val="2"/>
          <c:order val="2"/>
          <c:tx>
            <c:strRef>
              <c:f>Sheet1!$D$1</c:f>
              <c:strCache>
                <c:ptCount val="1"/>
                <c:pt idx="0">
                  <c:v>Series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17</c:v>
                </c:pt>
                <c:pt idx="1">
                  <c:v>15</c:v>
                </c:pt>
                <c:pt idx="2">
                  <c:v>22</c:v>
                </c:pt>
                <c:pt idx="3">
                  <c:v>18</c:v>
                </c:pt>
                <c:pt idx="4">
                  <c:v>13</c:v>
                </c:pt>
                <c:pt idx="5">
                  <c:v>21</c:v>
                </c:pt>
                <c:pt idx="6">
                  <c:v>28</c:v>
                </c:pt>
                <c:pt idx="7">
                  <c:v>22</c:v>
                </c:pt>
                <c:pt idx="8">
                  <c:v>30</c:v>
                </c:pt>
                <c:pt idx="9">
                  <c:v>21</c:v>
                </c:pt>
                <c:pt idx="10">
                  <c:v>12</c:v>
                </c:pt>
                <c:pt idx="11">
                  <c:v>21</c:v>
                </c:pt>
              </c:numCache>
            </c:numRef>
          </c:val>
          <c:extLst xmlns:c16r2="http://schemas.microsoft.com/office/drawing/2015/06/chart">
            <c:ext xmlns:c16="http://schemas.microsoft.com/office/drawing/2014/chart" uri="{C3380CC4-5D6E-409C-BE32-E72D297353CC}">
              <c16:uniqueId val="{0000000E-44E2-408E-9045-E73DF730AE69}"/>
            </c:ext>
          </c:extLst>
        </c:ser>
        <c:ser>
          <c:idx val="3"/>
          <c:order val="3"/>
          <c:tx>
            <c:strRef>
              <c:f>Sheet1!$E$1</c:f>
              <c:strCache>
                <c:ptCount val="1"/>
                <c:pt idx="0">
                  <c:v>Series 32</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25400">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10</c:v>
                </c:pt>
                <c:pt idx="1">
                  <c:v>4</c:v>
                </c:pt>
                <c:pt idx="2">
                  <c:v>7</c:v>
                </c:pt>
                <c:pt idx="3">
                  <c:v>12</c:v>
                </c:pt>
                <c:pt idx="4">
                  <c:v>9</c:v>
                </c:pt>
                <c:pt idx="5">
                  <c:v>18</c:v>
                </c:pt>
                <c:pt idx="6">
                  <c:v>14</c:v>
                </c:pt>
                <c:pt idx="7">
                  <c:v>18</c:v>
                </c:pt>
                <c:pt idx="8">
                  <c:v>20</c:v>
                </c:pt>
                <c:pt idx="9">
                  <c:v>25</c:v>
                </c:pt>
                <c:pt idx="10">
                  <c:v>17</c:v>
                </c:pt>
                <c:pt idx="11">
                  <c:v>15</c:v>
                </c:pt>
              </c:numCache>
            </c:numRef>
          </c:val>
          <c:extLst xmlns:c16r2="http://schemas.microsoft.com/office/drawing/2015/06/chart">
            <c:ext xmlns:c16="http://schemas.microsoft.com/office/drawing/2014/chart" uri="{C3380CC4-5D6E-409C-BE32-E72D297353CC}">
              <c16:uniqueId val="{0000000F-44E2-408E-9045-E73DF730AE69}"/>
            </c:ext>
          </c:extLst>
        </c:ser>
        <c:dLbls>
          <c:showLegendKey val="0"/>
          <c:showVal val="0"/>
          <c:showCatName val="0"/>
          <c:showSerName val="0"/>
          <c:showPercent val="0"/>
          <c:showBubbleSize val="0"/>
        </c:dLbls>
        <c:axId val="-329710944"/>
        <c:axId val="-329697344"/>
      </c:areaChart>
      <c:catAx>
        <c:axId val="-329710944"/>
        <c:scaling>
          <c:orientation val="minMax"/>
        </c:scaling>
        <c:delete val="1"/>
        <c:axPos val="b"/>
        <c:numFmt formatCode="General" sourceLinked="1"/>
        <c:majorTickMark val="out"/>
        <c:minorTickMark val="none"/>
        <c:tickLblPos val="nextTo"/>
        <c:crossAx val="-329697344"/>
        <c:crosses val="autoZero"/>
        <c:auto val="1"/>
        <c:lblAlgn val="ctr"/>
        <c:lblOffset val="100"/>
        <c:noMultiLvlLbl val="0"/>
      </c:catAx>
      <c:valAx>
        <c:axId val="-3296973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pPr>
            <a:endParaRPr lang="en-US"/>
          </a:p>
        </c:txPr>
        <c:crossAx val="-329710944"/>
        <c:crosses val="autoZero"/>
        <c:crossBetween val="midCat"/>
      </c:valAx>
      <c:spPr>
        <a:noFill/>
        <a:ln>
          <a:noFill/>
        </a:ln>
        <a:effectLst/>
      </c:spPr>
    </c:plotArea>
    <c:plotVisOnly val="1"/>
    <c:dispBlanksAs val="zero"/>
    <c:showDLblsOverMax val="0"/>
  </c:chart>
  <c:spPr>
    <a:noFill/>
    <a:ln>
      <a:noFill/>
    </a:ln>
    <a:effectLst/>
  </c:spPr>
  <c:txPr>
    <a:bodyPr/>
    <a:lstStyle/>
    <a:p>
      <a:pPr>
        <a:defRPr sz="1600" b="0" i="0">
          <a:solidFill>
            <a:schemeClr val="tx1"/>
          </a:solidFill>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Your Title</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1-6A43-491A-B3BA-69B2A164B12F}"/>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3-6A43-491A-B3BA-69B2A164B12F}"/>
              </c:ext>
            </c:extLst>
          </c:dPt>
          <c:dPt>
            <c:idx val="3"/>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5-6A43-491A-B3BA-69B2A164B12F}"/>
              </c:ext>
            </c:extLst>
          </c:dPt>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c:v>
                </c:pt>
                <c:pt idx="1">
                  <c:v>3</c:v>
                </c:pt>
                <c:pt idx="2">
                  <c:v>6</c:v>
                </c:pt>
                <c:pt idx="3">
                  <c:v>2</c:v>
                </c:pt>
              </c:numCache>
            </c:numRef>
          </c:val>
          <c:extLst xmlns:c16r2="http://schemas.microsoft.com/office/drawing/2015/06/chart">
            <c:ext xmlns:c16="http://schemas.microsoft.com/office/drawing/2014/chart" uri="{C3380CC4-5D6E-409C-BE32-E72D297353CC}">
              <c16:uniqueId val="{00000006-6A43-491A-B3BA-69B2A164B12F}"/>
            </c:ext>
          </c:extLst>
        </c:ser>
        <c:dLbls>
          <c:showLegendKey val="0"/>
          <c:showVal val="0"/>
          <c:showCatName val="0"/>
          <c:showSerName val="0"/>
          <c:showPercent val="0"/>
          <c:showBubbleSize val="0"/>
        </c:dLbls>
        <c:gapWidth val="30"/>
        <c:overlap val="100"/>
        <c:axId val="-329708768"/>
        <c:axId val="-329702784"/>
      </c:barChart>
      <c:catAx>
        <c:axId val="-329708768"/>
        <c:scaling>
          <c:orientation val="minMax"/>
        </c:scaling>
        <c:delete val="1"/>
        <c:axPos val="b"/>
        <c:numFmt formatCode="General" sourceLinked="1"/>
        <c:majorTickMark val="none"/>
        <c:minorTickMark val="none"/>
        <c:tickLblPos val="nextTo"/>
        <c:crossAx val="-329702784"/>
        <c:crosses val="autoZero"/>
        <c:auto val="1"/>
        <c:lblAlgn val="ctr"/>
        <c:lblOffset val="100"/>
        <c:noMultiLvlLbl val="0"/>
      </c:catAx>
      <c:valAx>
        <c:axId val="-329702784"/>
        <c:scaling>
          <c:orientation val="minMax"/>
        </c:scaling>
        <c:delete val="0"/>
        <c:axPos val="l"/>
        <c:majorGridlines>
          <c:spPr>
            <a:ln w="12700" cap="flat" cmpd="sng" algn="ctr">
              <a:solidFill>
                <a:schemeClr val="bg1">
                  <a:lumMod val="50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Lato Light" panose="020F0502020204030203" pitchFamily="34" charset="0"/>
                <a:ea typeface="Lato Light" panose="020F0502020204030203" pitchFamily="34" charset="0"/>
                <a:cs typeface="Lato Light" panose="020F0502020204030203" pitchFamily="34" charset="0"/>
              </a:defRPr>
            </a:pPr>
            <a:endParaRPr lang="en-US"/>
          </a:p>
        </c:txPr>
        <c:crossAx val="-329708768"/>
        <c:crosses val="autoZero"/>
        <c:crossBetween val="between"/>
      </c:valAx>
      <c:spPr>
        <a:noFill/>
        <a:ln>
          <a:noFill/>
        </a:ln>
        <a:effectLst/>
      </c:spPr>
    </c:plotArea>
    <c:plotVisOnly val="1"/>
    <c:dispBlanksAs val="gap"/>
    <c:showDLblsOverMax val="0"/>
  </c:chart>
  <c:spPr>
    <a:noFill/>
    <a:ln>
      <a:noFill/>
    </a:ln>
    <a:effectLst/>
  </c:spPr>
  <c:txPr>
    <a:bodyPr/>
    <a:lstStyle/>
    <a:p>
      <a:pPr>
        <a:defRPr sz="1800" b="0" i="0">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63500">
              <a:solidFill>
                <a:schemeClr val="accent2"/>
              </a:solidFill>
            </a:ln>
          </c:spPr>
          <c:marker>
            <c:symbol val="circle"/>
            <c:size val="15"/>
            <c:spPr>
              <a:solidFill>
                <a:schemeClr val="accent2"/>
              </a:solidFill>
              <a:ln>
                <a:noFill/>
              </a:ln>
            </c:spPr>
          </c:marker>
          <c:cat>
            <c:strRef>
              <c:f>Sheet1!$A$2:$A$8</c:f>
              <c:strCache>
                <c:ptCount val="7"/>
                <c:pt idx="0">
                  <c:v>Sunday</c:v>
                </c:pt>
                <c:pt idx="1">
                  <c:v>Monday</c:v>
                </c:pt>
                <c:pt idx="2">
                  <c:v>Tuesday</c:v>
                </c:pt>
                <c:pt idx="3">
                  <c:v>Wednesday</c:v>
                </c:pt>
                <c:pt idx="4">
                  <c:v>Thursday</c:v>
                </c:pt>
                <c:pt idx="5">
                  <c:v>Friday</c:v>
                </c:pt>
                <c:pt idx="6">
                  <c:v>Saturday</c:v>
                </c:pt>
              </c:strCache>
            </c:strRef>
          </c:cat>
          <c:val>
            <c:numRef>
              <c:f>Sheet1!$B$2:$B$8</c:f>
              <c:numCache>
                <c:formatCode>General</c:formatCode>
                <c:ptCount val="7"/>
                <c:pt idx="0">
                  <c:v>4300</c:v>
                </c:pt>
                <c:pt idx="1">
                  <c:v>3700</c:v>
                </c:pt>
                <c:pt idx="2">
                  <c:v>5050</c:v>
                </c:pt>
                <c:pt idx="3">
                  <c:v>3500</c:v>
                </c:pt>
                <c:pt idx="4">
                  <c:v>4500</c:v>
                </c:pt>
                <c:pt idx="5">
                  <c:v>6700</c:v>
                </c:pt>
                <c:pt idx="6">
                  <c:v>3600</c:v>
                </c:pt>
              </c:numCache>
            </c:numRef>
          </c:val>
          <c:smooth val="0"/>
          <c:extLst xmlns:c16r2="http://schemas.microsoft.com/office/drawing/2015/06/chart">
            <c:ext xmlns:c16="http://schemas.microsoft.com/office/drawing/2014/chart" uri="{C3380CC4-5D6E-409C-BE32-E72D297353CC}">
              <c16:uniqueId val="{00000000-DD2C-4D19-B223-024FD879FFA0}"/>
            </c:ext>
          </c:extLst>
        </c:ser>
        <c:ser>
          <c:idx val="1"/>
          <c:order val="1"/>
          <c:tx>
            <c:strRef>
              <c:f>Sheet1!$C$1</c:f>
              <c:strCache>
                <c:ptCount val="1"/>
                <c:pt idx="0">
                  <c:v>Series 2</c:v>
                </c:pt>
              </c:strCache>
            </c:strRef>
          </c:tx>
          <c:spPr>
            <a:ln w="63500">
              <a:solidFill>
                <a:schemeClr val="accent1"/>
              </a:solidFill>
            </a:ln>
          </c:spPr>
          <c:marker>
            <c:symbol val="circle"/>
            <c:size val="15"/>
            <c:spPr>
              <a:solidFill>
                <a:schemeClr val="accent1"/>
              </a:solidFill>
              <a:ln>
                <a:noFill/>
              </a:ln>
            </c:spPr>
          </c:marker>
          <c:cat>
            <c:strRef>
              <c:f>Sheet1!$A$2:$A$8</c:f>
              <c:strCache>
                <c:ptCount val="7"/>
                <c:pt idx="0">
                  <c:v>Sunday</c:v>
                </c:pt>
                <c:pt idx="1">
                  <c:v>Monday</c:v>
                </c:pt>
                <c:pt idx="2">
                  <c:v>Tuesday</c:v>
                </c:pt>
                <c:pt idx="3">
                  <c:v>Wednesday</c:v>
                </c:pt>
                <c:pt idx="4">
                  <c:v>Thursday</c:v>
                </c:pt>
                <c:pt idx="5">
                  <c:v>Friday</c:v>
                </c:pt>
                <c:pt idx="6">
                  <c:v>Saturday</c:v>
                </c:pt>
              </c:strCache>
            </c:strRef>
          </c:cat>
          <c:val>
            <c:numRef>
              <c:f>Sheet1!$C$2:$C$8</c:f>
              <c:numCache>
                <c:formatCode>General</c:formatCode>
                <c:ptCount val="7"/>
                <c:pt idx="0">
                  <c:v>2400</c:v>
                </c:pt>
                <c:pt idx="1">
                  <c:v>4400</c:v>
                </c:pt>
                <c:pt idx="2">
                  <c:v>1800</c:v>
                </c:pt>
                <c:pt idx="3">
                  <c:v>2800</c:v>
                </c:pt>
                <c:pt idx="4">
                  <c:v>6700</c:v>
                </c:pt>
                <c:pt idx="5">
                  <c:v>5900</c:v>
                </c:pt>
                <c:pt idx="6">
                  <c:v>7700</c:v>
                </c:pt>
              </c:numCache>
            </c:numRef>
          </c:val>
          <c:smooth val="0"/>
          <c:extLst xmlns:c16r2="http://schemas.microsoft.com/office/drawing/2015/06/chart">
            <c:ext xmlns:c16="http://schemas.microsoft.com/office/drawing/2014/chart" uri="{C3380CC4-5D6E-409C-BE32-E72D297353CC}">
              <c16:uniqueId val="{00000001-DD2C-4D19-B223-024FD879FFA0}"/>
            </c:ext>
          </c:extLst>
        </c:ser>
        <c:ser>
          <c:idx val="2"/>
          <c:order val="2"/>
          <c:tx>
            <c:strRef>
              <c:f>Sheet1!$D$1</c:f>
              <c:strCache>
                <c:ptCount val="1"/>
                <c:pt idx="0">
                  <c:v>Series 3</c:v>
                </c:pt>
              </c:strCache>
            </c:strRef>
          </c:tx>
          <c:spPr>
            <a:ln w="63500">
              <a:solidFill>
                <a:schemeClr val="accent3"/>
              </a:solidFill>
            </a:ln>
          </c:spPr>
          <c:marker>
            <c:symbol val="circle"/>
            <c:size val="15"/>
            <c:spPr>
              <a:solidFill>
                <a:schemeClr val="accent3"/>
              </a:solidFill>
              <a:ln>
                <a:noFill/>
              </a:ln>
            </c:spPr>
          </c:marker>
          <c:cat>
            <c:strRef>
              <c:f>Sheet1!$A$2:$A$8</c:f>
              <c:strCache>
                <c:ptCount val="7"/>
                <c:pt idx="0">
                  <c:v>Sunday</c:v>
                </c:pt>
                <c:pt idx="1">
                  <c:v>Monday</c:v>
                </c:pt>
                <c:pt idx="2">
                  <c:v>Tuesday</c:v>
                </c:pt>
                <c:pt idx="3">
                  <c:v>Wednesday</c:v>
                </c:pt>
                <c:pt idx="4">
                  <c:v>Thursday</c:v>
                </c:pt>
                <c:pt idx="5">
                  <c:v>Friday</c:v>
                </c:pt>
                <c:pt idx="6">
                  <c:v>Saturday</c:v>
                </c:pt>
              </c:strCache>
            </c:strRef>
          </c:cat>
          <c:val>
            <c:numRef>
              <c:f>Sheet1!$D$2:$D$8</c:f>
              <c:numCache>
                <c:formatCode>General</c:formatCode>
                <c:ptCount val="7"/>
                <c:pt idx="0">
                  <c:v>2300</c:v>
                </c:pt>
                <c:pt idx="1">
                  <c:v>3500</c:v>
                </c:pt>
                <c:pt idx="2">
                  <c:v>3007</c:v>
                </c:pt>
                <c:pt idx="3">
                  <c:v>5200</c:v>
                </c:pt>
                <c:pt idx="4">
                  <c:v>3400</c:v>
                </c:pt>
                <c:pt idx="5">
                  <c:v>3500</c:v>
                </c:pt>
                <c:pt idx="6">
                  <c:v>6400</c:v>
                </c:pt>
              </c:numCache>
            </c:numRef>
          </c:val>
          <c:smooth val="0"/>
          <c:extLst xmlns:c16r2="http://schemas.microsoft.com/office/drawing/2015/06/chart">
            <c:ext xmlns:c16="http://schemas.microsoft.com/office/drawing/2014/chart" uri="{C3380CC4-5D6E-409C-BE32-E72D297353CC}">
              <c16:uniqueId val="{00000002-DD2C-4D19-B223-024FD879FFA0}"/>
            </c:ext>
          </c:extLst>
        </c:ser>
        <c:ser>
          <c:idx val="3"/>
          <c:order val="3"/>
          <c:tx>
            <c:strRef>
              <c:f>Sheet1!$E$1</c:f>
              <c:strCache>
                <c:ptCount val="1"/>
                <c:pt idx="0">
                  <c:v>Series 4</c:v>
                </c:pt>
              </c:strCache>
            </c:strRef>
          </c:tx>
          <c:spPr>
            <a:ln w="63500">
              <a:solidFill>
                <a:schemeClr val="accent4"/>
              </a:solidFill>
            </a:ln>
          </c:spPr>
          <c:marker>
            <c:symbol val="circle"/>
            <c:size val="15"/>
            <c:spPr>
              <a:solidFill>
                <a:schemeClr val="accent4"/>
              </a:solidFill>
              <a:ln>
                <a:noFill/>
              </a:ln>
            </c:spPr>
          </c:marker>
          <c:cat>
            <c:strRef>
              <c:f>Sheet1!$A$2:$A$8</c:f>
              <c:strCache>
                <c:ptCount val="7"/>
                <c:pt idx="0">
                  <c:v>Sunday</c:v>
                </c:pt>
                <c:pt idx="1">
                  <c:v>Monday</c:v>
                </c:pt>
                <c:pt idx="2">
                  <c:v>Tuesday</c:v>
                </c:pt>
                <c:pt idx="3">
                  <c:v>Wednesday</c:v>
                </c:pt>
                <c:pt idx="4">
                  <c:v>Thursday</c:v>
                </c:pt>
                <c:pt idx="5">
                  <c:v>Friday</c:v>
                </c:pt>
                <c:pt idx="6">
                  <c:v>Saturday</c:v>
                </c:pt>
              </c:strCache>
            </c:strRef>
          </c:cat>
          <c:val>
            <c:numRef>
              <c:f>Sheet1!$E$2:$E$8</c:f>
              <c:numCache>
                <c:formatCode>General</c:formatCode>
                <c:ptCount val="7"/>
                <c:pt idx="0">
                  <c:v>5500</c:v>
                </c:pt>
                <c:pt idx="1">
                  <c:v>8200</c:v>
                </c:pt>
                <c:pt idx="2">
                  <c:v>6700</c:v>
                </c:pt>
                <c:pt idx="3">
                  <c:v>7800</c:v>
                </c:pt>
                <c:pt idx="4">
                  <c:v>5500</c:v>
                </c:pt>
                <c:pt idx="5">
                  <c:v>9000</c:v>
                </c:pt>
                <c:pt idx="6">
                  <c:v>9500</c:v>
                </c:pt>
              </c:numCache>
            </c:numRef>
          </c:val>
          <c:smooth val="0"/>
          <c:extLst xmlns:c16r2="http://schemas.microsoft.com/office/drawing/2015/06/chart">
            <c:ext xmlns:c16="http://schemas.microsoft.com/office/drawing/2014/chart" uri="{C3380CC4-5D6E-409C-BE32-E72D297353CC}">
              <c16:uniqueId val="{00000003-DD2C-4D19-B223-024FD879FFA0}"/>
            </c:ext>
          </c:extLst>
        </c:ser>
        <c:dLbls>
          <c:showLegendKey val="0"/>
          <c:showVal val="0"/>
          <c:showCatName val="0"/>
          <c:showSerName val="0"/>
          <c:showPercent val="0"/>
          <c:showBubbleSize val="0"/>
        </c:dLbls>
        <c:marker val="1"/>
        <c:smooth val="0"/>
        <c:axId val="-329699520"/>
        <c:axId val="-275884048"/>
      </c:lineChart>
      <c:catAx>
        <c:axId val="-329699520"/>
        <c:scaling>
          <c:orientation val="minMax"/>
        </c:scaling>
        <c:delete val="1"/>
        <c:axPos val="b"/>
        <c:numFmt formatCode="General" sourceLinked="0"/>
        <c:majorTickMark val="out"/>
        <c:minorTickMark val="none"/>
        <c:tickLblPos val="nextTo"/>
        <c:crossAx val="-275884048"/>
        <c:crosses val="autoZero"/>
        <c:auto val="1"/>
        <c:lblAlgn val="ctr"/>
        <c:lblOffset val="100"/>
        <c:noMultiLvlLbl val="0"/>
      </c:catAx>
      <c:valAx>
        <c:axId val="-275884048"/>
        <c:scaling>
          <c:orientation val="minMax"/>
        </c:scaling>
        <c:delete val="0"/>
        <c:axPos val="l"/>
        <c:majorGridlines>
          <c:spPr>
            <a:ln w="12700">
              <a:solidFill>
                <a:schemeClr val="bg1">
                  <a:lumMod val="50000"/>
                  <a:alpha val="10000"/>
                </a:schemeClr>
              </a:solidFill>
              <a:prstDash val="dash"/>
            </a:ln>
          </c:spPr>
        </c:majorGridlines>
        <c:numFmt formatCode="General" sourceLinked="1"/>
        <c:majorTickMark val="out"/>
        <c:minorTickMark val="none"/>
        <c:tickLblPos val="nextTo"/>
        <c:crossAx val="-329699520"/>
        <c:crosses val="autoZero"/>
        <c:crossBetween val="between"/>
      </c:valAx>
    </c:plotArea>
    <c:plotVisOnly val="1"/>
    <c:dispBlanksAs val="gap"/>
    <c:showDLblsOverMax val="0"/>
  </c:chart>
  <c:txPr>
    <a:bodyPr/>
    <a:lstStyle/>
    <a:p>
      <a:pPr>
        <a:defRPr sz="1800" b="0" i="0">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Your Title</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1-9713-4930-AB67-9FAE93EE2A50}"/>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3-9713-4930-AB67-9FAE93EE2A50}"/>
              </c:ext>
            </c:extLst>
          </c:dPt>
          <c:dPt>
            <c:idx val="3"/>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5-9713-4930-AB67-9FAE93EE2A50}"/>
              </c:ext>
            </c:extLst>
          </c:dPt>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c:v>
                </c:pt>
                <c:pt idx="1">
                  <c:v>3</c:v>
                </c:pt>
                <c:pt idx="2">
                  <c:v>6</c:v>
                </c:pt>
                <c:pt idx="3">
                  <c:v>2</c:v>
                </c:pt>
              </c:numCache>
            </c:numRef>
          </c:val>
          <c:extLst xmlns:c16r2="http://schemas.microsoft.com/office/drawing/2015/06/chart">
            <c:ext xmlns:c16="http://schemas.microsoft.com/office/drawing/2014/chart" uri="{C3380CC4-5D6E-409C-BE32-E72D297353CC}">
              <c16:uniqueId val="{00000006-9713-4930-AB67-9FAE93EE2A50}"/>
            </c:ext>
          </c:extLst>
        </c:ser>
        <c:dLbls>
          <c:showLegendKey val="0"/>
          <c:showVal val="0"/>
          <c:showCatName val="0"/>
          <c:showSerName val="0"/>
          <c:showPercent val="0"/>
          <c:showBubbleSize val="0"/>
        </c:dLbls>
        <c:gapWidth val="30"/>
        <c:overlap val="100"/>
        <c:axId val="-275885136"/>
        <c:axId val="-275883504"/>
      </c:barChart>
      <c:catAx>
        <c:axId val="-275885136"/>
        <c:scaling>
          <c:orientation val="minMax"/>
        </c:scaling>
        <c:delete val="1"/>
        <c:axPos val="b"/>
        <c:numFmt formatCode="General" sourceLinked="1"/>
        <c:majorTickMark val="none"/>
        <c:minorTickMark val="none"/>
        <c:tickLblPos val="nextTo"/>
        <c:crossAx val="-275883504"/>
        <c:crosses val="autoZero"/>
        <c:auto val="1"/>
        <c:lblAlgn val="ctr"/>
        <c:lblOffset val="100"/>
        <c:noMultiLvlLbl val="0"/>
      </c:catAx>
      <c:valAx>
        <c:axId val="-275883504"/>
        <c:scaling>
          <c:orientation val="minMax"/>
        </c:scaling>
        <c:delete val="0"/>
        <c:axPos val="l"/>
        <c:majorGridlines>
          <c:spPr>
            <a:ln w="12700" cap="flat" cmpd="sng" algn="ctr">
              <a:solidFill>
                <a:schemeClr val="bg1">
                  <a:lumMod val="50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Lato Light" panose="020F0502020204030203" pitchFamily="34" charset="0"/>
                <a:ea typeface="Lato Light" panose="020F0502020204030203" pitchFamily="34" charset="0"/>
                <a:cs typeface="Lato Light" panose="020F0502020204030203" pitchFamily="34" charset="0"/>
              </a:defRPr>
            </a:pPr>
            <a:endParaRPr lang="en-US"/>
          </a:p>
        </c:txPr>
        <c:crossAx val="-275885136"/>
        <c:crosses val="autoZero"/>
        <c:crossBetween val="between"/>
      </c:valAx>
      <c:spPr>
        <a:noFill/>
        <a:ln>
          <a:noFill/>
        </a:ln>
        <a:effectLst/>
      </c:spPr>
    </c:plotArea>
    <c:plotVisOnly val="1"/>
    <c:dispBlanksAs val="gap"/>
    <c:showDLblsOverMax val="0"/>
  </c:chart>
  <c:spPr>
    <a:noFill/>
    <a:ln>
      <a:noFill/>
    </a:ln>
    <a:effectLst/>
  </c:spPr>
  <c:txPr>
    <a:bodyPr/>
    <a:lstStyle/>
    <a:p>
      <a:pPr>
        <a:defRPr sz="1800" b="0" i="0">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c:spPr>
            <c:extLst xmlns:c16r2="http://schemas.microsoft.com/office/drawing/2015/06/chart">
              <c:ext xmlns:c16="http://schemas.microsoft.com/office/drawing/2014/chart" uri="{C3380CC4-5D6E-409C-BE32-E72D297353CC}">
                <c16:uniqueId val="{00000001-B973-412C-9D22-5A94E54B7C73}"/>
              </c:ext>
            </c:extLst>
          </c:dPt>
          <c:dPt>
            <c:idx val="1"/>
            <c:bubble3D val="0"/>
            <c:spPr>
              <a:solidFill>
                <a:schemeClr val="accent3"/>
              </a:solidFill>
            </c:spPr>
            <c:extLst xmlns:c16r2="http://schemas.microsoft.com/office/drawing/2015/06/chart">
              <c:ext xmlns:c16="http://schemas.microsoft.com/office/drawing/2014/chart" uri="{C3380CC4-5D6E-409C-BE32-E72D297353CC}">
                <c16:uniqueId val="{00000003-B973-412C-9D22-5A94E54B7C73}"/>
              </c:ext>
            </c:extLst>
          </c:dPt>
          <c:dPt>
            <c:idx val="2"/>
            <c:bubble3D val="0"/>
            <c:spPr>
              <a:solidFill>
                <a:schemeClr val="accent4"/>
              </a:solidFill>
            </c:spPr>
            <c:extLst xmlns:c16r2="http://schemas.microsoft.com/office/drawing/2015/06/chart">
              <c:ext xmlns:c16="http://schemas.microsoft.com/office/drawing/2014/chart" uri="{C3380CC4-5D6E-409C-BE32-E72D297353CC}">
                <c16:uniqueId val="{00000005-B973-412C-9D22-5A94E54B7C73}"/>
              </c:ext>
            </c:extLst>
          </c:dPt>
          <c:dPt>
            <c:idx val="3"/>
            <c:bubble3D val="0"/>
            <c:spPr>
              <a:solidFill>
                <a:schemeClr val="accent1"/>
              </a:solidFill>
            </c:spPr>
            <c:extLst xmlns:c16r2="http://schemas.microsoft.com/office/drawing/2015/06/chart">
              <c:ext xmlns:c16="http://schemas.microsoft.com/office/drawing/2014/chart" uri="{C3380CC4-5D6E-409C-BE32-E72D297353CC}">
                <c16:uniqueId val="{00000007-B973-412C-9D22-5A94E54B7C73}"/>
              </c:ext>
            </c:extLst>
          </c:dPt>
          <c:cat>
            <c:numRef>
              <c:f>Sheet1!$A$2:$A$5</c:f>
              <c:numCache>
                <c:formatCode>General</c:formatCode>
                <c:ptCount val="4"/>
                <c:pt idx="0">
                  <c:v>2011</c:v>
                </c:pt>
                <c:pt idx="1">
                  <c:v>2012</c:v>
                </c:pt>
                <c:pt idx="2">
                  <c:v>2013</c:v>
                </c:pt>
                <c:pt idx="3">
                  <c:v>2014</c:v>
                </c:pt>
              </c:numCache>
            </c:num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B973-412C-9D22-5A94E54B7C73}"/>
            </c:ext>
          </c:extLst>
        </c:ser>
        <c:dLbls>
          <c:showLegendKey val="0"/>
          <c:showVal val="0"/>
          <c:showCatName val="0"/>
          <c:showSerName val="0"/>
          <c:showPercent val="0"/>
          <c:showBubbleSize val="0"/>
          <c:showLeaderLines val="1"/>
        </c:dLbls>
        <c:firstSliceAng val="0"/>
      </c:pieChart>
      <c:spPr>
        <a:noFill/>
        <a:ln w="25385">
          <a:noFill/>
        </a:ln>
      </c:spPr>
    </c:plotArea>
    <c:plotVisOnly val="1"/>
    <c:dispBlanksAs val="gap"/>
    <c:showDLblsOverMax val="0"/>
  </c:chart>
  <c:txPr>
    <a:bodyPr/>
    <a:lstStyle/>
    <a:p>
      <a:pPr>
        <a:defRPr sz="999"/>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c:spPr>
            <c:extLst xmlns:c16r2="http://schemas.microsoft.com/office/drawing/2015/06/chart">
              <c:ext xmlns:c16="http://schemas.microsoft.com/office/drawing/2014/chart" uri="{C3380CC4-5D6E-409C-BE32-E72D297353CC}">
                <c16:uniqueId val="{00000001-F6DE-49E2-BF18-1D1A9E74D57B}"/>
              </c:ext>
            </c:extLst>
          </c:dPt>
          <c:dPt>
            <c:idx val="1"/>
            <c:bubble3D val="0"/>
            <c:spPr>
              <a:solidFill>
                <a:schemeClr val="accent3"/>
              </a:solidFill>
            </c:spPr>
            <c:extLst xmlns:c16r2="http://schemas.microsoft.com/office/drawing/2015/06/chart">
              <c:ext xmlns:c16="http://schemas.microsoft.com/office/drawing/2014/chart" uri="{C3380CC4-5D6E-409C-BE32-E72D297353CC}">
                <c16:uniqueId val="{00000003-F6DE-49E2-BF18-1D1A9E74D57B}"/>
              </c:ext>
            </c:extLst>
          </c:dPt>
          <c:dPt>
            <c:idx val="2"/>
            <c:bubble3D val="0"/>
            <c:spPr>
              <a:solidFill>
                <a:schemeClr val="accent4"/>
              </a:solidFill>
            </c:spPr>
            <c:extLst xmlns:c16r2="http://schemas.microsoft.com/office/drawing/2015/06/chart">
              <c:ext xmlns:c16="http://schemas.microsoft.com/office/drawing/2014/chart" uri="{C3380CC4-5D6E-409C-BE32-E72D297353CC}">
                <c16:uniqueId val="{00000005-F6DE-49E2-BF18-1D1A9E74D57B}"/>
              </c:ext>
            </c:extLst>
          </c:dPt>
          <c:dPt>
            <c:idx val="3"/>
            <c:bubble3D val="0"/>
            <c:spPr>
              <a:solidFill>
                <a:schemeClr val="accent1"/>
              </a:solidFill>
            </c:spPr>
            <c:extLst xmlns:c16r2="http://schemas.microsoft.com/office/drawing/2015/06/chart">
              <c:ext xmlns:c16="http://schemas.microsoft.com/office/drawing/2014/chart" uri="{C3380CC4-5D6E-409C-BE32-E72D297353CC}">
                <c16:uniqueId val="{00000007-F6DE-49E2-BF18-1D1A9E74D57B}"/>
              </c:ext>
            </c:extLst>
          </c:dPt>
          <c:cat>
            <c:strRef>
              <c:f>Sheet1!$A$2:$A$5</c:f>
              <c:strCache>
                <c:ptCount val="4"/>
                <c:pt idx="0">
                  <c:v>Q1</c:v>
                </c:pt>
                <c:pt idx="1">
                  <c:v>Q2</c:v>
                </c:pt>
                <c:pt idx="2">
                  <c:v>Q3</c:v>
                </c:pt>
                <c:pt idx="3">
                  <c:v>Q4</c:v>
                </c:pt>
              </c:strCache>
            </c:strRef>
          </c:cat>
          <c:val>
            <c:numRef>
              <c:f>Sheet1!$B$2:$B$5</c:f>
              <c:numCache>
                <c:formatCode>General</c:formatCode>
                <c:ptCount val="4"/>
                <c:pt idx="0">
                  <c:v>2.2000000000000002</c:v>
                </c:pt>
                <c:pt idx="1">
                  <c:v>3.3</c:v>
                </c:pt>
                <c:pt idx="2">
                  <c:v>6.2</c:v>
                </c:pt>
                <c:pt idx="3">
                  <c:v>1.2</c:v>
                </c:pt>
              </c:numCache>
            </c:numRef>
          </c:val>
          <c:extLst xmlns:c16r2="http://schemas.microsoft.com/office/drawing/2015/06/chart">
            <c:ext xmlns:c16="http://schemas.microsoft.com/office/drawing/2014/chart" uri="{C3380CC4-5D6E-409C-BE32-E72D297353CC}">
              <c16:uniqueId val="{00000008-F6DE-49E2-BF18-1D1A9E74D57B}"/>
            </c:ext>
          </c:extLst>
        </c:ser>
        <c:dLbls>
          <c:showLegendKey val="0"/>
          <c:showVal val="0"/>
          <c:showCatName val="0"/>
          <c:showSerName val="0"/>
          <c:showPercent val="0"/>
          <c:showBubbleSize val="0"/>
          <c:showLeaderLines val="1"/>
        </c:dLbls>
        <c:firstSliceAng val="0"/>
      </c:pieChart>
      <c:spPr>
        <a:noFill/>
        <a:ln w="25385">
          <a:noFill/>
        </a:ln>
      </c:spPr>
    </c:plotArea>
    <c:plotVisOnly val="1"/>
    <c:dispBlanksAs val="gap"/>
    <c:showDLblsOverMax val="0"/>
  </c:chart>
  <c:txPr>
    <a:bodyPr/>
    <a:lstStyle/>
    <a:p>
      <a:pPr>
        <a:defRPr sz="999"/>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chemeClr val="accent1"/>
            </a:solidFill>
          </c:spPr>
          <c:invertIfNegative val="0"/>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Sheet1!$B$2:$B$13</c:f>
              <c:numCache>
                <c:formatCode>General</c:formatCode>
                <c:ptCount val="12"/>
                <c:pt idx="0">
                  <c:v>4.3</c:v>
                </c:pt>
                <c:pt idx="1">
                  <c:v>4</c:v>
                </c:pt>
                <c:pt idx="2">
                  <c:v>4.2</c:v>
                </c:pt>
                <c:pt idx="3">
                  <c:v>3</c:v>
                </c:pt>
                <c:pt idx="4">
                  <c:v>3.6</c:v>
                </c:pt>
                <c:pt idx="5">
                  <c:v>6</c:v>
                </c:pt>
                <c:pt idx="6">
                  <c:v>3</c:v>
                </c:pt>
                <c:pt idx="7">
                  <c:v>3</c:v>
                </c:pt>
                <c:pt idx="8">
                  <c:v>3</c:v>
                </c:pt>
                <c:pt idx="9">
                  <c:v>6</c:v>
                </c:pt>
                <c:pt idx="10">
                  <c:v>5.3</c:v>
                </c:pt>
                <c:pt idx="11">
                  <c:v>3</c:v>
                </c:pt>
              </c:numCache>
            </c:numRef>
          </c:val>
          <c:extLst xmlns:c16r2="http://schemas.microsoft.com/office/drawing/2015/06/chart">
            <c:ext xmlns:c16="http://schemas.microsoft.com/office/drawing/2014/chart" uri="{C3380CC4-5D6E-409C-BE32-E72D297353CC}">
              <c16:uniqueId val="{00000000-2BCD-4C22-A900-C9A8A5087830}"/>
            </c:ext>
          </c:extLst>
        </c:ser>
        <c:ser>
          <c:idx val="1"/>
          <c:order val="1"/>
          <c:tx>
            <c:strRef>
              <c:f>Sheet1!$C$1</c:f>
              <c:strCache>
                <c:ptCount val="1"/>
                <c:pt idx="0">
                  <c:v>Series 2</c:v>
                </c:pt>
              </c:strCache>
            </c:strRef>
          </c:tx>
          <c:spPr>
            <a:solidFill>
              <a:schemeClr val="accent2"/>
            </a:solidFill>
          </c:spPr>
          <c:invertIfNegative val="0"/>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Sheet1!$C$2:$C$13</c:f>
              <c:numCache>
                <c:formatCode>General</c:formatCode>
                <c:ptCount val="12"/>
                <c:pt idx="0">
                  <c:v>2.4</c:v>
                </c:pt>
                <c:pt idx="1">
                  <c:v>4.5</c:v>
                </c:pt>
                <c:pt idx="2">
                  <c:v>2</c:v>
                </c:pt>
                <c:pt idx="3">
                  <c:v>2.4</c:v>
                </c:pt>
                <c:pt idx="4">
                  <c:v>2</c:v>
                </c:pt>
                <c:pt idx="5">
                  <c:v>3.4</c:v>
                </c:pt>
                <c:pt idx="6">
                  <c:v>2.6</c:v>
                </c:pt>
                <c:pt idx="7">
                  <c:v>5.5</c:v>
                </c:pt>
                <c:pt idx="8">
                  <c:v>2</c:v>
                </c:pt>
                <c:pt idx="9">
                  <c:v>3</c:v>
                </c:pt>
                <c:pt idx="10">
                  <c:v>4</c:v>
                </c:pt>
                <c:pt idx="11">
                  <c:v>3</c:v>
                </c:pt>
              </c:numCache>
            </c:numRef>
          </c:val>
          <c:extLst xmlns:c16r2="http://schemas.microsoft.com/office/drawing/2015/06/chart">
            <c:ext xmlns:c16="http://schemas.microsoft.com/office/drawing/2014/chart" uri="{C3380CC4-5D6E-409C-BE32-E72D297353CC}">
              <c16:uniqueId val="{00000001-2BCD-4C22-A900-C9A8A5087830}"/>
            </c:ext>
          </c:extLst>
        </c:ser>
        <c:ser>
          <c:idx val="2"/>
          <c:order val="2"/>
          <c:tx>
            <c:strRef>
              <c:f>Sheet1!$D$1</c:f>
              <c:strCache>
                <c:ptCount val="1"/>
                <c:pt idx="0">
                  <c:v>Series 3</c:v>
                </c:pt>
              </c:strCache>
            </c:strRef>
          </c:tx>
          <c:spPr>
            <a:solidFill>
              <a:schemeClr val="accent3"/>
            </a:solidFill>
          </c:spPr>
          <c:invertIfNegative val="0"/>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Sheet1!$D$2:$D$13</c:f>
              <c:numCache>
                <c:formatCode>General</c:formatCode>
                <c:ptCount val="12"/>
                <c:pt idx="0">
                  <c:v>2</c:v>
                </c:pt>
                <c:pt idx="1">
                  <c:v>2</c:v>
                </c:pt>
                <c:pt idx="2">
                  <c:v>2.4</c:v>
                </c:pt>
                <c:pt idx="3">
                  <c:v>2.4</c:v>
                </c:pt>
                <c:pt idx="4">
                  <c:v>4</c:v>
                </c:pt>
                <c:pt idx="5">
                  <c:v>3</c:v>
                </c:pt>
                <c:pt idx="6">
                  <c:v>3.4</c:v>
                </c:pt>
                <c:pt idx="7">
                  <c:v>2</c:v>
                </c:pt>
                <c:pt idx="8">
                  <c:v>5</c:v>
                </c:pt>
                <c:pt idx="9">
                  <c:v>5</c:v>
                </c:pt>
                <c:pt idx="10">
                  <c:v>2.5</c:v>
                </c:pt>
                <c:pt idx="11">
                  <c:v>5</c:v>
                </c:pt>
              </c:numCache>
            </c:numRef>
          </c:val>
          <c:extLst xmlns:c16r2="http://schemas.microsoft.com/office/drawing/2015/06/chart">
            <c:ext xmlns:c16="http://schemas.microsoft.com/office/drawing/2014/chart" uri="{C3380CC4-5D6E-409C-BE32-E72D297353CC}">
              <c16:uniqueId val="{00000002-2BCD-4C22-A900-C9A8A5087830}"/>
            </c:ext>
          </c:extLst>
        </c:ser>
        <c:dLbls>
          <c:showLegendKey val="0"/>
          <c:showVal val="0"/>
          <c:showCatName val="0"/>
          <c:showSerName val="0"/>
          <c:showPercent val="0"/>
          <c:showBubbleSize val="0"/>
        </c:dLbls>
        <c:gapWidth val="100"/>
        <c:overlap val="100"/>
        <c:axId val="-275897648"/>
        <c:axId val="-275896560"/>
      </c:barChart>
      <c:catAx>
        <c:axId val="-275897648"/>
        <c:scaling>
          <c:orientation val="minMax"/>
        </c:scaling>
        <c:delete val="0"/>
        <c:axPos val="l"/>
        <c:numFmt formatCode="General" sourceLinked="1"/>
        <c:majorTickMark val="out"/>
        <c:minorTickMark val="none"/>
        <c:tickLblPos val="nextTo"/>
        <c:crossAx val="-275896560"/>
        <c:crosses val="autoZero"/>
        <c:auto val="1"/>
        <c:lblAlgn val="ctr"/>
        <c:lblOffset val="100"/>
        <c:noMultiLvlLbl val="0"/>
      </c:catAx>
      <c:valAx>
        <c:axId val="-275896560"/>
        <c:scaling>
          <c:orientation val="minMax"/>
        </c:scaling>
        <c:delete val="0"/>
        <c:axPos val="b"/>
        <c:majorGridlines>
          <c:spPr>
            <a:ln w="12700">
              <a:solidFill>
                <a:schemeClr val="bg1">
                  <a:lumMod val="50000"/>
                  <a:alpha val="20000"/>
                </a:schemeClr>
              </a:solidFill>
            </a:ln>
          </c:spPr>
        </c:majorGridlines>
        <c:numFmt formatCode="General" sourceLinked="1"/>
        <c:majorTickMark val="out"/>
        <c:minorTickMark val="none"/>
        <c:tickLblPos val="nextTo"/>
        <c:crossAx val="-275897648"/>
        <c:crosses val="autoZero"/>
        <c:crossBetween val="between"/>
      </c:valAx>
      <c:spPr>
        <a:noFill/>
        <a:ln w="25388">
          <a:noFill/>
        </a:ln>
      </c:spPr>
    </c:plotArea>
    <c:plotVisOnly val="1"/>
    <c:dispBlanksAs val="gap"/>
    <c:showDLblsOverMax val="0"/>
  </c:chart>
  <c:txPr>
    <a:bodyPr/>
    <a:lstStyle/>
    <a:p>
      <a:pPr>
        <a:defRPr sz="2000" b="0" i="0">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Your Title</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1-9581-4B4A-8E30-EAFA8098C758}"/>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3-9581-4B4A-8E30-EAFA8098C758}"/>
              </c:ext>
            </c:extLst>
          </c:dPt>
          <c:dPt>
            <c:idx val="3"/>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5-9581-4B4A-8E30-EAFA8098C758}"/>
              </c:ext>
            </c:extLst>
          </c:dPt>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c:v>
                </c:pt>
                <c:pt idx="1">
                  <c:v>3</c:v>
                </c:pt>
                <c:pt idx="2">
                  <c:v>6</c:v>
                </c:pt>
                <c:pt idx="3">
                  <c:v>2</c:v>
                </c:pt>
              </c:numCache>
            </c:numRef>
          </c:val>
          <c:extLst xmlns:c16r2="http://schemas.microsoft.com/office/drawing/2015/06/chart">
            <c:ext xmlns:c16="http://schemas.microsoft.com/office/drawing/2014/chart" uri="{C3380CC4-5D6E-409C-BE32-E72D297353CC}">
              <c16:uniqueId val="{00000006-9581-4B4A-8E30-EAFA8098C758}"/>
            </c:ext>
          </c:extLst>
        </c:ser>
        <c:dLbls>
          <c:showLegendKey val="0"/>
          <c:showVal val="0"/>
          <c:showCatName val="0"/>
          <c:showSerName val="0"/>
          <c:showPercent val="0"/>
          <c:showBubbleSize val="0"/>
        </c:dLbls>
        <c:gapWidth val="30"/>
        <c:overlap val="100"/>
        <c:axId val="-419521488"/>
        <c:axId val="-419511152"/>
      </c:barChart>
      <c:catAx>
        <c:axId val="-419521488"/>
        <c:scaling>
          <c:orientation val="minMax"/>
        </c:scaling>
        <c:delete val="1"/>
        <c:axPos val="b"/>
        <c:numFmt formatCode="General" sourceLinked="1"/>
        <c:majorTickMark val="none"/>
        <c:minorTickMark val="none"/>
        <c:tickLblPos val="nextTo"/>
        <c:crossAx val="-419511152"/>
        <c:crosses val="autoZero"/>
        <c:auto val="1"/>
        <c:lblAlgn val="ctr"/>
        <c:lblOffset val="100"/>
        <c:noMultiLvlLbl val="0"/>
      </c:catAx>
      <c:valAx>
        <c:axId val="-419511152"/>
        <c:scaling>
          <c:orientation val="minMax"/>
        </c:scaling>
        <c:delete val="0"/>
        <c:axPos val="l"/>
        <c:majorGridlines>
          <c:spPr>
            <a:ln w="12700" cap="flat" cmpd="sng" algn="ctr">
              <a:solidFill>
                <a:schemeClr val="bg1">
                  <a:lumMod val="50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Lato Light" panose="020F0502020204030203" pitchFamily="34" charset="0"/>
                <a:ea typeface="Lato Light" panose="020F0502020204030203" pitchFamily="34" charset="0"/>
                <a:cs typeface="Lato Light" panose="020F0502020204030203" pitchFamily="34" charset="0"/>
              </a:defRPr>
            </a:pPr>
            <a:endParaRPr lang="en-US"/>
          </a:p>
        </c:txPr>
        <c:crossAx val="-419521488"/>
        <c:crosses val="autoZero"/>
        <c:crossBetween val="between"/>
      </c:valAx>
      <c:spPr>
        <a:noFill/>
        <a:ln>
          <a:noFill/>
        </a:ln>
        <a:effectLst/>
      </c:spPr>
    </c:plotArea>
    <c:plotVisOnly val="1"/>
    <c:dispBlanksAs val="gap"/>
    <c:showDLblsOverMax val="0"/>
  </c:chart>
  <c:spPr>
    <a:noFill/>
    <a:ln>
      <a:noFill/>
    </a:ln>
    <a:effectLst/>
  </c:spPr>
  <c:txPr>
    <a:bodyPr/>
    <a:lstStyle/>
    <a:p>
      <a:pPr>
        <a:defRPr sz="1800" b="0" i="0">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c:spPr>
            <c:extLst xmlns:c16r2="http://schemas.microsoft.com/office/drawing/2015/06/chart">
              <c:ext xmlns:c16="http://schemas.microsoft.com/office/drawing/2014/chart" uri="{C3380CC4-5D6E-409C-BE32-E72D297353CC}">
                <c16:uniqueId val="{00000001-8A3E-9F4A-9577-129268904346}"/>
              </c:ext>
            </c:extLst>
          </c:dPt>
          <c:dPt>
            <c:idx val="1"/>
            <c:bubble3D val="0"/>
            <c:spPr>
              <a:solidFill>
                <a:schemeClr val="accent3"/>
              </a:solidFill>
            </c:spPr>
            <c:extLst xmlns:c16r2="http://schemas.microsoft.com/office/drawing/2015/06/chart">
              <c:ext xmlns:c16="http://schemas.microsoft.com/office/drawing/2014/chart" uri="{C3380CC4-5D6E-409C-BE32-E72D297353CC}">
                <c16:uniqueId val="{00000003-8A3E-9F4A-9577-129268904346}"/>
              </c:ext>
            </c:extLst>
          </c:dPt>
          <c:dPt>
            <c:idx val="2"/>
            <c:bubble3D val="0"/>
            <c:spPr>
              <a:solidFill>
                <a:schemeClr val="accent4"/>
              </a:solidFill>
            </c:spPr>
            <c:extLst xmlns:c16r2="http://schemas.microsoft.com/office/drawing/2015/06/chart">
              <c:ext xmlns:c16="http://schemas.microsoft.com/office/drawing/2014/chart" uri="{C3380CC4-5D6E-409C-BE32-E72D297353CC}">
                <c16:uniqueId val="{00000005-8A3E-9F4A-9577-129268904346}"/>
              </c:ext>
            </c:extLst>
          </c:dPt>
          <c:dPt>
            <c:idx val="3"/>
            <c:bubble3D val="0"/>
            <c:spPr>
              <a:solidFill>
                <a:schemeClr val="accent1"/>
              </a:solidFill>
            </c:spPr>
            <c:extLst xmlns:c16r2="http://schemas.microsoft.com/office/drawing/2015/06/chart">
              <c:ext xmlns:c16="http://schemas.microsoft.com/office/drawing/2014/chart" uri="{C3380CC4-5D6E-409C-BE32-E72D297353CC}">
                <c16:uniqueId val="{00000007-8A3E-9F4A-9577-129268904346}"/>
              </c:ext>
            </c:extLst>
          </c:dPt>
          <c:cat>
            <c:numRef>
              <c:f>Sheet1!$A$2:$A$5</c:f>
              <c:numCache>
                <c:formatCode>General</c:formatCode>
                <c:ptCount val="4"/>
                <c:pt idx="0">
                  <c:v>2011</c:v>
                </c:pt>
                <c:pt idx="1">
                  <c:v>2012</c:v>
                </c:pt>
                <c:pt idx="2">
                  <c:v>2013</c:v>
                </c:pt>
                <c:pt idx="3">
                  <c:v>2014</c:v>
                </c:pt>
              </c:numCache>
            </c:num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8A3E-9F4A-9577-129268904346}"/>
            </c:ext>
          </c:extLst>
        </c:ser>
        <c:dLbls>
          <c:showLegendKey val="0"/>
          <c:showVal val="0"/>
          <c:showCatName val="0"/>
          <c:showSerName val="0"/>
          <c:showPercent val="0"/>
          <c:showBubbleSize val="0"/>
          <c:showLeaderLines val="1"/>
        </c:dLbls>
        <c:firstSliceAng val="0"/>
      </c:pieChart>
      <c:spPr>
        <a:noFill/>
        <a:ln w="25385">
          <a:noFill/>
        </a:ln>
      </c:spPr>
    </c:plotArea>
    <c:plotVisOnly val="1"/>
    <c:dispBlanksAs val="gap"/>
    <c:showDLblsOverMax val="0"/>
  </c:chart>
  <c:txPr>
    <a:bodyPr/>
    <a:lstStyle/>
    <a:p>
      <a:pPr>
        <a:defRPr sz="999"/>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c:spPr>
            <c:extLst xmlns:c16r2="http://schemas.microsoft.com/office/drawing/2015/06/chart">
              <c:ext xmlns:c16="http://schemas.microsoft.com/office/drawing/2014/chart" uri="{C3380CC4-5D6E-409C-BE32-E72D297353CC}">
                <c16:uniqueId val="{00000001-0345-854C-8051-71C4831D1A63}"/>
              </c:ext>
            </c:extLst>
          </c:dPt>
          <c:dPt>
            <c:idx val="1"/>
            <c:bubble3D val="0"/>
            <c:spPr>
              <a:solidFill>
                <a:schemeClr val="accent3"/>
              </a:solidFill>
            </c:spPr>
            <c:extLst xmlns:c16r2="http://schemas.microsoft.com/office/drawing/2015/06/chart">
              <c:ext xmlns:c16="http://schemas.microsoft.com/office/drawing/2014/chart" uri="{C3380CC4-5D6E-409C-BE32-E72D297353CC}">
                <c16:uniqueId val="{00000003-0345-854C-8051-71C4831D1A63}"/>
              </c:ext>
            </c:extLst>
          </c:dPt>
          <c:dPt>
            <c:idx val="2"/>
            <c:bubble3D val="0"/>
            <c:spPr>
              <a:solidFill>
                <a:schemeClr val="accent4"/>
              </a:solidFill>
            </c:spPr>
            <c:extLst xmlns:c16r2="http://schemas.microsoft.com/office/drawing/2015/06/chart">
              <c:ext xmlns:c16="http://schemas.microsoft.com/office/drawing/2014/chart" uri="{C3380CC4-5D6E-409C-BE32-E72D297353CC}">
                <c16:uniqueId val="{00000005-0345-854C-8051-71C4831D1A63}"/>
              </c:ext>
            </c:extLst>
          </c:dPt>
          <c:dPt>
            <c:idx val="3"/>
            <c:bubble3D val="0"/>
            <c:spPr>
              <a:solidFill>
                <a:schemeClr val="accent1"/>
              </a:solidFill>
            </c:spPr>
            <c:extLst xmlns:c16r2="http://schemas.microsoft.com/office/drawing/2015/06/chart">
              <c:ext xmlns:c16="http://schemas.microsoft.com/office/drawing/2014/chart" uri="{C3380CC4-5D6E-409C-BE32-E72D297353CC}">
                <c16:uniqueId val="{00000007-0345-854C-8051-71C4831D1A63}"/>
              </c:ext>
            </c:extLst>
          </c:dPt>
          <c:cat>
            <c:strRef>
              <c:f>Sheet1!$A$2:$A$5</c:f>
              <c:strCache>
                <c:ptCount val="4"/>
                <c:pt idx="0">
                  <c:v>Q1</c:v>
                </c:pt>
                <c:pt idx="1">
                  <c:v>Q2</c:v>
                </c:pt>
                <c:pt idx="2">
                  <c:v>Q3</c:v>
                </c:pt>
                <c:pt idx="3">
                  <c:v>Q4</c:v>
                </c:pt>
              </c:strCache>
            </c:strRef>
          </c:cat>
          <c:val>
            <c:numRef>
              <c:f>Sheet1!$B$2:$B$5</c:f>
              <c:numCache>
                <c:formatCode>General</c:formatCode>
                <c:ptCount val="4"/>
                <c:pt idx="0">
                  <c:v>2.2000000000000002</c:v>
                </c:pt>
                <c:pt idx="1">
                  <c:v>3.3</c:v>
                </c:pt>
                <c:pt idx="2">
                  <c:v>6.2</c:v>
                </c:pt>
                <c:pt idx="3">
                  <c:v>1.2</c:v>
                </c:pt>
              </c:numCache>
            </c:numRef>
          </c:val>
          <c:extLst xmlns:c16r2="http://schemas.microsoft.com/office/drawing/2015/06/chart">
            <c:ext xmlns:c16="http://schemas.microsoft.com/office/drawing/2014/chart" uri="{C3380CC4-5D6E-409C-BE32-E72D297353CC}">
              <c16:uniqueId val="{00000008-0345-854C-8051-71C4831D1A63}"/>
            </c:ext>
          </c:extLst>
        </c:ser>
        <c:dLbls>
          <c:showLegendKey val="0"/>
          <c:showVal val="0"/>
          <c:showCatName val="0"/>
          <c:showSerName val="0"/>
          <c:showPercent val="0"/>
          <c:showBubbleSize val="0"/>
          <c:showLeaderLines val="1"/>
        </c:dLbls>
        <c:firstSliceAng val="0"/>
      </c:pieChart>
      <c:spPr>
        <a:noFill/>
        <a:ln w="25385">
          <a:noFill/>
        </a:ln>
      </c:spPr>
    </c:plotArea>
    <c:plotVisOnly val="1"/>
    <c:dispBlanksAs val="gap"/>
    <c:showDLblsOverMax val="0"/>
  </c:chart>
  <c:txPr>
    <a:bodyPr/>
    <a:lstStyle/>
    <a:p>
      <a:pPr>
        <a:defRPr sz="999"/>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chemeClr val="accent1"/>
            </a:solidFill>
          </c:spPr>
          <c:invertIfNegative val="0"/>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Sheet1!$B$2:$B$13</c:f>
              <c:numCache>
                <c:formatCode>General</c:formatCode>
                <c:ptCount val="12"/>
                <c:pt idx="0">
                  <c:v>4.3</c:v>
                </c:pt>
                <c:pt idx="1">
                  <c:v>4</c:v>
                </c:pt>
                <c:pt idx="2">
                  <c:v>4.2</c:v>
                </c:pt>
                <c:pt idx="3">
                  <c:v>3</c:v>
                </c:pt>
                <c:pt idx="4">
                  <c:v>3.6</c:v>
                </c:pt>
                <c:pt idx="5">
                  <c:v>6</c:v>
                </c:pt>
                <c:pt idx="6">
                  <c:v>3</c:v>
                </c:pt>
                <c:pt idx="7">
                  <c:v>3</c:v>
                </c:pt>
                <c:pt idx="8">
                  <c:v>3</c:v>
                </c:pt>
                <c:pt idx="9">
                  <c:v>6</c:v>
                </c:pt>
                <c:pt idx="10">
                  <c:v>5.3</c:v>
                </c:pt>
                <c:pt idx="11">
                  <c:v>3</c:v>
                </c:pt>
              </c:numCache>
            </c:numRef>
          </c:val>
          <c:extLst xmlns:c16r2="http://schemas.microsoft.com/office/drawing/2015/06/chart">
            <c:ext xmlns:c16="http://schemas.microsoft.com/office/drawing/2014/chart" uri="{C3380CC4-5D6E-409C-BE32-E72D297353CC}">
              <c16:uniqueId val="{00000000-DB28-F644-810B-DFEB508E36F1}"/>
            </c:ext>
          </c:extLst>
        </c:ser>
        <c:ser>
          <c:idx val="1"/>
          <c:order val="1"/>
          <c:tx>
            <c:strRef>
              <c:f>Sheet1!$C$1</c:f>
              <c:strCache>
                <c:ptCount val="1"/>
                <c:pt idx="0">
                  <c:v>Series 2</c:v>
                </c:pt>
              </c:strCache>
            </c:strRef>
          </c:tx>
          <c:spPr>
            <a:solidFill>
              <a:schemeClr val="accent2"/>
            </a:solidFill>
          </c:spPr>
          <c:invertIfNegative val="0"/>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Sheet1!$C$2:$C$13</c:f>
              <c:numCache>
                <c:formatCode>General</c:formatCode>
                <c:ptCount val="12"/>
                <c:pt idx="0">
                  <c:v>2.4</c:v>
                </c:pt>
                <c:pt idx="1">
                  <c:v>4.5</c:v>
                </c:pt>
                <c:pt idx="2">
                  <c:v>2</c:v>
                </c:pt>
                <c:pt idx="3">
                  <c:v>2.4</c:v>
                </c:pt>
                <c:pt idx="4">
                  <c:v>2</c:v>
                </c:pt>
                <c:pt idx="5">
                  <c:v>3.4</c:v>
                </c:pt>
                <c:pt idx="6">
                  <c:v>2.6</c:v>
                </c:pt>
                <c:pt idx="7">
                  <c:v>5.5</c:v>
                </c:pt>
                <c:pt idx="8">
                  <c:v>2</c:v>
                </c:pt>
                <c:pt idx="9">
                  <c:v>3</c:v>
                </c:pt>
                <c:pt idx="10">
                  <c:v>4</c:v>
                </c:pt>
                <c:pt idx="11">
                  <c:v>3</c:v>
                </c:pt>
              </c:numCache>
            </c:numRef>
          </c:val>
          <c:extLst xmlns:c16r2="http://schemas.microsoft.com/office/drawing/2015/06/chart">
            <c:ext xmlns:c16="http://schemas.microsoft.com/office/drawing/2014/chart" uri="{C3380CC4-5D6E-409C-BE32-E72D297353CC}">
              <c16:uniqueId val="{00000001-DB28-F644-810B-DFEB508E36F1}"/>
            </c:ext>
          </c:extLst>
        </c:ser>
        <c:ser>
          <c:idx val="2"/>
          <c:order val="2"/>
          <c:tx>
            <c:strRef>
              <c:f>Sheet1!$D$1</c:f>
              <c:strCache>
                <c:ptCount val="1"/>
                <c:pt idx="0">
                  <c:v>Series 3</c:v>
                </c:pt>
              </c:strCache>
            </c:strRef>
          </c:tx>
          <c:spPr>
            <a:solidFill>
              <a:schemeClr val="accent3"/>
            </a:solidFill>
          </c:spPr>
          <c:invertIfNegative val="0"/>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Sheet1!$D$2:$D$13</c:f>
              <c:numCache>
                <c:formatCode>General</c:formatCode>
                <c:ptCount val="12"/>
                <c:pt idx="0">
                  <c:v>2</c:v>
                </c:pt>
                <c:pt idx="1">
                  <c:v>2</c:v>
                </c:pt>
                <c:pt idx="2">
                  <c:v>2.4</c:v>
                </c:pt>
                <c:pt idx="3">
                  <c:v>2.4</c:v>
                </c:pt>
                <c:pt idx="4">
                  <c:v>4</c:v>
                </c:pt>
                <c:pt idx="5">
                  <c:v>3</c:v>
                </c:pt>
                <c:pt idx="6">
                  <c:v>3.4</c:v>
                </c:pt>
                <c:pt idx="7">
                  <c:v>2</c:v>
                </c:pt>
                <c:pt idx="8">
                  <c:v>5</c:v>
                </c:pt>
                <c:pt idx="9">
                  <c:v>5</c:v>
                </c:pt>
                <c:pt idx="10">
                  <c:v>2.5</c:v>
                </c:pt>
                <c:pt idx="11">
                  <c:v>5</c:v>
                </c:pt>
              </c:numCache>
            </c:numRef>
          </c:val>
          <c:extLst xmlns:c16r2="http://schemas.microsoft.com/office/drawing/2015/06/chart">
            <c:ext xmlns:c16="http://schemas.microsoft.com/office/drawing/2014/chart" uri="{C3380CC4-5D6E-409C-BE32-E72D297353CC}">
              <c16:uniqueId val="{00000002-DB28-F644-810B-DFEB508E36F1}"/>
            </c:ext>
          </c:extLst>
        </c:ser>
        <c:dLbls>
          <c:showLegendKey val="0"/>
          <c:showVal val="0"/>
          <c:showCatName val="0"/>
          <c:showSerName val="0"/>
          <c:showPercent val="0"/>
          <c:showBubbleSize val="0"/>
        </c:dLbls>
        <c:gapWidth val="100"/>
        <c:overlap val="100"/>
        <c:axId val="-419514960"/>
        <c:axId val="-419510608"/>
      </c:barChart>
      <c:catAx>
        <c:axId val="-419514960"/>
        <c:scaling>
          <c:orientation val="minMax"/>
        </c:scaling>
        <c:delete val="0"/>
        <c:axPos val="l"/>
        <c:numFmt formatCode="General" sourceLinked="1"/>
        <c:majorTickMark val="out"/>
        <c:minorTickMark val="none"/>
        <c:tickLblPos val="nextTo"/>
        <c:crossAx val="-419510608"/>
        <c:crosses val="autoZero"/>
        <c:auto val="1"/>
        <c:lblAlgn val="ctr"/>
        <c:lblOffset val="100"/>
        <c:noMultiLvlLbl val="0"/>
      </c:catAx>
      <c:valAx>
        <c:axId val="-419510608"/>
        <c:scaling>
          <c:orientation val="minMax"/>
        </c:scaling>
        <c:delete val="0"/>
        <c:axPos val="b"/>
        <c:majorGridlines>
          <c:spPr>
            <a:ln w="12700">
              <a:solidFill>
                <a:schemeClr val="bg1">
                  <a:lumMod val="50000"/>
                  <a:alpha val="20000"/>
                </a:schemeClr>
              </a:solidFill>
            </a:ln>
          </c:spPr>
        </c:majorGridlines>
        <c:numFmt formatCode="General" sourceLinked="1"/>
        <c:majorTickMark val="out"/>
        <c:minorTickMark val="none"/>
        <c:tickLblPos val="nextTo"/>
        <c:crossAx val="-419514960"/>
        <c:crosses val="autoZero"/>
        <c:crossBetween val="between"/>
      </c:valAx>
      <c:spPr>
        <a:noFill/>
        <a:ln w="25388">
          <a:noFill/>
        </a:ln>
      </c:spPr>
    </c:plotArea>
    <c:plotVisOnly val="1"/>
    <c:dispBlanksAs val="gap"/>
    <c:showDLblsOverMax val="0"/>
  </c:chart>
  <c:txPr>
    <a:bodyPr/>
    <a:lstStyle/>
    <a:p>
      <a:pPr>
        <a:defRPr sz="2000" b="0" i="0">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Series 1</c:v>
                </c:pt>
              </c:strCache>
            </c:strRef>
          </c:tx>
          <c:spPr>
            <a:gradFill flip="none" rotWithShape="1">
              <a:gsLst>
                <a:gs pos="35000">
                  <a:srgbClr val="E5E9F0"/>
                </a:gs>
                <a:gs pos="100000">
                  <a:schemeClr val="bg1">
                    <a:alpha val="0"/>
                  </a:schemeClr>
                </a:gs>
              </a:gsLst>
              <a:lin ang="5400000" scaled="1"/>
              <a:tileRect/>
            </a:gradFill>
          </c:spPr>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General</c:formatCode>
                <c:ptCount val="7"/>
                <c:pt idx="0">
                  <c:v>32</c:v>
                </c:pt>
                <c:pt idx="1">
                  <c:v>32</c:v>
                </c:pt>
                <c:pt idx="2">
                  <c:v>28</c:v>
                </c:pt>
                <c:pt idx="3">
                  <c:v>39</c:v>
                </c:pt>
                <c:pt idx="4">
                  <c:v>33</c:v>
                </c:pt>
                <c:pt idx="5">
                  <c:v>35</c:v>
                </c:pt>
                <c:pt idx="6">
                  <c:v>22</c:v>
                </c:pt>
              </c:numCache>
            </c:numRef>
          </c:val>
          <c:extLst xmlns:c16r2="http://schemas.microsoft.com/office/drawing/2015/06/chart">
            <c:ext xmlns:c16="http://schemas.microsoft.com/office/drawing/2014/chart" uri="{C3380CC4-5D6E-409C-BE32-E72D297353CC}">
              <c16:uniqueId val="{00000000-4937-9843-83B6-470FEF33B493}"/>
            </c:ext>
          </c:extLst>
        </c:ser>
        <c:ser>
          <c:idx val="2"/>
          <c:order val="1"/>
          <c:tx>
            <c:strRef>
              <c:f>Sheet1!$D$1</c:f>
              <c:strCache>
                <c:ptCount val="1"/>
                <c:pt idx="0">
                  <c:v>Column1</c:v>
                </c:pt>
              </c:strCache>
            </c:strRef>
          </c:tx>
          <c:spPr>
            <a:solidFill>
              <a:schemeClr val="accent1"/>
            </a:solidFill>
            <a:ln w="25400">
              <a:noFill/>
            </a:ln>
          </c:spPr>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Sheet1!$D$2:$D$8</c:f>
              <c:numCache>
                <c:formatCode>General</c:formatCode>
                <c:ptCount val="7"/>
              </c:numCache>
            </c:numRef>
          </c:val>
          <c:extLst xmlns:c16r2="http://schemas.microsoft.com/office/drawing/2015/06/chart">
            <c:ext xmlns:c16="http://schemas.microsoft.com/office/drawing/2014/chart" uri="{C3380CC4-5D6E-409C-BE32-E72D297353CC}">
              <c16:uniqueId val="{00000001-4937-9843-83B6-470FEF33B493}"/>
            </c:ext>
          </c:extLst>
        </c:ser>
        <c:ser>
          <c:idx val="3"/>
          <c:order val="2"/>
          <c:tx>
            <c:strRef>
              <c:f>Sheet1!$E$1</c:f>
              <c:strCache>
                <c:ptCount val="1"/>
                <c:pt idx="0">
                  <c:v>Column2</c:v>
                </c:pt>
              </c:strCache>
            </c:strRef>
          </c:tx>
          <c:spPr>
            <a:solidFill>
              <a:schemeClr val="accent4"/>
            </a:solidFill>
            <a:ln w="25400">
              <a:noFill/>
            </a:ln>
          </c:spPr>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Sheet1!$E$2:$E$8</c:f>
              <c:numCache>
                <c:formatCode>General</c:formatCode>
                <c:ptCount val="7"/>
              </c:numCache>
            </c:numRef>
          </c:val>
          <c:extLst xmlns:c16r2="http://schemas.microsoft.com/office/drawing/2015/06/chart">
            <c:ext xmlns:c16="http://schemas.microsoft.com/office/drawing/2014/chart" uri="{C3380CC4-5D6E-409C-BE32-E72D297353CC}">
              <c16:uniqueId val="{00000002-4937-9843-83B6-470FEF33B493}"/>
            </c:ext>
          </c:extLst>
        </c:ser>
        <c:dLbls>
          <c:showLegendKey val="0"/>
          <c:showVal val="0"/>
          <c:showCatName val="0"/>
          <c:showSerName val="0"/>
          <c:showPercent val="0"/>
          <c:showBubbleSize val="0"/>
        </c:dLbls>
        <c:axId val="-340028000"/>
        <c:axId val="-340039424"/>
      </c:areaChart>
      <c:catAx>
        <c:axId val="-340028000"/>
        <c:scaling>
          <c:orientation val="minMax"/>
        </c:scaling>
        <c:delete val="1"/>
        <c:axPos val="b"/>
        <c:numFmt formatCode="General" sourceLinked="1"/>
        <c:majorTickMark val="out"/>
        <c:minorTickMark val="none"/>
        <c:tickLblPos val="nextTo"/>
        <c:crossAx val="-340039424"/>
        <c:crosses val="autoZero"/>
        <c:auto val="1"/>
        <c:lblAlgn val="ctr"/>
        <c:lblOffset val="100"/>
        <c:noMultiLvlLbl val="0"/>
      </c:catAx>
      <c:valAx>
        <c:axId val="-340039424"/>
        <c:scaling>
          <c:orientation val="minMax"/>
        </c:scaling>
        <c:delete val="0"/>
        <c:axPos val="l"/>
        <c:numFmt formatCode="General" sourceLinked="1"/>
        <c:majorTickMark val="out"/>
        <c:minorTickMark val="none"/>
        <c:tickLblPos val="nextTo"/>
        <c:spPr>
          <a:ln>
            <a:solidFill>
              <a:schemeClr val="bg1">
                <a:lumMod val="50000"/>
                <a:alpha val="10000"/>
              </a:schemeClr>
            </a:solidFill>
          </a:ln>
        </c:spPr>
        <c:crossAx val="-340028000"/>
        <c:crosses val="autoZero"/>
        <c:crossBetween val="midCat"/>
      </c:valAx>
    </c:plotArea>
    <c:plotVisOnly val="1"/>
    <c:dispBlanksAs val="zero"/>
    <c:showDLblsOverMax val="0"/>
  </c:chart>
  <c:txPr>
    <a:bodyPr/>
    <a:lstStyle/>
    <a:p>
      <a:pPr>
        <a:defRPr sz="1800" b="0" i="0">
          <a:latin typeface="Lato Light" panose="020F0502020204030203" pitchFamily="34" charset="0"/>
          <a:ea typeface="Lato Light" panose="020F0502020204030203" pitchFamily="34" charset="0"/>
          <a:cs typeface="Lato Light" panose="020F0502020204030203"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7CF5F"/>
            </a:solidFill>
            <a:ln w="12700" cap="flat">
              <a:noFill/>
              <a:miter lim="400000"/>
            </a:ln>
            <a:effectLst/>
          </c:spPr>
          <c:dPt>
            <c:idx val="0"/>
            <c:bubble3D val="0"/>
            <c:spPr>
              <a:solidFill>
                <a:schemeClr val="accent1"/>
              </a:solidFill>
              <a:ln w="12700" cap="flat">
                <a:noFill/>
                <a:miter lim="400000"/>
              </a:ln>
              <a:effectLst/>
            </c:spPr>
            <c:extLst xmlns:c16r2="http://schemas.microsoft.com/office/drawing/2015/06/chart">
              <c:ext xmlns:c16="http://schemas.microsoft.com/office/drawing/2014/chart" uri="{C3380CC4-5D6E-409C-BE32-E72D297353CC}">
                <c16:uniqueId val="{00000001-A435-C04A-BD3B-D40FCCD4CC9B}"/>
              </c:ext>
            </c:extLst>
          </c:dPt>
          <c:dPt>
            <c:idx val="1"/>
            <c:bubble3D val="0"/>
            <c:spPr>
              <a:solidFill>
                <a:schemeClr val="accent1">
                  <a:lumMod val="40000"/>
                  <a:lumOff val="60000"/>
                </a:schemeClr>
              </a:solidFill>
              <a:ln w="12700" cap="flat">
                <a:noFill/>
                <a:miter lim="400000"/>
              </a:ln>
              <a:effectLst/>
            </c:spPr>
            <c:extLst xmlns:c16r2="http://schemas.microsoft.com/office/drawing/2015/06/chart">
              <c:ext xmlns:c16="http://schemas.microsoft.com/office/drawing/2014/chart" uri="{C3380CC4-5D6E-409C-BE32-E72D297353CC}">
                <c16:uniqueId val="{00000003-A435-C04A-BD3B-D40FCCD4CC9B}"/>
              </c:ext>
            </c:extLst>
          </c:dPt>
          <c:cat>
            <c:strRef>
              <c:f>Sheet1!$B$1:$C$1</c:f>
              <c:strCache>
                <c:ptCount val="2"/>
                <c:pt idx="0">
                  <c:v>April</c:v>
                </c:pt>
                <c:pt idx="1">
                  <c:v>May</c:v>
                </c:pt>
              </c:strCache>
            </c:strRef>
          </c:cat>
          <c:val>
            <c:numRef>
              <c:f>Sheet1!$B$2:$C$2</c:f>
              <c:numCache>
                <c:formatCode>General</c:formatCode>
                <c:ptCount val="2"/>
                <c:pt idx="0">
                  <c:v>20</c:v>
                </c:pt>
                <c:pt idx="1">
                  <c:v>76</c:v>
                </c:pt>
              </c:numCache>
            </c:numRef>
          </c:val>
          <c:extLst xmlns:c16r2="http://schemas.microsoft.com/office/drawing/2015/06/chart">
            <c:ext xmlns:c16="http://schemas.microsoft.com/office/drawing/2014/chart" uri="{C3380CC4-5D6E-409C-BE32-E72D297353CC}">
              <c16:uniqueId val="{00000004-A435-C04A-BD3B-D40FCCD4CC9B}"/>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EB7D76"/>
            </a:solidFill>
            <a:ln w="12700" cap="flat">
              <a:noFill/>
              <a:miter lim="400000"/>
            </a:ln>
            <a:effectLst/>
          </c:spPr>
          <c:dPt>
            <c:idx val="0"/>
            <c:bubble3D val="0"/>
            <c:spPr>
              <a:solidFill>
                <a:schemeClr val="accent2"/>
              </a:solidFill>
              <a:ln w="12700" cap="flat">
                <a:noFill/>
                <a:miter lim="400000"/>
              </a:ln>
              <a:effectLst/>
            </c:spPr>
            <c:extLst xmlns:c16r2="http://schemas.microsoft.com/office/drawing/2015/06/chart">
              <c:ext xmlns:c16="http://schemas.microsoft.com/office/drawing/2014/chart" uri="{C3380CC4-5D6E-409C-BE32-E72D297353CC}">
                <c16:uniqueId val="{00000001-3A83-DA43-AA2C-3B1DDA60C53E}"/>
              </c:ext>
            </c:extLst>
          </c:dPt>
          <c:dPt>
            <c:idx val="1"/>
            <c:bubble3D val="0"/>
            <c:spPr>
              <a:solidFill>
                <a:schemeClr val="accent2">
                  <a:lumMod val="40000"/>
                  <a:lumOff val="60000"/>
                </a:schemeClr>
              </a:solidFill>
              <a:ln w="12700" cap="flat">
                <a:noFill/>
                <a:miter lim="400000"/>
              </a:ln>
              <a:effectLst/>
            </c:spPr>
            <c:extLst xmlns:c16r2="http://schemas.microsoft.com/office/drawing/2015/06/chart">
              <c:ext xmlns:c16="http://schemas.microsoft.com/office/drawing/2014/chart" uri="{C3380CC4-5D6E-409C-BE32-E72D297353CC}">
                <c16:uniqueId val="{00000003-3A83-DA43-AA2C-3B1DDA60C53E}"/>
              </c:ext>
            </c:extLst>
          </c:dPt>
          <c:cat>
            <c:strRef>
              <c:f>Sheet1!$B$1:$C$1</c:f>
              <c:strCache>
                <c:ptCount val="2"/>
                <c:pt idx="0">
                  <c:v>April</c:v>
                </c:pt>
                <c:pt idx="1">
                  <c:v>May</c:v>
                </c:pt>
              </c:strCache>
            </c:strRef>
          </c:cat>
          <c:val>
            <c:numRef>
              <c:f>Sheet1!$B$2:$C$2</c:f>
              <c:numCache>
                <c:formatCode>General</c:formatCode>
                <c:ptCount val="2"/>
                <c:pt idx="0">
                  <c:v>30</c:v>
                </c:pt>
                <c:pt idx="1">
                  <c:v>76</c:v>
                </c:pt>
              </c:numCache>
            </c:numRef>
          </c:val>
          <c:extLst xmlns:c16r2="http://schemas.microsoft.com/office/drawing/2015/06/chart">
            <c:ext xmlns:c16="http://schemas.microsoft.com/office/drawing/2014/chart" uri="{C3380CC4-5D6E-409C-BE32-E72D297353CC}">
              <c16:uniqueId val="{00000004-3A83-DA43-AA2C-3B1DDA60C53E}"/>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4D97ED"/>
            </a:solidFill>
            <a:ln w="12700" cap="flat">
              <a:noFill/>
              <a:miter lim="400000"/>
            </a:ln>
            <a:effectLst/>
          </c:spPr>
          <c:dPt>
            <c:idx val="0"/>
            <c:bubble3D val="0"/>
            <c:spPr>
              <a:solidFill>
                <a:schemeClr val="accent3"/>
              </a:solidFill>
              <a:ln w="12700" cap="flat">
                <a:noFill/>
                <a:miter lim="400000"/>
              </a:ln>
              <a:effectLst/>
            </c:spPr>
            <c:extLst xmlns:c16r2="http://schemas.microsoft.com/office/drawing/2015/06/chart">
              <c:ext xmlns:c16="http://schemas.microsoft.com/office/drawing/2014/chart" uri="{C3380CC4-5D6E-409C-BE32-E72D297353CC}">
                <c16:uniqueId val="{00000001-908A-0D46-8503-989DC2B7423E}"/>
              </c:ext>
            </c:extLst>
          </c:dPt>
          <c:dPt>
            <c:idx val="1"/>
            <c:bubble3D val="0"/>
            <c:spPr>
              <a:solidFill>
                <a:schemeClr val="accent3">
                  <a:lumMod val="40000"/>
                  <a:lumOff val="60000"/>
                </a:schemeClr>
              </a:solidFill>
              <a:ln w="12700" cap="flat">
                <a:noFill/>
                <a:miter lim="400000"/>
              </a:ln>
              <a:effectLst/>
            </c:spPr>
            <c:extLst xmlns:c16r2="http://schemas.microsoft.com/office/drawing/2015/06/chart">
              <c:ext xmlns:c16="http://schemas.microsoft.com/office/drawing/2014/chart" uri="{C3380CC4-5D6E-409C-BE32-E72D297353CC}">
                <c16:uniqueId val="{00000003-908A-0D46-8503-989DC2B7423E}"/>
              </c:ext>
            </c:extLst>
          </c:dPt>
          <c:cat>
            <c:strRef>
              <c:f>Sheet1!$B$1:$C$1</c:f>
              <c:strCache>
                <c:ptCount val="2"/>
                <c:pt idx="0">
                  <c:v>April</c:v>
                </c:pt>
                <c:pt idx="1">
                  <c:v>May</c:v>
                </c:pt>
              </c:strCache>
            </c:strRef>
          </c:cat>
          <c:val>
            <c:numRef>
              <c:f>Sheet1!$B$2:$C$2</c:f>
              <c:numCache>
                <c:formatCode>General</c:formatCode>
                <c:ptCount val="2"/>
                <c:pt idx="0">
                  <c:v>50</c:v>
                </c:pt>
                <c:pt idx="1">
                  <c:v>76</c:v>
                </c:pt>
              </c:numCache>
            </c:numRef>
          </c:val>
          <c:extLst xmlns:c16r2="http://schemas.microsoft.com/office/drawing/2015/06/chart">
            <c:ext xmlns:c16="http://schemas.microsoft.com/office/drawing/2014/chart" uri="{C3380CC4-5D6E-409C-BE32-E72D297353CC}">
              <c16:uniqueId val="{00000004-908A-0D46-8503-989DC2B7423E}"/>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8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spPr>
      <a:ln w="9525" cap="flat" cmpd="sng" algn="ctr">
        <a:solidFill>
          <a:schemeClr val="tx2">
            <a:lumMod val="40000"/>
            <a:lumOff val="60000"/>
          </a:schemeClr>
        </a:solidFill>
        <a:round/>
      </a:ln>
    </cs:spPr>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A457F4D-F868-4063-9241-520E226B0F73}" type="datetimeFigureOut">
              <a:rPr lang="en-IN" smtClean="0"/>
              <a:t>12-01-2021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648857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457F4D-F868-4063-9241-520E226B0F73}" type="datetimeFigureOut">
              <a:rPr lang="en-IN" smtClean="0"/>
              <a:t>12-01-2021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3327297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457F4D-F868-4063-9241-520E226B0F73}" type="datetimeFigureOut">
              <a:rPr lang="en-IN" smtClean="0"/>
              <a:t>12-01-2021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404134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457F4D-F868-4063-9241-520E226B0F73}" type="datetimeFigureOut">
              <a:rPr lang="en-IN" smtClean="0"/>
              <a:t>12-01-2021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149510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457F4D-F868-4063-9241-520E226B0F73}" type="datetimeFigureOut">
              <a:rPr lang="en-IN" smtClean="0"/>
              <a:t>12-01-2021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2792832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A457F4D-F868-4063-9241-520E226B0F73}" type="datetimeFigureOut">
              <a:rPr lang="en-IN" smtClean="0"/>
              <a:t>12-01-2021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4019987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A457F4D-F868-4063-9241-520E226B0F73}" type="datetimeFigureOut">
              <a:rPr lang="en-IN" smtClean="0"/>
              <a:t>12-01-2021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3335105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A457F4D-F868-4063-9241-520E226B0F73}" type="datetimeFigureOut">
              <a:rPr lang="en-IN" smtClean="0"/>
              <a:t>12-01-2021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3342562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457F4D-F868-4063-9241-520E226B0F73}" type="datetimeFigureOut">
              <a:rPr lang="en-IN" smtClean="0"/>
              <a:t>12-01-2021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368683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457F4D-F868-4063-9241-520E226B0F73}" type="datetimeFigureOut">
              <a:rPr lang="en-IN" smtClean="0"/>
              <a:t>12-01-2021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803099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457F4D-F868-4063-9241-520E226B0F73}" type="datetimeFigureOut">
              <a:rPr lang="en-IN" smtClean="0"/>
              <a:t>12-01-2021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BA025D-C6F2-4AC3-93D2-CCA2C7FF7EE7}" type="slidenum">
              <a:rPr lang="en-IN" smtClean="0"/>
              <a:t>‹#›</a:t>
            </a:fld>
            <a:endParaRPr lang="en-IN"/>
          </a:p>
        </p:txBody>
      </p:sp>
    </p:spTree>
    <p:extLst>
      <p:ext uri="{BB962C8B-B14F-4D97-AF65-F5344CB8AC3E}">
        <p14:creationId xmlns:p14="http://schemas.microsoft.com/office/powerpoint/2010/main" val="337563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57F4D-F868-4063-9241-520E226B0F73}" type="datetimeFigureOut">
              <a:rPr lang="en-IN" smtClean="0"/>
              <a:t>12-01-2021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BA025D-C6F2-4AC3-93D2-CCA2C7FF7EE7}" type="slidenum">
              <a:rPr lang="en-IN" smtClean="0"/>
              <a:t>‹#›</a:t>
            </a:fld>
            <a:endParaRPr lang="en-IN"/>
          </a:p>
        </p:txBody>
      </p:sp>
    </p:spTree>
    <p:extLst>
      <p:ext uri="{BB962C8B-B14F-4D97-AF65-F5344CB8AC3E}">
        <p14:creationId xmlns:p14="http://schemas.microsoft.com/office/powerpoint/2010/main" val="2992334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1.emf"/><Relationship Id="rId4" Type="http://schemas.openxmlformats.org/officeDocument/2006/relationships/package" Target="../embeddings/Microsoft_Excel_Macro-Enabled_Worksheet14.xlsm"/></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CuadroTexto 350">
            <a:extLst>
              <a:ext uri="{FF2B5EF4-FFF2-40B4-BE49-F238E27FC236}">
                <a16:creationId xmlns="" xmlns:a16="http://schemas.microsoft.com/office/drawing/2014/main" id="{8B7787FE-B472-4743-88EF-269C5D0A9D9D}"/>
              </a:ext>
            </a:extLst>
          </p:cNvPr>
          <p:cNvSpPr txBox="1"/>
          <p:nvPr/>
        </p:nvSpPr>
        <p:spPr>
          <a:xfrm>
            <a:off x="4998424" y="335610"/>
            <a:ext cx="7206543" cy="1862048"/>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PROJECT </a:t>
            </a:r>
            <a:r>
              <a:rPr lang="en-US" sz="5750" b="1" dirty="0" smtClean="0">
                <a:solidFill>
                  <a:schemeClr val="tx2"/>
                </a:solidFill>
                <a:latin typeface="Avenir Next" panose="020B0503020202020204" pitchFamily="34" charset="0"/>
                <a:ea typeface="Lato Heavy" charset="0"/>
                <a:cs typeface="Lato Heavy" charset="0"/>
              </a:rPr>
              <a:t>ON CREDIT RISK</a:t>
            </a:r>
            <a:endParaRPr lang="en-US" sz="5750" b="1" dirty="0">
              <a:solidFill>
                <a:schemeClr val="tx2"/>
              </a:solidFill>
              <a:latin typeface="Avenir Next" panose="020B0503020202020204" pitchFamily="34" charset="0"/>
              <a:ea typeface="Lato Heavy" charset="0"/>
              <a:cs typeface="Lato Heavy" charset="0"/>
            </a:endParaRPr>
          </a:p>
        </p:txBody>
      </p:sp>
      <p:grpSp>
        <p:nvGrpSpPr>
          <p:cNvPr id="2" name="Group 1">
            <a:extLst>
              <a:ext uri="{FF2B5EF4-FFF2-40B4-BE49-F238E27FC236}">
                <a16:creationId xmlns="" xmlns:a16="http://schemas.microsoft.com/office/drawing/2014/main" id="{0FB83AEE-B821-1440-9EB7-2EE035385D8E}"/>
              </a:ext>
            </a:extLst>
          </p:cNvPr>
          <p:cNvGrpSpPr/>
          <p:nvPr/>
        </p:nvGrpSpPr>
        <p:grpSpPr>
          <a:xfrm>
            <a:off x="109427" y="237099"/>
            <a:ext cx="6766756" cy="6492527"/>
            <a:chOff x="371792" y="518802"/>
            <a:chExt cx="13533511" cy="12985054"/>
          </a:xfrm>
        </p:grpSpPr>
        <p:grpSp>
          <p:nvGrpSpPr>
            <p:cNvPr id="422" name="Group 421">
              <a:extLst>
                <a:ext uri="{FF2B5EF4-FFF2-40B4-BE49-F238E27FC236}">
                  <a16:creationId xmlns="" xmlns:a16="http://schemas.microsoft.com/office/drawing/2014/main" id="{52DBB280-5529-A648-AE7C-9522D2C3F465}"/>
                </a:ext>
              </a:extLst>
            </p:cNvPr>
            <p:cNvGrpSpPr/>
            <p:nvPr/>
          </p:nvGrpSpPr>
          <p:grpSpPr>
            <a:xfrm>
              <a:off x="371792" y="518802"/>
              <a:ext cx="7470711" cy="4138923"/>
              <a:chOff x="2915285" y="1200150"/>
              <a:chExt cx="9714865" cy="5086351"/>
            </a:xfrm>
          </p:grpSpPr>
          <p:graphicFrame>
            <p:nvGraphicFramePr>
              <p:cNvPr id="419" name="Chart 418">
                <a:extLst>
                  <a:ext uri="{FF2B5EF4-FFF2-40B4-BE49-F238E27FC236}">
                    <a16:creationId xmlns="" xmlns:a16="http://schemas.microsoft.com/office/drawing/2014/main" id="{206247AB-B543-874F-B14C-2E9D7218359A}"/>
                  </a:ext>
                </a:extLst>
              </p:cNvPr>
              <p:cNvGraphicFramePr/>
              <p:nvPr>
                <p:extLst/>
              </p:nvPr>
            </p:nvGraphicFramePr>
            <p:xfrm>
              <a:off x="3200399" y="1431838"/>
              <a:ext cx="8717819" cy="4854663"/>
            </p:xfrm>
            <a:graphic>
              <a:graphicData uri="http://schemas.openxmlformats.org/drawingml/2006/chart">
                <c:chart xmlns:c="http://schemas.openxmlformats.org/drawingml/2006/chart" xmlns:r="http://schemas.openxmlformats.org/officeDocument/2006/relationships" r:id="rId2"/>
              </a:graphicData>
            </a:graphic>
          </p:graphicFrame>
          <p:sp>
            <p:nvSpPr>
              <p:cNvPr id="421" name="Rectangle 420">
                <a:extLst>
                  <a:ext uri="{FF2B5EF4-FFF2-40B4-BE49-F238E27FC236}">
                    <a16:creationId xmlns="" xmlns:a16="http://schemas.microsoft.com/office/drawing/2014/main" id="{15318BDA-44A9-2F41-B6EE-34D6F4166BC9}"/>
                  </a:ext>
                </a:extLst>
              </p:cNvPr>
              <p:cNvSpPr/>
              <p:nvPr/>
            </p:nvSpPr>
            <p:spPr>
              <a:xfrm>
                <a:off x="2915285" y="1200150"/>
                <a:ext cx="9714865" cy="5086351"/>
              </a:xfrm>
              <a:prstGeom prst="rect">
                <a:avLst/>
              </a:prstGeom>
              <a:noFill/>
              <a:ln>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425" name="Group 424">
              <a:extLst>
                <a:ext uri="{FF2B5EF4-FFF2-40B4-BE49-F238E27FC236}">
                  <a16:creationId xmlns="" xmlns:a16="http://schemas.microsoft.com/office/drawing/2014/main" id="{BD892B41-FCA9-8C43-A4DD-367D7AD0BD0A}"/>
                </a:ext>
              </a:extLst>
            </p:cNvPr>
            <p:cNvGrpSpPr/>
            <p:nvPr/>
          </p:nvGrpSpPr>
          <p:grpSpPr>
            <a:xfrm>
              <a:off x="1000125" y="4437847"/>
              <a:ext cx="4060333" cy="4686300"/>
              <a:chOff x="1743075" y="4914900"/>
              <a:chExt cx="4800600" cy="6515100"/>
            </a:xfrm>
          </p:grpSpPr>
          <p:graphicFrame>
            <p:nvGraphicFramePr>
              <p:cNvPr id="420" name="Chart 419">
                <a:extLst>
                  <a:ext uri="{FF2B5EF4-FFF2-40B4-BE49-F238E27FC236}">
                    <a16:creationId xmlns="" xmlns:a16="http://schemas.microsoft.com/office/drawing/2014/main" id="{6D03E415-B1C0-E242-B4F6-818D31FAFF5D}"/>
                  </a:ext>
                </a:extLst>
              </p:cNvPr>
              <p:cNvGraphicFramePr/>
              <p:nvPr>
                <p:extLst/>
              </p:nvPr>
            </p:nvGraphicFramePr>
            <p:xfrm>
              <a:off x="2144396" y="5229224"/>
              <a:ext cx="3770629" cy="5712775"/>
            </p:xfrm>
            <a:graphic>
              <a:graphicData uri="http://schemas.openxmlformats.org/drawingml/2006/chart">
                <c:chart xmlns:c="http://schemas.openxmlformats.org/drawingml/2006/chart" xmlns:r="http://schemas.openxmlformats.org/officeDocument/2006/relationships" r:id="rId3"/>
              </a:graphicData>
            </a:graphic>
          </p:graphicFrame>
          <p:sp>
            <p:nvSpPr>
              <p:cNvPr id="424" name="Rectangle 423">
                <a:extLst>
                  <a:ext uri="{FF2B5EF4-FFF2-40B4-BE49-F238E27FC236}">
                    <a16:creationId xmlns="" xmlns:a16="http://schemas.microsoft.com/office/drawing/2014/main" id="{8EE0DF10-A5FB-0941-8323-1E5330459400}"/>
                  </a:ext>
                </a:extLst>
              </p:cNvPr>
              <p:cNvSpPr/>
              <p:nvPr/>
            </p:nvSpPr>
            <p:spPr>
              <a:xfrm>
                <a:off x="1743075" y="4914900"/>
                <a:ext cx="4800600" cy="651510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430" name="Group 429">
              <a:extLst>
                <a:ext uri="{FF2B5EF4-FFF2-40B4-BE49-F238E27FC236}">
                  <a16:creationId xmlns="" xmlns:a16="http://schemas.microsoft.com/office/drawing/2014/main" id="{889BBBA3-332C-FC49-BEB1-F6775D8388EF}"/>
                </a:ext>
              </a:extLst>
            </p:cNvPr>
            <p:cNvGrpSpPr/>
            <p:nvPr/>
          </p:nvGrpSpPr>
          <p:grpSpPr>
            <a:xfrm>
              <a:off x="5798643" y="4199231"/>
              <a:ext cx="4132433" cy="3138798"/>
              <a:chOff x="9175426" y="518802"/>
              <a:chExt cx="4362362" cy="3138798"/>
            </a:xfrm>
          </p:grpSpPr>
          <p:graphicFrame>
            <p:nvGraphicFramePr>
              <p:cNvPr id="426" name="Chart 21">
                <a:extLst>
                  <a:ext uri="{FF2B5EF4-FFF2-40B4-BE49-F238E27FC236}">
                    <a16:creationId xmlns="" xmlns:a16="http://schemas.microsoft.com/office/drawing/2014/main" id="{F0107656-2D33-8C42-B46C-1A67715A828C}"/>
                  </a:ext>
                </a:extLst>
              </p:cNvPr>
              <p:cNvGraphicFramePr>
                <a:graphicFrameLocks/>
              </p:cNvGraphicFramePr>
              <p:nvPr>
                <p:extLst/>
              </p:nvPr>
            </p:nvGraphicFramePr>
            <p:xfrm>
              <a:off x="9175426" y="707334"/>
              <a:ext cx="4362362" cy="2714717"/>
            </p:xfrm>
            <a:graphic>
              <a:graphicData uri="http://schemas.openxmlformats.org/drawingml/2006/chart">
                <c:chart xmlns:c="http://schemas.openxmlformats.org/drawingml/2006/chart" xmlns:r="http://schemas.openxmlformats.org/officeDocument/2006/relationships" r:id="rId4"/>
              </a:graphicData>
            </a:graphic>
          </p:graphicFrame>
          <p:sp>
            <p:nvSpPr>
              <p:cNvPr id="428" name="Rectangle 427">
                <a:extLst>
                  <a:ext uri="{FF2B5EF4-FFF2-40B4-BE49-F238E27FC236}">
                    <a16:creationId xmlns="" xmlns:a16="http://schemas.microsoft.com/office/drawing/2014/main" id="{776C70BE-7DF8-E741-AC87-EDDB78E01090}"/>
                  </a:ext>
                </a:extLst>
              </p:cNvPr>
              <p:cNvSpPr/>
              <p:nvPr/>
            </p:nvSpPr>
            <p:spPr>
              <a:xfrm>
                <a:off x="9486900" y="518802"/>
                <a:ext cx="3743325" cy="313879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431" name="Group 430">
              <a:extLst>
                <a:ext uri="{FF2B5EF4-FFF2-40B4-BE49-F238E27FC236}">
                  <a16:creationId xmlns="" xmlns:a16="http://schemas.microsoft.com/office/drawing/2014/main" id="{A73EF415-663E-8F43-807D-DA452BF26951}"/>
                </a:ext>
              </a:extLst>
            </p:cNvPr>
            <p:cNvGrpSpPr/>
            <p:nvPr/>
          </p:nvGrpSpPr>
          <p:grpSpPr>
            <a:xfrm>
              <a:off x="3814745" y="8789391"/>
              <a:ext cx="5230678" cy="3138798"/>
              <a:chOff x="15472154" y="518802"/>
              <a:chExt cx="4362362" cy="3138798"/>
            </a:xfrm>
          </p:grpSpPr>
          <p:graphicFrame>
            <p:nvGraphicFramePr>
              <p:cNvPr id="427" name="Chart 26">
                <a:extLst>
                  <a:ext uri="{FF2B5EF4-FFF2-40B4-BE49-F238E27FC236}">
                    <a16:creationId xmlns="" xmlns:a16="http://schemas.microsoft.com/office/drawing/2014/main" id="{B70B5AF7-1B88-A04E-B5FD-424B46BE86A8}"/>
                  </a:ext>
                </a:extLst>
              </p:cNvPr>
              <p:cNvGraphicFramePr>
                <a:graphicFrameLocks/>
              </p:cNvGraphicFramePr>
              <p:nvPr>
                <p:extLst/>
              </p:nvPr>
            </p:nvGraphicFramePr>
            <p:xfrm>
              <a:off x="15472154" y="707334"/>
              <a:ext cx="4362362" cy="2714717"/>
            </p:xfrm>
            <a:graphic>
              <a:graphicData uri="http://schemas.openxmlformats.org/drawingml/2006/chart">
                <c:chart xmlns:c="http://schemas.openxmlformats.org/drawingml/2006/chart" xmlns:r="http://schemas.openxmlformats.org/officeDocument/2006/relationships" r:id="rId5"/>
              </a:graphicData>
            </a:graphic>
          </p:graphicFrame>
          <p:sp>
            <p:nvSpPr>
              <p:cNvPr id="429" name="Rectangle 428">
                <a:extLst>
                  <a:ext uri="{FF2B5EF4-FFF2-40B4-BE49-F238E27FC236}">
                    <a16:creationId xmlns="" xmlns:a16="http://schemas.microsoft.com/office/drawing/2014/main" id="{F65B09F2-CE8F-3E42-84BD-A6B26E4E6478}"/>
                  </a:ext>
                </a:extLst>
              </p:cNvPr>
              <p:cNvSpPr/>
              <p:nvPr/>
            </p:nvSpPr>
            <p:spPr>
              <a:xfrm>
                <a:off x="15781672" y="518802"/>
                <a:ext cx="3743325" cy="313879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438" name="Gráfico 46">
              <a:extLst>
                <a:ext uri="{FF2B5EF4-FFF2-40B4-BE49-F238E27FC236}">
                  <a16:creationId xmlns="" xmlns:a16="http://schemas.microsoft.com/office/drawing/2014/main" id="{FA4BB793-4F81-604B-9625-7C380140E0FC}"/>
                </a:ext>
              </a:extLst>
            </p:cNvPr>
            <p:cNvGrpSpPr/>
            <p:nvPr/>
          </p:nvGrpSpPr>
          <p:grpSpPr>
            <a:xfrm>
              <a:off x="4446992" y="4115033"/>
              <a:ext cx="1072675" cy="1132358"/>
              <a:chOff x="2839536" y="264751"/>
              <a:chExt cx="547656" cy="547656"/>
            </a:xfrm>
            <a:solidFill>
              <a:schemeClr val="accent1"/>
            </a:solidFill>
          </p:grpSpPr>
          <p:sp>
            <p:nvSpPr>
              <p:cNvPr id="439" name="Forma libre 290">
                <a:extLst>
                  <a:ext uri="{FF2B5EF4-FFF2-40B4-BE49-F238E27FC236}">
                    <a16:creationId xmlns="" xmlns:a16="http://schemas.microsoft.com/office/drawing/2014/main" id="{BCEEAF89-8A5A-0843-90A7-7332C412D502}"/>
                  </a:ext>
                </a:extLst>
              </p:cNvPr>
              <p:cNvSpPr/>
              <p:nvPr/>
            </p:nvSpPr>
            <p:spPr>
              <a:xfrm>
                <a:off x="2976183" y="549432"/>
                <a:ext cx="274362" cy="125971"/>
              </a:xfrm>
              <a:custGeom>
                <a:avLst/>
                <a:gdLst>
                  <a:gd name="connsiteX0" fmla="*/ 242068 w 274361"/>
                  <a:gd name="connsiteY0" fmla="*/ 30392 h 125971"/>
                  <a:gd name="connsiteX1" fmla="*/ 137448 w 274361"/>
                  <a:gd name="connsiteY1" fmla="*/ 801 h 125971"/>
                  <a:gd name="connsiteX2" fmla="*/ 32827 w 274361"/>
                  <a:gd name="connsiteY2" fmla="*/ 30392 h 125971"/>
                  <a:gd name="connsiteX3" fmla="*/ 801 w 274361"/>
                  <a:gd name="connsiteY3" fmla="*/ 86083 h 125971"/>
                  <a:gd name="connsiteX4" fmla="*/ 801 w 274361"/>
                  <a:gd name="connsiteY4" fmla="*/ 95458 h 125971"/>
                  <a:gd name="connsiteX5" fmla="*/ 30092 w 274361"/>
                  <a:gd name="connsiteY5" fmla="*/ 126061 h 125971"/>
                  <a:gd name="connsiteX6" fmla="*/ 244804 w 274361"/>
                  <a:gd name="connsiteY6" fmla="*/ 126061 h 125971"/>
                  <a:gd name="connsiteX7" fmla="*/ 274095 w 274361"/>
                  <a:gd name="connsiteY7" fmla="*/ 95458 h 125971"/>
                  <a:gd name="connsiteX8" fmla="*/ 274095 w 274361"/>
                  <a:gd name="connsiteY8" fmla="*/ 86083 h 125971"/>
                  <a:gd name="connsiteX9" fmla="*/ 242068 w 274361"/>
                  <a:gd name="connsiteY9" fmla="*/ 30392 h 12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61" h="125971">
                    <a:moveTo>
                      <a:pt x="242068" y="30392"/>
                    </a:moveTo>
                    <a:cubicBezTo>
                      <a:pt x="217580" y="16892"/>
                      <a:pt x="179571" y="801"/>
                      <a:pt x="137448" y="801"/>
                    </a:cubicBezTo>
                    <a:cubicBezTo>
                      <a:pt x="95324" y="801"/>
                      <a:pt x="57314" y="16892"/>
                      <a:pt x="32827" y="30392"/>
                    </a:cubicBezTo>
                    <a:cubicBezTo>
                      <a:pt x="13078" y="41290"/>
                      <a:pt x="801" y="62630"/>
                      <a:pt x="801" y="86083"/>
                    </a:cubicBezTo>
                    <a:lnTo>
                      <a:pt x="801" y="95458"/>
                    </a:lnTo>
                    <a:cubicBezTo>
                      <a:pt x="801" y="112327"/>
                      <a:pt x="13945" y="126061"/>
                      <a:pt x="30092" y="126061"/>
                    </a:cubicBezTo>
                    <a:lnTo>
                      <a:pt x="244804" y="126061"/>
                    </a:lnTo>
                    <a:cubicBezTo>
                      <a:pt x="260951" y="126061"/>
                      <a:pt x="274095" y="112327"/>
                      <a:pt x="274095" y="95458"/>
                    </a:cubicBezTo>
                    <a:lnTo>
                      <a:pt x="274095" y="86083"/>
                    </a:lnTo>
                    <a:cubicBezTo>
                      <a:pt x="274095" y="62630"/>
                      <a:pt x="261818" y="41291"/>
                      <a:pt x="242068" y="30392"/>
                    </a:cubicBezTo>
                    <a:close/>
                  </a:path>
                </a:pathLst>
              </a:custGeom>
              <a:grpFill/>
              <a:ln w="9525" cap="flat">
                <a:noFill/>
                <a:prstDash val="solid"/>
                <a:miter/>
              </a:ln>
            </p:spPr>
            <p:txBody>
              <a:bodyPr rtlCol="0" anchor="ctr"/>
              <a:lstStyle/>
              <a:p>
                <a:endParaRPr lang="es-MX" sz="900" dirty="0"/>
              </a:p>
            </p:txBody>
          </p:sp>
          <p:sp>
            <p:nvSpPr>
              <p:cNvPr id="440" name="Forma libre 291">
                <a:extLst>
                  <a:ext uri="{FF2B5EF4-FFF2-40B4-BE49-F238E27FC236}">
                    <a16:creationId xmlns="" xmlns:a16="http://schemas.microsoft.com/office/drawing/2014/main" id="{B02F0615-BB07-FE44-AAFC-4E32B0C9196C}"/>
                  </a:ext>
                </a:extLst>
              </p:cNvPr>
              <p:cNvSpPr/>
              <p:nvPr/>
            </p:nvSpPr>
            <p:spPr>
              <a:xfrm>
                <a:off x="3044507" y="401398"/>
                <a:ext cx="137715" cy="137715"/>
              </a:xfrm>
              <a:custGeom>
                <a:avLst/>
                <a:gdLst>
                  <a:gd name="connsiteX0" fmla="*/ 137448 w 137714"/>
                  <a:gd name="connsiteY0" fmla="*/ 69124 h 137714"/>
                  <a:gd name="connsiteX1" fmla="*/ 69124 w 137714"/>
                  <a:gd name="connsiteY1" fmla="*/ 137448 h 137714"/>
                  <a:gd name="connsiteX2" fmla="*/ 801 w 137714"/>
                  <a:gd name="connsiteY2" fmla="*/ 69124 h 137714"/>
                  <a:gd name="connsiteX3" fmla="*/ 69124 w 137714"/>
                  <a:gd name="connsiteY3" fmla="*/ 801 h 137714"/>
                  <a:gd name="connsiteX4" fmla="*/ 137448 w 137714"/>
                  <a:gd name="connsiteY4" fmla="*/ 69124 h 13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14" h="137714">
                    <a:moveTo>
                      <a:pt x="137448" y="69124"/>
                    </a:moveTo>
                    <a:cubicBezTo>
                      <a:pt x="137448" y="106858"/>
                      <a:pt x="106858" y="137448"/>
                      <a:pt x="69124" y="137448"/>
                    </a:cubicBezTo>
                    <a:cubicBezTo>
                      <a:pt x="31390" y="137448"/>
                      <a:pt x="801" y="106858"/>
                      <a:pt x="801" y="69124"/>
                    </a:cubicBezTo>
                    <a:cubicBezTo>
                      <a:pt x="801" y="31390"/>
                      <a:pt x="31390" y="801"/>
                      <a:pt x="69124" y="801"/>
                    </a:cubicBezTo>
                    <a:cubicBezTo>
                      <a:pt x="106858" y="801"/>
                      <a:pt x="137448" y="31390"/>
                      <a:pt x="137448" y="69124"/>
                    </a:cubicBezTo>
                    <a:close/>
                  </a:path>
                </a:pathLst>
              </a:custGeom>
              <a:grpFill/>
              <a:ln w="9525" cap="flat">
                <a:noFill/>
                <a:prstDash val="solid"/>
                <a:miter/>
              </a:ln>
            </p:spPr>
            <p:txBody>
              <a:bodyPr rtlCol="0" anchor="ctr"/>
              <a:lstStyle/>
              <a:p>
                <a:endParaRPr lang="es-MX" sz="900" dirty="0"/>
              </a:p>
            </p:txBody>
          </p:sp>
          <p:sp>
            <p:nvSpPr>
              <p:cNvPr id="441" name="Forma libre 292">
                <a:extLst>
                  <a:ext uri="{FF2B5EF4-FFF2-40B4-BE49-F238E27FC236}">
                    <a16:creationId xmlns="" xmlns:a16="http://schemas.microsoft.com/office/drawing/2014/main" id="{12F8F718-30E1-C541-90F8-E5881ED2988A}"/>
                  </a:ext>
                </a:extLst>
              </p:cNvPr>
              <p:cNvSpPr/>
              <p:nvPr/>
            </p:nvSpPr>
            <p:spPr>
              <a:xfrm>
                <a:off x="2839536" y="264751"/>
                <a:ext cx="547656" cy="547656"/>
              </a:xfrm>
              <a:custGeom>
                <a:avLst/>
                <a:gdLst>
                  <a:gd name="connsiteX0" fmla="*/ 536001 w 547655"/>
                  <a:gd name="connsiteY0" fmla="*/ 251321 h 547655"/>
                  <a:gd name="connsiteX1" fmla="*/ 523461 w 547655"/>
                  <a:gd name="connsiteY1" fmla="*/ 251321 h 547655"/>
                  <a:gd name="connsiteX2" fmla="*/ 296869 w 547655"/>
                  <a:gd name="connsiteY2" fmla="*/ 24729 h 547655"/>
                  <a:gd name="connsiteX3" fmla="*/ 296869 w 547655"/>
                  <a:gd name="connsiteY3" fmla="*/ 12188 h 547655"/>
                  <a:gd name="connsiteX4" fmla="*/ 285482 w 547655"/>
                  <a:gd name="connsiteY4" fmla="*/ 801 h 547655"/>
                  <a:gd name="connsiteX5" fmla="*/ 262708 w 547655"/>
                  <a:gd name="connsiteY5" fmla="*/ 801 h 547655"/>
                  <a:gd name="connsiteX6" fmla="*/ 251321 w 547655"/>
                  <a:gd name="connsiteY6" fmla="*/ 12188 h 547655"/>
                  <a:gd name="connsiteX7" fmla="*/ 251321 w 547655"/>
                  <a:gd name="connsiteY7" fmla="*/ 24729 h 547655"/>
                  <a:gd name="connsiteX8" fmla="*/ 24729 w 547655"/>
                  <a:gd name="connsiteY8" fmla="*/ 251321 h 547655"/>
                  <a:gd name="connsiteX9" fmla="*/ 12188 w 547655"/>
                  <a:gd name="connsiteY9" fmla="*/ 251321 h 547655"/>
                  <a:gd name="connsiteX10" fmla="*/ 801 w 547655"/>
                  <a:gd name="connsiteY10" fmla="*/ 262707 h 547655"/>
                  <a:gd name="connsiteX11" fmla="*/ 801 w 547655"/>
                  <a:gd name="connsiteY11" fmla="*/ 285481 h 547655"/>
                  <a:gd name="connsiteX12" fmla="*/ 12188 w 547655"/>
                  <a:gd name="connsiteY12" fmla="*/ 296869 h 547655"/>
                  <a:gd name="connsiteX13" fmla="*/ 24729 w 547655"/>
                  <a:gd name="connsiteY13" fmla="*/ 296869 h 547655"/>
                  <a:gd name="connsiteX14" fmla="*/ 251321 w 547655"/>
                  <a:gd name="connsiteY14" fmla="*/ 523461 h 547655"/>
                  <a:gd name="connsiteX15" fmla="*/ 251321 w 547655"/>
                  <a:gd name="connsiteY15" fmla="*/ 536001 h 547655"/>
                  <a:gd name="connsiteX16" fmla="*/ 262708 w 547655"/>
                  <a:gd name="connsiteY16" fmla="*/ 547389 h 547655"/>
                  <a:gd name="connsiteX17" fmla="*/ 285482 w 547655"/>
                  <a:gd name="connsiteY17" fmla="*/ 547389 h 547655"/>
                  <a:gd name="connsiteX18" fmla="*/ 296870 w 547655"/>
                  <a:gd name="connsiteY18" fmla="*/ 536001 h 547655"/>
                  <a:gd name="connsiteX19" fmla="*/ 296870 w 547655"/>
                  <a:gd name="connsiteY19" fmla="*/ 523461 h 547655"/>
                  <a:gd name="connsiteX20" fmla="*/ 523462 w 547655"/>
                  <a:gd name="connsiteY20" fmla="*/ 296869 h 547655"/>
                  <a:gd name="connsiteX21" fmla="*/ 536002 w 547655"/>
                  <a:gd name="connsiteY21" fmla="*/ 296869 h 547655"/>
                  <a:gd name="connsiteX22" fmla="*/ 547390 w 547655"/>
                  <a:gd name="connsiteY22" fmla="*/ 285481 h 547655"/>
                  <a:gd name="connsiteX23" fmla="*/ 547390 w 547655"/>
                  <a:gd name="connsiteY23" fmla="*/ 262707 h 547655"/>
                  <a:gd name="connsiteX24" fmla="*/ 536001 w 547655"/>
                  <a:gd name="connsiteY24" fmla="*/ 251321 h 547655"/>
                  <a:gd name="connsiteX25" fmla="*/ 456291 w 547655"/>
                  <a:gd name="connsiteY25" fmla="*/ 296869 h 547655"/>
                  <a:gd name="connsiteX26" fmla="*/ 477721 w 547655"/>
                  <a:gd name="connsiteY26" fmla="*/ 296869 h 547655"/>
                  <a:gd name="connsiteX27" fmla="*/ 296869 w 547655"/>
                  <a:gd name="connsiteY27" fmla="*/ 477722 h 547655"/>
                  <a:gd name="connsiteX28" fmla="*/ 296869 w 547655"/>
                  <a:gd name="connsiteY28" fmla="*/ 456290 h 547655"/>
                  <a:gd name="connsiteX29" fmla="*/ 285481 w 547655"/>
                  <a:gd name="connsiteY29" fmla="*/ 444902 h 547655"/>
                  <a:gd name="connsiteX30" fmla="*/ 262707 w 547655"/>
                  <a:gd name="connsiteY30" fmla="*/ 444902 h 547655"/>
                  <a:gd name="connsiteX31" fmla="*/ 251319 w 547655"/>
                  <a:gd name="connsiteY31" fmla="*/ 456290 h 547655"/>
                  <a:gd name="connsiteX32" fmla="*/ 251319 w 547655"/>
                  <a:gd name="connsiteY32" fmla="*/ 477722 h 547655"/>
                  <a:gd name="connsiteX33" fmla="*/ 70467 w 547655"/>
                  <a:gd name="connsiteY33" fmla="*/ 296869 h 547655"/>
                  <a:gd name="connsiteX34" fmla="*/ 91897 w 547655"/>
                  <a:gd name="connsiteY34" fmla="*/ 296869 h 547655"/>
                  <a:gd name="connsiteX35" fmla="*/ 103285 w 547655"/>
                  <a:gd name="connsiteY35" fmla="*/ 285481 h 547655"/>
                  <a:gd name="connsiteX36" fmla="*/ 103285 w 547655"/>
                  <a:gd name="connsiteY36" fmla="*/ 262707 h 547655"/>
                  <a:gd name="connsiteX37" fmla="*/ 91897 w 547655"/>
                  <a:gd name="connsiteY37" fmla="*/ 251319 h 547655"/>
                  <a:gd name="connsiteX38" fmla="*/ 70468 w 547655"/>
                  <a:gd name="connsiteY38" fmla="*/ 251319 h 547655"/>
                  <a:gd name="connsiteX39" fmla="*/ 251321 w 547655"/>
                  <a:gd name="connsiteY39" fmla="*/ 70466 h 547655"/>
                  <a:gd name="connsiteX40" fmla="*/ 251321 w 547655"/>
                  <a:gd name="connsiteY40" fmla="*/ 91898 h 547655"/>
                  <a:gd name="connsiteX41" fmla="*/ 262708 w 547655"/>
                  <a:gd name="connsiteY41" fmla="*/ 103286 h 547655"/>
                  <a:gd name="connsiteX42" fmla="*/ 285482 w 547655"/>
                  <a:gd name="connsiteY42" fmla="*/ 103286 h 547655"/>
                  <a:gd name="connsiteX43" fmla="*/ 296870 w 547655"/>
                  <a:gd name="connsiteY43" fmla="*/ 91898 h 547655"/>
                  <a:gd name="connsiteX44" fmla="*/ 296870 w 547655"/>
                  <a:gd name="connsiteY44" fmla="*/ 70467 h 547655"/>
                  <a:gd name="connsiteX45" fmla="*/ 477722 w 547655"/>
                  <a:gd name="connsiteY45" fmla="*/ 251321 h 547655"/>
                  <a:gd name="connsiteX46" fmla="*/ 456292 w 547655"/>
                  <a:gd name="connsiteY46" fmla="*/ 251321 h 547655"/>
                  <a:gd name="connsiteX47" fmla="*/ 444905 w 547655"/>
                  <a:gd name="connsiteY47" fmla="*/ 262708 h 547655"/>
                  <a:gd name="connsiteX48" fmla="*/ 444905 w 547655"/>
                  <a:gd name="connsiteY48" fmla="*/ 285482 h 547655"/>
                  <a:gd name="connsiteX49" fmla="*/ 456291 w 547655"/>
                  <a:gd name="connsiteY49" fmla="*/ 296869 h 54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47655" h="547655">
                    <a:moveTo>
                      <a:pt x="536001" y="251321"/>
                    </a:moveTo>
                    <a:lnTo>
                      <a:pt x="523461" y="251321"/>
                    </a:lnTo>
                    <a:cubicBezTo>
                      <a:pt x="512583" y="131344"/>
                      <a:pt x="416845" y="35606"/>
                      <a:pt x="296869" y="24729"/>
                    </a:cubicBezTo>
                    <a:lnTo>
                      <a:pt x="296869" y="12188"/>
                    </a:lnTo>
                    <a:cubicBezTo>
                      <a:pt x="296869" y="5894"/>
                      <a:pt x="291777" y="801"/>
                      <a:pt x="285482" y="801"/>
                    </a:cubicBezTo>
                    <a:lnTo>
                      <a:pt x="262708" y="801"/>
                    </a:lnTo>
                    <a:cubicBezTo>
                      <a:pt x="256414" y="801"/>
                      <a:pt x="251321" y="5894"/>
                      <a:pt x="251321" y="12188"/>
                    </a:cubicBezTo>
                    <a:lnTo>
                      <a:pt x="251321" y="24729"/>
                    </a:lnTo>
                    <a:cubicBezTo>
                      <a:pt x="131344" y="35606"/>
                      <a:pt x="35606" y="131344"/>
                      <a:pt x="24729" y="251321"/>
                    </a:cubicBezTo>
                    <a:lnTo>
                      <a:pt x="12188" y="251321"/>
                    </a:lnTo>
                    <a:cubicBezTo>
                      <a:pt x="5894" y="251321"/>
                      <a:pt x="801" y="256414"/>
                      <a:pt x="801" y="262707"/>
                    </a:cubicBezTo>
                    <a:lnTo>
                      <a:pt x="801" y="285481"/>
                    </a:lnTo>
                    <a:cubicBezTo>
                      <a:pt x="801" y="291776"/>
                      <a:pt x="5894" y="296869"/>
                      <a:pt x="12188" y="296869"/>
                    </a:cubicBezTo>
                    <a:lnTo>
                      <a:pt x="24729" y="296869"/>
                    </a:lnTo>
                    <a:cubicBezTo>
                      <a:pt x="35606" y="416845"/>
                      <a:pt x="131343" y="512583"/>
                      <a:pt x="251321" y="523461"/>
                    </a:cubicBezTo>
                    <a:lnTo>
                      <a:pt x="251321" y="536001"/>
                    </a:lnTo>
                    <a:cubicBezTo>
                      <a:pt x="251321" y="542295"/>
                      <a:pt x="256414" y="547389"/>
                      <a:pt x="262708" y="547389"/>
                    </a:cubicBezTo>
                    <a:lnTo>
                      <a:pt x="285482" y="547389"/>
                    </a:lnTo>
                    <a:cubicBezTo>
                      <a:pt x="291777" y="547389"/>
                      <a:pt x="296870" y="542295"/>
                      <a:pt x="296870" y="536001"/>
                    </a:cubicBezTo>
                    <a:lnTo>
                      <a:pt x="296870" y="523461"/>
                    </a:lnTo>
                    <a:cubicBezTo>
                      <a:pt x="416846" y="512583"/>
                      <a:pt x="512584" y="416846"/>
                      <a:pt x="523462" y="296869"/>
                    </a:cubicBezTo>
                    <a:lnTo>
                      <a:pt x="536002" y="296869"/>
                    </a:lnTo>
                    <a:cubicBezTo>
                      <a:pt x="542296" y="296869"/>
                      <a:pt x="547390" y="291776"/>
                      <a:pt x="547390" y="285481"/>
                    </a:cubicBezTo>
                    <a:lnTo>
                      <a:pt x="547390" y="262707"/>
                    </a:lnTo>
                    <a:cubicBezTo>
                      <a:pt x="547389" y="256414"/>
                      <a:pt x="542295" y="251321"/>
                      <a:pt x="536001" y="251321"/>
                    </a:cubicBezTo>
                    <a:close/>
                    <a:moveTo>
                      <a:pt x="456291" y="296869"/>
                    </a:moveTo>
                    <a:lnTo>
                      <a:pt x="477721" y="296869"/>
                    </a:lnTo>
                    <a:cubicBezTo>
                      <a:pt x="467179" y="391707"/>
                      <a:pt x="391718" y="467179"/>
                      <a:pt x="296869" y="477722"/>
                    </a:cubicBezTo>
                    <a:lnTo>
                      <a:pt x="296869" y="456290"/>
                    </a:lnTo>
                    <a:cubicBezTo>
                      <a:pt x="296869" y="449996"/>
                      <a:pt x="291776" y="444902"/>
                      <a:pt x="285481" y="444902"/>
                    </a:cubicBezTo>
                    <a:lnTo>
                      <a:pt x="262707" y="444902"/>
                    </a:lnTo>
                    <a:cubicBezTo>
                      <a:pt x="256413" y="444902"/>
                      <a:pt x="251319" y="449996"/>
                      <a:pt x="251319" y="456290"/>
                    </a:cubicBezTo>
                    <a:lnTo>
                      <a:pt x="251319" y="477722"/>
                    </a:lnTo>
                    <a:cubicBezTo>
                      <a:pt x="156472" y="467179"/>
                      <a:pt x="81009" y="391707"/>
                      <a:pt x="70467" y="296869"/>
                    </a:cubicBezTo>
                    <a:lnTo>
                      <a:pt x="91897" y="296869"/>
                    </a:lnTo>
                    <a:cubicBezTo>
                      <a:pt x="98192" y="296869"/>
                      <a:pt x="103285" y="291776"/>
                      <a:pt x="103285" y="285481"/>
                    </a:cubicBezTo>
                    <a:lnTo>
                      <a:pt x="103285" y="262707"/>
                    </a:lnTo>
                    <a:cubicBezTo>
                      <a:pt x="103285" y="256413"/>
                      <a:pt x="98192" y="251319"/>
                      <a:pt x="91897" y="251319"/>
                    </a:cubicBezTo>
                    <a:lnTo>
                      <a:pt x="70468" y="251319"/>
                    </a:lnTo>
                    <a:cubicBezTo>
                      <a:pt x="81010" y="156481"/>
                      <a:pt x="156472" y="81009"/>
                      <a:pt x="251321" y="70466"/>
                    </a:cubicBezTo>
                    <a:lnTo>
                      <a:pt x="251321" y="91898"/>
                    </a:lnTo>
                    <a:cubicBezTo>
                      <a:pt x="251321" y="98193"/>
                      <a:pt x="256414" y="103286"/>
                      <a:pt x="262708" y="103286"/>
                    </a:cubicBezTo>
                    <a:lnTo>
                      <a:pt x="285482" y="103286"/>
                    </a:lnTo>
                    <a:cubicBezTo>
                      <a:pt x="291777" y="103286"/>
                      <a:pt x="296870" y="98193"/>
                      <a:pt x="296870" y="91898"/>
                    </a:cubicBezTo>
                    <a:lnTo>
                      <a:pt x="296870" y="70467"/>
                    </a:lnTo>
                    <a:cubicBezTo>
                      <a:pt x="391718" y="81010"/>
                      <a:pt x="467180" y="156482"/>
                      <a:pt x="477722" y="251321"/>
                    </a:cubicBezTo>
                    <a:lnTo>
                      <a:pt x="456292" y="251321"/>
                    </a:lnTo>
                    <a:cubicBezTo>
                      <a:pt x="449998" y="251321"/>
                      <a:pt x="444905" y="256414"/>
                      <a:pt x="444905" y="262708"/>
                    </a:cubicBezTo>
                    <a:lnTo>
                      <a:pt x="444905" y="285482"/>
                    </a:lnTo>
                    <a:cubicBezTo>
                      <a:pt x="444903" y="291777"/>
                      <a:pt x="449997" y="296869"/>
                      <a:pt x="456291" y="296869"/>
                    </a:cubicBezTo>
                    <a:close/>
                  </a:path>
                </a:pathLst>
              </a:custGeom>
              <a:grpFill/>
              <a:ln w="9525" cap="flat">
                <a:noFill/>
                <a:prstDash val="solid"/>
                <a:miter/>
              </a:ln>
            </p:spPr>
            <p:txBody>
              <a:bodyPr rtlCol="0" anchor="ctr"/>
              <a:lstStyle/>
              <a:p>
                <a:endParaRPr lang="es-MX" sz="900" dirty="0"/>
              </a:p>
            </p:txBody>
          </p:sp>
        </p:grpSp>
        <p:grpSp>
          <p:nvGrpSpPr>
            <p:cNvPr id="442" name="Gráfico 253">
              <a:extLst>
                <a:ext uri="{FF2B5EF4-FFF2-40B4-BE49-F238E27FC236}">
                  <a16:creationId xmlns="" xmlns:a16="http://schemas.microsoft.com/office/drawing/2014/main" id="{69E82190-9ECF-5046-8DB4-69D114C87213}"/>
                </a:ext>
              </a:extLst>
            </p:cNvPr>
            <p:cNvGrpSpPr/>
            <p:nvPr/>
          </p:nvGrpSpPr>
          <p:grpSpPr>
            <a:xfrm>
              <a:off x="7341518" y="2361582"/>
              <a:ext cx="1226008" cy="970666"/>
              <a:chOff x="5171013" y="5732892"/>
              <a:chExt cx="570832" cy="428123"/>
            </a:xfrm>
            <a:solidFill>
              <a:schemeClr val="accent2"/>
            </a:solidFill>
          </p:grpSpPr>
          <p:sp>
            <p:nvSpPr>
              <p:cNvPr id="443" name="Forma libre 380">
                <a:extLst>
                  <a:ext uri="{FF2B5EF4-FFF2-40B4-BE49-F238E27FC236}">
                    <a16:creationId xmlns="" xmlns:a16="http://schemas.microsoft.com/office/drawing/2014/main" id="{0D38C6CE-0D61-B046-959C-35070BE2EC52}"/>
                  </a:ext>
                </a:extLst>
              </p:cNvPr>
              <p:cNvSpPr/>
              <p:nvPr/>
            </p:nvSpPr>
            <p:spPr>
              <a:xfrm>
                <a:off x="5432644" y="5805158"/>
                <a:ext cx="309199" cy="118010"/>
              </a:xfrm>
              <a:custGeom>
                <a:avLst/>
                <a:gdLst>
                  <a:gd name="connsiteX0" fmla="*/ 0 w 309199"/>
                  <a:gd name="connsiteY0" fmla="*/ 58549 h 118010"/>
                  <a:gd name="connsiteX1" fmla="*/ 154600 w 309199"/>
                  <a:gd name="connsiteY1" fmla="*/ 118010 h 118010"/>
                  <a:gd name="connsiteX2" fmla="*/ 309200 w 309199"/>
                  <a:gd name="connsiteY2" fmla="*/ 58549 h 118010"/>
                  <a:gd name="connsiteX3" fmla="*/ 0 w 309199"/>
                  <a:gd name="connsiteY3" fmla="*/ 58549 h 118010"/>
                </a:gdLst>
                <a:ahLst/>
                <a:cxnLst>
                  <a:cxn ang="0">
                    <a:pos x="connsiteX0" y="connsiteY0"/>
                  </a:cxn>
                  <a:cxn ang="0">
                    <a:pos x="connsiteX1" y="connsiteY1"/>
                  </a:cxn>
                  <a:cxn ang="0">
                    <a:pos x="connsiteX2" y="connsiteY2"/>
                  </a:cxn>
                  <a:cxn ang="0">
                    <a:pos x="connsiteX3" y="connsiteY3"/>
                  </a:cxn>
                </a:cxnLst>
                <a:rect l="l" t="t" r="r" b="b"/>
                <a:pathLst>
                  <a:path w="309199" h="118010">
                    <a:moveTo>
                      <a:pt x="0" y="58549"/>
                    </a:moveTo>
                    <a:cubicBezTo>
                      <a:pt x="0" y="97582"/>
                      <a:pt x="77776" y="118010"/>
                      <a:pt x="154600" y="118010"/>
                    </a:cubicBezTo>
                    <a:cubicBezTo>
                      <a:pt x="231425" y="118010"/>
                      <a:pt x="309200" y="97583"/>
                      <a:pt x="309200" y="58549"/>
                    </a:cubicBezTo>
                    <a:cubicBezTo>
                      <a:pt x="309200" y="-19516"/>
                      <a:pt x="0" y="-19516"/>
                      <a:pt x="0" y="58549"/>
                    </a:cubicBezTo>
                    <a:close/>
                  </a:path>
                </a:pathLst>
              </a:custGeom>
              <a:grpFill/>
              <a:ln w="1098" cap="flat">
                <a:noFill/>
                <a:prstDash val="solid"/>
                <a:miter/>
              </a:ln>
            </p:spPr>
            <p:txBody>
              <a:bodyPr rtlCol="0" anchor="ctr"/>
              <a:lstStyle/>
              <a:p>
                <a:endParaRPr lang="es-MX" sz="900" dirty="0"/>
              </a:p>
            </p:txBody>
          </p:sp>
          <p:sp>
            <p:nvSpPr>
              <p:cNvPr id="444" name="Forma libre 381">
                <a:extLst>
                  <a:ext uri="{FF2B5EF4-FFF2-40B4-BE49-F238E27FC236}">
                    <a16:creationId xmlns="" xmlns:a16="http://schemas.microsoft.com/office/drawing/2014/main" id="{BFCF9020-41C5-5D49-9797-A92218594476}"/>
                  </a:ext>
                </a:extLst>
              </p:cNvPr>
              <p:cNvSpPr/>
              <p:nvPr/>
            </p:nvSpPr>
            <p:spPr>
              <a:xfrm>
                <a:off x="5171013" y="5971651"/>
                <a:ext cx="309200" cy="118011"/>
              </a:xfrm>
              <a:custGeom>
                <a:avLst/>
                <a:gdLst>
                  <a:gd name="connsiteX0" fmla="*/ 0 w 309200"/>
                  <a:gd name="connsiteY0" fmla="*/ 58550 h 118011"/>
                  <a:gd name="connsiteX1" fmla="*/ 154600 w 309200"/>
                  <a:gd name="connsiteY1" fmla="*/ 118011 h 118011"/>
                  <a:gd name="connsiteX2" fmla="*/ 309201 w 309200"/>
                  <a:gd name="connsiteY2" fmla="*/ 58550 h 118011"/>
                  <a:gd name="connsiteX3" fmla="*/ 0 w 309200"/>
                  <a:gd name="connsiteY3" fmla="*/ 58550 h 118011"/>
                </a:gdLst>
                <a:ahLst/>
                <a:cxnLst>
                  <a:cxn ang="0">
                    <a:pos x="connsiteX0" y="connsiteY0"/>
                  </a:cxn>
                  <a:cxn ang="0">
                    <a:pos x="connsiteX1" y="connsiteY1"/>
                  </a:cxn>
                  <a:cxn ang="0">
                    <a:pos x="connsiteX2" y="connsiteY2"/>
                  </a:cxn>
                  <a:cxn ang="0">
                    <a:pos x="connsiteX3" y="connsiteY3"/>
                  </a:cxn>
                </a:cxnLst>
                <a:rect l="l" t="t" r="r" b="b"/>
                <a:pathLst>
                  <a:path w="309200" h="118011">
                    <a:moveTo>
                      <a:pt x="0" y="58550"/>
                    </a:moveTo>
                    <a:cubicBezTo>
                      <a:pt x="0" y="97583"/>
                      <a:pt x="77776" y="118011"/>
                      <a:pt x="154600" y="118011"/>
                    </a:cubicBezTo>
                    <a:cubicBezTo>
                      <a:pt x="231425" y="118011"/>
                      <a:pt x="309201" y="97583"/>
                      <a:pt x="309201" y="58550"/>
                    </a:cubicBezTo>
                    <a:cubicBezTo>
                      <a:pt x="309200" y="-19517"/>
                      <a:pt x="0" y="-19517"/>
                      <a:pt x="0" y="58550"/>
                    </a:cubicBezTo>
                    <a:close/>
                  </a:path>
                </a:pathLst>
              </a:custGeom>
              <a:grpFill/>
              <a:ln w="1098" cap="flat">
                <a:noFill/>
                <a:prstDash val="solid"/>
                <a:miter/>
              </a:ln>
            </p:spPr>
            <p:txBody>
              <a:bodyPr rtlCol="0" anchor="ctr"/>
              <a:lstStyle/>
              <a:p>
                <a:endParaRPr lang="es-MX" sz="900" dirty="0"/>
              </a:p>
            </p:txBody>
          </p:sp>
          <p:sp>
            <p:nvSpPr>
              <p:cNvPr id="445" name="Forma libre 382">
                <a:extLst>
                  <a:ext uri="{FF2B5EF4-FFF2-40B4-BE49-F238E27FC236}">
                    <a16:creationId xmlns="" xmlns:a16="http://schemas.microsoft.com/office/drawing/2014/main" id="{ED63B624-0D7B-AF4A-B62E-12237B94465B}"/>
                  </a:ext>
                </a:extLst>
              </p:cNvPr>
              <p:cNvSpPr/>
              <p:nvPr/>
            </p:nvSpPr>
            <p:spPr>
              <a:xfrm>
                <a:off x="5171013" y="6086082"/>
                <a:ext cx="309200" cy="74933"/>
              </a:xfrm>
              <a:custGeom>
                <a:avLst/>
                <a:gdLst>
                  <a:gd name="connsiteX0" fmla="*/ 303464 w 309200"/>
                  <a:gd name="connsiteY0" fmla="*/ 1710 h 74933"/>
                  <a:gd name="connsiteX1" fmla="*/ 291792 w 309200"/>
                  <a:gd name="connsiteY1" fmla="*/ 1350 h 74933"/>
                  <a:gd name="connsiteX2" fmla="*/ 154600 w 309200"/>
                  <a:gd name="connsiteY2" fmla="*/ 27364 h 74933"/>
                  <a:gd name="connsiteX3" fmla="*/ 17409 w 309200"/>
                  <a:gd name="connsiteY3" fmla="*/ 1350 h 74933"/>
                  <a:gd name="connsiteX4" fmla="*/ 5737 w 309200"/>
                  <a:gd name="connsiteY4" fmla="*/ 1710 h 74933"/>
                  <a:gd name="connsiteX5" fmla="*/ 0 w 309200"/>
                  <a:gd name="connsiteY5" fmla="*/ 11884 h 74933"/>
                  <a:gd name="connsiteX6" fmla="*/ 0 w 309200"/>
                  <a:gd name="connsiteY6" fmla="*/ 15473 h 74933"/>
                  <a:gd name="connsiteX7" fmla="*/ 154600 w 309200"/>
                  <a:gd name="connsiteY7" fmla="*/ 74934 h 74933"/>
                  <a:gd name="connsiteX8" fmla="*/ 309201 w 309200"/>
                  <a:gd name="connsiteY8" fmla="*/ 15473 h 74933"/>
                  <a:gd name="connsiteX9" fmla="*/ 309201 w 309200"/>
                  <a:gd name="connsiteY9" fmla="*/ 11884 h 74933"/>
                  <a:gd name="connsiteX10" fmla="*/ 303464 w 309200"/>
                  <a:gd name="connsiteY10" fmla="*/ 1710 h 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200" h="74933">
                    <a:moveTo>
                      <a:pt x="303464" y="1710"/>
                    </a:moveTo>
                    <a:cubicBezTo>
                      <a:pt x="299898" y="-427"/>
                      <a:pt x="295473" y="-577"/>
                      <a:pt x="291792" y="1350"/>
                    </a:cubicBezTo>
                    <a:cubicBezTo>
                      <a:pt x="259762" y="18121"/>
                      <a:pt x="211042" y="27364"/>
                      <a:pt x="154600" y="27364"/>
                    </a:cubicBezTo>
                    <a:cubicBezTo>
                      <a:pt x="98158" y="27364"/>
                      <a:pt x="49439" y="18121"/>
                      <a:pt x="17409" y="1350"/>
                    </a:cubicBezTo>
                    <a:cubicBezTo>
                      <a:pt x="13728" y="-577"/>
                      <a:pt x="9279" y="-427"/>
                      <a:pt x="5737" y="1710"/>
                    </a:cubicBezTo>
                    <a:cubicBezTo>
                      <a:pt x="2172" y="3859"/>
                      <a:pt x="0" y="7726"/>
                      <a:pt x="0" y="11884"/>
                    </a:cubicBezTo>
                    <a:lnTo>
                      <a:pt x="0" y="15473"/>
                    </a:lnTo>
                    <a:cubicBezTo>
                      <a:pt x="0" y="54506"/>
                      <a:pt x="77776" y="74934"/>
                      <a:pt x="154600" y="74934"/>
                    </a:cubicBezTo>
                    <a:cubicBezTo>
                      <a:pt x="231425" y="74934"/>
                      <a:pt x="309201" y="54506"/>
                      <a:pt x="309201" y="15473"/>
                    </a:cubicBezTo>
                    <a:lnTo>
                      <a:pt x="309201" y="11884"/>
                    </a:lnTo>
                    <a:cubicBezTo>
                      <a:pt x="309200" y="7726"/>
                      <a:pt x="307028" y="3859"/>
                      <a:pt x="303464" y="1710"/>
                    </a:cubicBezTo>
                    <a:close/>
                  </a:path>
                </a:pathLst>
              </a:custGeom>
              <a:grpFill/>
              <a:ln w="1098" cap="flat">
                <a:noFill/>
                <a:prstDash val="solid"/>
                <a:miter/>
              </a:ln>
            </p:spPr>
            <p:txBody>
              <a:bodyPr rtlCol="0" anchor="ctr"/>
              <a:lstStyle/>
              <a:p>
                <a:endParaRPr lang="es-MX" sz="900" dirty="0"/>
              </a:p>
            </p:txBody>
          </p:sp>
          <p:sp>
            <p:nvSpPr>
              <p:cNvPr id="446" name="Forma libre 383">
                <a:extLst>
                  <a:ext uri="{FF2B5EF4-FFF2-40B4-BE49-F238E27FC236}">
                    <a16:creationId xmlns="" xmlns:a16="http://schemas.microsoft.com/office/drawing/2014/main" id="{AC6A1A61-B747-2746-B96E-77CC4C8D9B7F}"/>
                  </a:ext>
                </a:extLst>
              </p:cNvPr>
              <p:cNvSpPr/>
              <p:nvPr/>
            </p:nvSpPr>
            <p:spPr>
              <a:xfrm>
                <a:off x="5242366" y="5732892"/>
                <a:ext cx="296088" cy="118923"/>
              </a:xfrm>
              <a:custGeom>
                <a:avLst/>
                <a:gdLst>
                  <a:gd name="connsiteX0" fmla="*/ 154600 w 296088"/>
                  <a:gd name="connsiteY0" fmla="*/ 118924 h 118923"/>
                  <a:gd name="connsiteX1" fmla="*/ 158991 w 296088"/>
                  <a:gd name="connsiteY1" fmla="*/ 118853 h 118923"/>
                  <a:gd name="connsiteX2" fmla="*/ 170012 w 296088"/>
                  <a:gd name="connsiteY2" fmla="*/ 111188 h 118923"/>
                  <a:gd name="connsiteX3" fmla="*/ 285776 w 296088"/>
                  <a:gd name="connsiteY3" fmla="*/ 51425 h 118923"/>
                  <a:gd name="connsiteX4" fmla="*/ 295728 w 296088"/>
                  <a:gd name="connsiteY4" fmla="*/ 42540 h 118923"/>
                  <a:gd name="connsiteX5" fmla="*/ 291176 w 296088"/>
                  <a:gd name="connsiteY5" fmla="*/ 30009 h 118923"/>
                  <a:gd name="connsiteX6" fmla="*/ 154600 w 296088"/>
                  <a:gd name="connsiteY6" fmla="*/ 0 h 118923"/>
                  <a:gd name="connsiteX7" fmla="*/ 0 w 296088"/>
                  <a:gd name="connsiteY7" fmla="*/ 59461 h 118923"/>
                  <a:gd name="connsiteX8" fmla="*/ 154600 w 296088"/>
                  <a:gd name="connsiteY8" fmla="*/ 118924 h 1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088" h="118923">
                    <a:moveTo>
                      <a:pt x="154600" y="118924"/>
                    </a:moveTo>
                    <a:lnTo>
                      <a:pt x="158991" y="118853"/>
                    </a:lnTo>
                    <a:cubicBezTo>
                      <a:pt x="163892" y="118819"/>
                      <a:pt x="168270" y="115776"/>
                      <a:pt x="170012" y="111188"/>
                    </a:cubicBezTo>
                    <a:cubicBezTo>
                      <a:pt x="181463" y="81120"/>
                      <a:pt x="222575" y="59892"/>
                      <a:pt x="285776" y="51425"/>
                    </a:cubicBezTo>
                    <a:cubicBezTo>
                      <a:pt x="290595" y="50775"/>
                      <a:pt x="294532" y="47267"/>
                      <a:pt x="295728" y="42540"/>
                    </a:cubicBezTo>
                    <a:cubicBezTo>
                      <a:pt x="296914" y="37825"/>
                      <a:pt x="295113" y="32866"/>
                      <a:pt x="291176" y="30009"/>
                    </a:cubicBezTo>
                    <a:cubicBezTo>
                      <a:pt x="265649" y="11498"/>
                      <a:pt x="213318" y="0"/>
                      <a:pt x="154600" y="0"/>
                    </a:cubicBezTo>
                    <a:cubicBezTo>
                      <a:pt x="77776" y="0"/>
                      <a:pt x="0" y="20428"/>
                      <a:pt x="0" y="59461"/>
                    </a:cubicBezTo>
                    <a:cubicBezTo>
                      <a:pt x="0" y="98495"/>
                      <a:pt x="77776" y="118924"/>
                      <a:pt x="154600" y="118924"/>
                    </a:cubicBezTo>
                    <a:close/>
                  </a:path>
                </a:pathLst>
              </a:custGeom>
              <a:grpFill/>
              <a:ln w="1098" cap="flat">
                <a:noFill/>
                <a:prstDash val="solid"/>
                <a:miter/>
              </a:ln>
            </p:spPr>
            <p:txBody>
              <a:bodyPr rtlCol="0" anchor="ctr"/>
              <a:lstStyle/>
              <a:p>
                <a:endParaRPr lang="es-MX" sz="900" dirty="0"/>
              </a:p>
            </p:txBody>
          </p:sp>
          <p:sp>
            <p:nvSpPr>
              <p:cNvPr id="447" name="Forma libre 384">
                <a:extLst>
                  <a:ext uri="{FF2B5EF4-FFF2-40B4-BE49-F238E27FC236}">
                    <a16:creationId xmlns="" xmlns:a16="http://schemas.microsoft.com/office/drawing/2014/main" id="{0EAB3437-654D-BA4B-867D-5BAAFEE863D6}"/>
                  </a:ext>
                </a:extLst>
              </p:cNvPr>
              <p:cNvSpPr/>
              <p:nvPr/>
            </p:nvSpPr>
            <p:spPr>
              <a:xfrm>
                <a:off x="5242366" y="5848236"/>
                <a:ext cx="177964" cy="74933"/>
              </a:xfrm>
              <a:custGeom>
                <a:avLst/>
                <a:gdLst>
                  <a:gd name="connsiteX0" fmla="*/ 154600 w 177964"/>
                  <a:gd name="connsiteY0" fmla="*/ 74934 h 74933"/>
                  <a:gd name="connsiteX1" fmla="*/ 159641 w 177964"/>
                  <a:gd name="connsiteY1" fmla="*/ 74853 h 74933"/>
                  <a:gd name="connsiteX2" fmla="*/ 170233 w 177964"/>
                  <a:gd name="connsiteY2" fmla="*/ 68210 h 74933"/>
                  <a:gd name="connsiteX3" fmla="*/ 175145 w 177964"/>
                  <a:gd name="connsiteY3" fmla="*/ 60417 h 74933"/>
                  <a:gd name="connsiteX4" fmla="*/ 175923 w 177964"/>
                  <a:gd name="connsiteY4" fmla="*/ 46062 h 74933"/>
                  <a:gd name="connsiteX5" fmla="*/ 170209 w 177964"/>
                  <a:gd name="connsiteY5" fmla="*/ 34867 h 74933"/>
                  <a:gd name="connsiteX6" fmla="*/ 156993 w 177964"/>
                  <a:gd name="connsiteY6" fmla="*/ 27318 h 74933"/>
                  <a:gd name="connsiteX7" fmla="*/ 154600 w 177964"/>
                  <a:gd name="connsiteY7" fmla="*/ 27364 h 74933"/>
                  <a:gd name="connsiteX8" fmla="*/ 17409 w 177964"/>
                  <a:gd name="connsiteY8" fmla="*/ 1350 h 74933"/>
                  <a:gd name="connsiteX9" fmla="*/ 5737 w 177964"/>
                  <a:gd name="connsiteY9" fmla="*/ 1710 h 74933"/>
                  <a:gd name="connsiteX10" fmla="*/ 0 w 177964"/>
                  <a:gd name="connsiteY10" fmla="*/ 11884 h 74933"/>
                  <a:gd name="connsiteX11" fmla="*/ 0 w 177964"/>
                  <a:gd name="connsiteY11" fmla="*/ 15473 h 74933"/>
                  <a:gd name="connsiteX12" fmla="*/ 154600 w 177964"/>
                  <a:gd name="connsiteY12" fmla="*/ 74934 h 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964" h="74933">
                    <a:moveTo>
                      <a:pt x="154600" y="74934"/>
                    </a:moveTo>
                    <a:lnTo>
                      <a:pt x="159641" y="74853"/>
                    </a:lnTo>
                    <a:cubicBezTo>
                      <a:pt x="164147" y="74818"/>
                      <a:pt x="168247" y="72252"/>
                      <a:pt x="170233" y="68210"/>
                    </a:cubicBezTo>
                    <a:cubicBezTo>
                      <a:pt x="171800" y="65016"/>
                      <a:pt x="173414" y="62473"/>
                      <a:pt x="175145" y="60417"/>
                    </a:cubicBezTo>
                    <a:cubicBezTo>
                      <a:pt x="178594" y="56341"/>
                      <a:pt x="178908" y="50475"/>
                      <a:pt x="175923" y="46062"/>
                    </a:cubicBezTo>
                    <a:cubicBezTo>
                      <a:pt x="173762" y="42857"/>
                      <a:pt x="171881" y="39199"/>
                      <a:pt x="170209" y="34867"/>
                    </a:cubicBezTo>
                    <a:cubicBezTo>
                      <a:pt x="168386" y="30163"/>
                      <a:pt x="161406" y="27318"/>
                      <a:pt x="156993" y="27318"/>
                    </a:cubicBezTo>
                    <a:lnTo>
                      <a:pt x="154600" y="27364"/>
                    </a:lnTo>
                    <a:cubicBezTo>
                      <a:pt x="98158" y="27364"/>
                      <a:pt x="49439" y="18120"/>
                      <a:pt x="17409" y="1350"/>
                    </a:cubicBezTo>
                    <a:cubicBezTo>
                      <a:pt x="13716" y="-577"/>
                      <a:pt x="9292" y="-427"/>
                      <a:pt x="5737" y="1710"/>
                    </a:cubicBezTo>
                    <a:cubicBezTo>
                      <a:pt x="2172" y="3859"/>
                      <a:pt x="0" y="7726"/>
                      <a:pt x="0" y="11884"/>
                    </a:cubicBezTo>
                    <a:lnTo>
                      <a:pt x="0" y="15473"/>
                    </a:lnTo>
                    <a:cubicBezTo>
                      <a:pt x="0" y="54506"/>
                      <a:pt x="77776" y="74934"/>
                      <a:pt x="154600" y="74934"/>
                    </a:cubicBezTo>
                    <a:close/>
                  </a:path>
                </a:pathLst>
              </a:custGeom>
              <a:grpFill/>
              <a:ln w="1098" cap="flat">
                <a:noFill/>
                <a:prstDash val="solid"/>
                <a:miter/>
              </a:ln>
            </p:spPr>
            <p:txBody>
              <a:bodyPr rtlCol="0" anchor="ctr"/>
              <a:lstStyle/>
              <a:p>
                <a:endParaRPr lang="es-MX" sz="900" dirty="0"/>
              </a:p>
            </p:txBody>
          </p:sp>
          <p:sp>
            <p:nvSpPr>
              <p:cNvPr id="448" name="Forma libre 385">
                <a:extLst>
                  <a:ext uri="{FF2B5EF4-FFF2-40B4-BE49-F238E27FC236}">
                    <a16:creationId xmlns="" xmlns:a16="http://schemas.microsoft.com/office/drawing/2014/main" id="{A40A8D9E-2425-8541-8BAC-53E3001A2BDE}"/>
                  </a:ext>
                </a:extLst>
              </p:cNvPr>
              <p:cNvSpPr/>
              <p:nvPr/>
            </p:nvSpPr>
            <p:spPr>
              <a:xfrm>
                <a:off x="5501696" y="5990943"/>
                <a:ext cx="240148" cy="74933"/>
              </a:xfrm>
              <a:custGeom>
                <a:avLst/>
                <a:gdLst>
                  <a:gd name="connsiteX0" fmla="*/ 234411 w 240148"/>
                  <a:gd name="connsiteY0" fmla="*/ 1710 h 74933"/>
                  <a:gd name="connsiteX1" fmla="*/ 222739 w 240148"/>
                  <a:gd name="connsiteY1" fmla="*/ 1350 h 74933"/>
                  <a:gd name="connsiteX2" fmla="*/ 85547 w 240148"/>
                  <a:gd name="connsiteY2" fmla="*/ 27364 h 74933"/>
                  <a:gd name="connsiteX3" fmla="*/ 15634 w 240148"/>
                  <a:gd name="connsiteY3" fmla="*/ 21895 h 74933"/>
                  <a:gd name="connsiteX4" fmla="*/ 5647 w 240148"/>
                  <a:gd name="connsiteY4" fmla="*/ 24868 h 74933"/>
                  <a:gd name="connsiteX5" fmla="*/ 1837 w 240148"/>
                  <a:gd name="connsiteY5" fmla="*/ 34577 h 74933"/>
                  <a:gd name="connsiteX6" fmla="*/ 2302 w 240148"/>
                  <a:gd name="connsiteY6" fmla="*/ 39257 h 74933"/>
                  <a:gd name="connsiteX7" fmla="*/ 385 w 240148"/>
                  <a:gd name="connsiteY7" fmla="*/ 53147 h 74933"/>
                  <a:gd name="connsiteX8" fmla="*/ 1802 w 240148"/>
                  <a:gd name="connsiteY8" fmla="*/ 62449 h 74933"/>
                  <a:gd name="connsiteX9" fmla="*/ 9538 w 240148"/>
                  <a:gd name="connsiteY9" fmla="*/ 67815 h 74933"/>
                  <a:gd name="connsiteX10" fmla="*/ 85549 w 240148"/>
                  <a:gd name="connsiteY10" fmla="*/ 74934 h 74933"/>
                  <a:gd name="connsiteX11" fmla="*/ 240149 w 240148"/>
                  <a:gd name="connsiteY11" fmla="*/ 15473 h 74933"/>
                  <a:gd name="connsiteX12" fmla="*/ 240149 w 240148"/>
                  <a:gd name="connsiteY12" fmla="*/ 11884 h 74933"/>
                  <a:gd name="connsiteX13" fmla="*/ 234411 w 240148"/>
                  <a:gd name="connsiteY13" fmla="*/ 1710 h 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148" h="74933">
                    <a:moveTo>
                      <a:pt x="234411" y="1710"/>
                    </a:moveTo>
                    <a:cubicBezTo>
                      <a:pt x="230856" y="-427"/>
                      <a:pt x="226409" y="-577"/>
                      <a:pt x="222739" y="1350"/>
                    </a:cubicBezTo>
                    <a:cubicBezTo>
                      <a:pt x="190709" y="18120"/>
                      <a:pt x="141989" y="27364"/>
                      <a:pt x="85547" y="27364"/>
                    </a:cubicBezTo>
                    <a:cubicBezTo>
                      <a:pt x="61148" y="27364"/>
                      <a:pt x="37630" y="25518"/>
                      <a:pt x="15634" y="21895"/>
                    </a:cubicBezTo>
                    <a:cubicBezTo>
                      <a:pt x="11999" y="21337"/>
                      <a:pt x="8329" y="22394"/>
                      <a:pt x="5647" y="24868"/>
                    </a:cubicBezTo>
                    <a:cubicBezTo>
                      <a:pt x="2952" y="27353"/>
                      <a:pt x="1547" y="30931"/>
                      <a:pt x="1837" y="34577"/>
                    </a:cubicBezTo>
                    <a:cubicBezTo>
                      <a:pt x="1848" y="34727"/>
                      <a:pt x="2279" y="39107"/>
                      <a:pt x="2302" y="39257"/>
                    </a:cubicBezTo>
                    <a:cubicBezTo>
                      <a:pt x="2302" y="43682"/>
                      <a:pt x="1674" y="48223"/>
                      <a:pt x="385" y="53147"/>
                    </a:cubicBezTo>
                    <a:cubicBezTo>
                      <a:pt x="-440" y="56305"/>
                      <a:pt x="72" y="59673"/>
                      <a:pt x="1802" y="62449"/>
                    </a:cubicBezTo>
                    <a:cubicBezTo>
                      <a:pt x="3533" y="65225"/>
                      <a:pt x="6332" y="67164"/>
                      <a:pt x="9538" y="67815"/>
                    </a:cubicBezTo>
                    <a:cubicBezTo>
                      <a:pt x="32625" y="72472"/>
                      <a:pt x="58907" y="74934"/>
                      <a:pt x="85549" y="74934"/>
                    </a:cubicBezTo>
                    <a:cubicBezTo>
                      <a:pt x="162372" y="74934"/>
                      <a:pt x="240149" y="54506"/>
                      <a:pt x="240149" y="15473"/>
                    </a:cubicBezTo>
                    <a:lnTo>
                      <a:pt x="240149" y="11884"/>
                    </a:lnTo>
                    <a:cubicBezTo>
                      <a:pt x="240148" y="7725"/>
                      <a:pt x="237976" y="3859"/>
                      <a:pt x="234411" y="1710"/>
                    </a:cubicBezTo>
                    <a:close/>
                  </a:path>
                </a:pathLst>
              </a:custGeom>
              <a:grpFill/>
              <a:ln w="1098" cap="flat">
                <a:noFill/>
                <a:prstDash val="solid"/>
                <a:miter/>
              </a:ln>
            </p:spPr>
            <p:txBody>
              <a:bodyPr rtlCol="0" anchor="ctr"/>
              <a:lstStyle/>
              <a:p>
                <a:endParaRPr lang="es-MX" sz="900" dirty="0"/>
              </a:p>
            </p:txBody>
          </p:sp>
          <p:sp>
            <p:nvSpPr>
              <p:cNvPr id="449" name="Forma libre 386">
                <a:extLst>
                  <a:ext uri="{FF2B5EF4-FFF2-40B4-BE49-F238E27FC236}">
                    <a16:creationId xmlns="" xmlns:a16="http://schemas.microsoft.com/office/drawing/2014/main" id="{C9A989E7-3DAF-4244-AD6D-EE3B7994F522}"/>
                  </a:ext>
                </a:extLst>
              </p:cNvPr>
              <p:cNvSpPr/>
              <p:nvPr/>
            </p:nvSpPr>
            <p:spPr>
              <a:xfrm>
                <a:off x="5432643" y="5919590"/>
                <a:ext cx="309200" cy="74933"/>
              </a:xfrm>
              <a:custGeom>
                <a:avLst/>
                <a:gdLst>
                  <a:gd name="connsiteX0" fmla="*/ 303464 w 309200"/>
                  <a:gd name="connsiteY0" fmla="*/ 1710 h 74933"/>
                  <a:gd name="connsiteX1" fmla="*/ 291792 w 309200"/>
                  <a:gd name="connsiteY1" fmla="*/ 1350 h 74933"/>
                  <a:gd name="connsiteX2" fmla="*/ 154600 w 309200"/>
                  <a:gd name="connsiteY2" fmla="*/ 27364 h 74933"/>
                  <a:gd name="connsiteX3" fmla="*/ 17409 w 309200"/>
                  <a:gd name="connsiteY3" fmla="*/ 1350 h 74933"/>
                  <a:gd name="connsiteX4" fmla="*/ 5737 w 309200"/>
                  <a:gd name="connsiteY4" fmla="*/ 1710 h 74933"/>
                  <a:gd name="connsiteX5" fmla="*/ 0 w 309200"/>
                  <a:gd name="connsiteY5" fmla="*/ 11884 h 74933"/>
                  <a:gd name="connsiteX6" fmla="*/ 0 w 309200"/>
                  <a:gd name="connsiteY6" fmla="*/ 15473 h 74933"/>
                  <a:gd name="connsiteX7" fmla="*/ 154600 w 309200"/>
                  <a:gd name="connsiteY7" fmla="*/ 74934 h 74933"/>
                  <a:gd name="connsiteX8" fmla="*/ 309201 w 309200"/>
                  <a:gd name="connsiteY8" fmla="*/ 15472 h 74933"/>
                  <a:gd name="connsiteX9" fmla="*/ 309201 w 309200"/>
                  <a:gd name="connsiteY9" fmla="*/ 11883 h 74933"/>
                  <a:gd name="connsiteX10" fmla="*/ 303464 w 309200"/>
                  <a:gd name="connsiteY10" fmla="*/ 1710 h 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200" h="74933">
                    <a:moveTo>
                      <a:pt x="303464" y="1710"/>
                    </a:moveTo>
                    <a:cubicBezTo>
                      <a:pt x="299909" y="-427"/>
                      <a:pt x="295462" y="-577"/>
                      <a:pt x="291792" y="1350"/>
                    </a:cubicBezTo>
                    <a:cubicBezTo>
                      <a:pt x="259762" y="18120"/>
                      <a:pt x="211042" y="27364"/>
                      <a:pt x="154600" y="27364"/>
                    </a:cubicBezTo>
                    <a:cubicBezTo>
                      <a:pt x="98158" y="27364"/>
                      <a:pt x="49439" y="18120"/>
                      <a:pt x="17409" y="1350"/>
                    </a:cubicBezTo>
                    <a:cubicBezTo>
                      <a:pt x="13716" y="-577"/>
                      <a:pt x="9268" y="-427"/>
                      <a:pt x="5737" y="1710"/>
                    </a:cubicBezTo>
                    <a:cubicBezTo>
                      <a:pt x="2172" y="3859"/>
                      <a:pt x="0" y="7726"/>
                      <a:pt x="0" y="11884"/>
                    </a:cubicBezTo>
                    <a:lnTo>
                      <a:pt x="0" y="15473"/>
                    </a:lnTo>
                    <a:cubicBezTo>
                      <a:pt x="0" y="54506"/>
                      <a:pt x="77776" y="74934"/>
                      <a:pt x="154600" y="74934"/>
                    </a:cubicBezTo>
                    <a:cubicBezTo>
                      <a:pt x="231425" y="74934"/>
                      <a:pt x="309201" y="54506"/>
                      <a:pt x="309201" y="15472"/>
                    </a:cubicBezTo>
                    <a:lnTo>
                      <a:pt x="309201" y="11883"/>
                    </a:lnTo>
                    <a:cubicBezTo>
                      <a:pt x="309201" y="7725"/>
                      <a:pt x="307029" y="3859"/>
                      <a:pt x="303464" y="1710"/>
                    </a:cubicBezTo>
                    <a:close/>
                  </a:path>
                </a:pathLst>
              </a:custGeom>
              <a:grpFill/>
              <a:ln w="1098" cap="flat">
                <a:noFill/>
                <a:prstDash val="solid"/>
                <a:miter/>
              </a:ln>
            </p:spPr>
            <p:txBody>
              <a:bodyPr rtlCol="0" anchor="ctr"/>
              <a:lstStyle/>
              <a:p>
                <a:endParaRPr lang="es-MX" sz="900" dirty="0"/>
              </a:p>
            </p:txBody>
          </p:sp>
          <p:sp>
            <p:nvSpPr>
              <p:cNvPr id="450" name="Forma libre 387">
                <a:extLst>
                  <a:ext uri="{FF2B5EF4-FFF2-40B4-BE49-F238E27FC236}">
                    <a16:creationId xmlns="" xmlns:a16="http://schemas.microsoft.com/office/drawing/2014/main" id="{DB154612-D471-5343-8AD8-6B2C8FBDA41A}"/>
                  </a:ext>
                </a:extLst>
              </p:cNvPr>
              <p:cNvSpPr/>
              <p:nvPr/>
            </p:nvSpPr>
            <p:spPr>
              <a:xfrm>
                <a:off x="5242364" y="5919590"/>
                <a:ext cx="38985" cy="32694"/>
              </a:xfrm>
              <a:custGeom>
                <a:avLst/>
                <a:gdLst>
                  <a:gd name="connsiteX0" fmla="*/ 12835 w 38985"/>
                  <a:gd name="connsiteY0" fmla="*/ 32695 h 32694"/>
                  <a:gd name="connsiteX1" fmla="*/ 14739 w 38985"/>
                  <a:gd name="connsiteY1" fmla="*/ 32544 h 32694"/>
                  <a:gd name="connsiteX2" fmla="*/ 28547 w 38985"/>
                  <a:gd name="connsiteY2" fmla="*/ 30628 h 32694"/>
                  <a:gd name="connsiteX3" fmla="*/ 38883 w 38985"/>
                  <a:gd name="connsiteY3" fmla="*/ 20373 h 32694"/>
                  <a:gd name="connsiteX4" fmla="*/ 31532 w 38985"/>
                  <a:gd name="connsiteY4" fmla="*/ 7796 h 32694"/>
                  <a:gd name="connsiteX5" fmla="*/ 17409 w 38985"/>
                  <a:gd name="connsiteY5" fmla="*/ 1350 h 32694"/>
                  <a:gd name="connsiteX6" fmla="*/ 5737 w 38985"/>
                  <a:gd name="connsiteY6" fmla="*/ 1710 h 32694"/>
                  <a:gd name="connsiteX7" fmla="*/ 0 w 38985"/>
                  <a:gd name="connsiteY7" fmla="*/ 11884 h 32694"/>
                  <a:gd name="connsiteX8" fmla="*/ 0 w 38985"/>
                  <a:gd name="connsiteY8" fmla="*/ 15473 h 32694"/>
                  <a:gd name="connsiteX9" fmla="*/ 1556 w 38985"/>
                  <a:gd name="connsiteY9" fmla="*/ 24543 h 32694"/>
                  <a:gd name="connsiteX10" fmla="*/ 12835 w 38985"/>
                  <a:gd name="connsiteY10" fmla="*/ 32695 h 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985" h="32694">
                    <a:moveTo>
                      <a:pt x="12835" y="32695"/>
                    </a:moveTo>
                    <a:cubicBezTo>
                      <a:pt x="13462" y="32695"/>
                      <a:pt x="14100" y="32648"/>
                      <a:pt x="14739" y="32544"/>
                    </a:cubicBezTo>
                    <a:cubicBezTo>
                      <a:pt x="19280" y="31813"/>
                      <a:pt x="23902" y="31209"/>
                      <a:pt x="28547" y="30628"/>
                    </a:cubicBezTo>
                    <a:cubicBezTo>
                      <a:pt x="33935" y="29965"/>
                      <a:pt x="38187" y="25750"/>
                      <a:pt x="38883" y="20373"/>
                    </a:cubicBezTo>
                    <a:cubicBezTo>
                      <a:pt x="39591" y="14996"/>
                      <a:pt x="36572" y="9816"/>
                      <a:pt x="31532" y="7796"/>
                    </a:cubicBezTo>
                    <a:cubicBezTo>
                      <a:pt x="26607" y="5810"/>
                      <a:pt x="21858" y="3673"/>
                      <a:pt x="17409" y="1350"/>
                    </a:cubicBezTo>
                    <a:cubicBezTo>
                      <a:pt x="13716" y="-577"/>
                      <a:pt x="9292" y="-427"/>
                      <a:pt x="5737" y="1710"/>
                    </a:cubicBezTo>
                    <a:cubicBezTo>
                      <a:pt x="2172" y="3871"/>
                      <a:pt x="0" y="7726"/>
                      <a:pt x="0" y="11884"/>
                    </a:cubicBezTo>
                    <a:lnTo>
                      <a:pt x="0" y="15473"/>
                    </a:lnTo>
                    <a:cubicBezTo>
                      <a:pt x="0" y="18411"/>
                      <a:pt x="511" y="21384"/>
                      <a:pt x="1556" y="24543"/>
                    </a:cubicBezTo>
                    <a:cubicBezTo>
                      <a:pt x="3184" y="29466"/>
                      <a:pt x="7783" y="32695"/>
                      <a:pt x="12835" y="32695"/>
                    </a:cubicBezTo>
                    <a:close/>
                  </a:path>
                </a:pathLst>
              </a:custGeom>
              <a:grpFill/>
              <a:ln w="1098" cap="flat">
                <a:noFill/>
                <a:prstDash val="solid"/>
                <a:miter/>
              </a:ln>
            </p:spPr>
            <p:txBody>
              <a:bodyPr rtlCol="0" anchor="ctr"/>
              <a:lstStyle/>
              <a:p>
                <a:endParaRPr lang="es-MX" sz="900" dirty="0"/>
              </a:p>
            </p:txBody>
          </p:sp>
        </p:grpSp>
        <p:grpSp>
          <p:nvGrpSpPr>
            <p:cNvPr id="451" name="Gráfico 245">
              <a:extLst>
                <a:ext uri="{FF2B5EF4-FFF2-40B4-BE49-F238E27FC236}">
                  <a16:creationId xmlns="" xmlns:a16="http://schemas.microsoft.com/office/drawing/2014/main" id="{F66E919E-AD70-8E45-BA74-67EDEE4C04AB}"/>
                </a:ext>
              </a:extLst>
            </p:cNvPr>
            <p:cNvGrpSpPr/>
            <p:nvPr/>
          </p:nvGrpSpPr>
          <p:grpSpPr>
            <a:xfrm>
              <a:off x="7949664" y="11551021"/>
              <a:ext cx="1355272" cy="953786"/>
              <a:chOff x="9789361" y="2831094"/>
              <a:chExt cx="599145" cy="399430"/>
            </a:xfrm>
            <a:solidFill>
              <a:schemeClr val="accent3"/>
            </a:solidFill>
          </p:grpSpPr>
          <p:sp>
            <p:nvSpPr>
              <p:cNvPr id="452" name="Forma libre 378">
                <a:extLst>
                  <a:ext uri="{FF2B5EF4-FFF2-40B4-BE49-F238E27FC236}">
                    <a16:creationId xmlns="" xmlns:a16="http://schemas.microsoft.com/office/drawing/2014/main" id="{F48F8688-83FE-FB4A-BC65-12F994810E37}"/>
                  </a:ext>
                </a:extLst>
              </p:cNvPr>
              <p:cNvSpPr/>
              <p:nvPr/>
            </p:nvSpPr>
            <p:spPr>
              <a:xfrm>
                <a:off x="9789361" y="2831094"/>
                <a:ext cx="599145" cy="399430"/>
              </a:xfrm>
              <a:custGeom>
                <a:avLst/>
                <a:gdLst>
                  <a:gd name="connsiteX0" fmla="*/ 593537 w 599144"/>
                  <a:gd name="connsiteY0" fmla="*/ 28043 h 399429"/>
                  <a:gd name="connsiteX1" fmla="*/ 582138 w 599144"/>
                  <a:gd name="connsiteY1" fmla="*/ 26547 h 399429"/>
                  <a:gd name="connsiteX2" fmla="*/ 480577 w 599144"/>
                  <a:gd name="connsiteY2" fmla="*/ 63483 h 399429"/>
                  <a:gd name="connsiteX3" fmla="*/ 452352 w 599144"/>
                  <a:gd name="connsiteY3" fmla="*/ 89445 h 399429"/>
                  <a:gd name="connsiteX4" fmla="*/ 449919 w 599144"/>
                  <a:gd name="connsiteY4" fmla="*/ 96462 h 399429"/>
                  <a:gd name="connsiteX5" fmla="*/ 367861 w 599144"/>
                  <a:gd name="connsiteY5" fmla="*/ 64554 h 399429"/>
                  <a:gd name="connsiteX6" fmla="*/ 250836 w 599144"/>
                  <a:gd name="connsiteY6" fmla="*/ 76168 h 399429"/>
                  <a:gd name="connsiteX7" fmla="*/ 189789 w 599144"/>
                  <a:gd name="connsiteY7" fmla="*/ 80345 h 399429"/>
                  <a:gd name="connsiteX8" fmla="*/ 151921 w 599144"/>
                  <a:gd name="connsiteY8" fmla="*/ 83365 h 399429"/>
                  <a:gd name="connsiteX9" fmla="*/ 147379 w 599144"/>
                  <a:gd name="connsiteY9" fmla="*/ 64531 h 399429"/>
                  <a:gd name="connsiteX10" fmla="*/ 119154 w 599144"/>
                  <a:gd name="connsiteY10" fmla="*/ 38569 h 399429"/>
                  <a:gd name="connsiteX11" fmla="*/ 17592 w 599144"/>
                  <a:gd name="connsiteY11" fmla="*/ 1631 h 399429"/>
                  <a:gd name="connsiteX12" fmla="*/ 6194 w 599144"/>
                  <a:gd name="connsiteY12" fmla="*/ 3127 h 399429"/>
                  <a:gd name="connsiteX13" fmla="*/ 876 w 599144"/>
                  <a:gd name="connsiteY13" fmla="*/ 13335 h 399429"/>
                  <a:gd name="connsiteX14" fmla="*/ 876 w 599144"/>
                  <a:gd name="connsiteY14" fmla="*/ 262491 h 399429"/>
                  <a:gd name="connsiteX15" fmla="*/ 13334 w 599144"/>
                  <a:gd name="connsiteY15" fmla="*/ 274950 h 399429"/>
                  <a:gd name="connsiteX16" fmla="*/ 49722 w 599144"/>
                  <a:gd name="connsiteY16" fmla="*/ 274950 h 399429"/>
                  <a:gd name="connsiteX17" fmla="*/ 88904 w 599144"/>
                  <a:gd name="connsiteY17" fmla="*/ 255863 h 399429"/>
                  <a:gd name="connsiteX18" fmla="*/ 105892 w 599144"/>
                  <a:gd name="connsiteY18" fmla="*/ 268672 h 399429"/>
                  <a:gd name="connsiteX19" fmla="*/ 143326 w 599144"/>
                  <a:gd name="connsiteY19" fmla="*/ 297396 h 399429"/>
                  <a:gd name="connsiteX20" fmla="*/ 256591 w 599144"/>
                  <a:gd name="connsiteY20" fmla="*/ 385464 h 399429"/>
                  <a:gd name="connsiteX21" fmla="*/ 299864 w 599144"/>
                  <a:gd name="connsiteY21" fmla="*/ 399529 h 399429"/>
                  <a:gd name="connsiteX22" fmla="*/ 329258 w 599144"/>
                  <a:gd name="connsiteY22" fmla="*/ 391219 h 399429"/>
                  <a:gd name="connsiteX23" fmla="*/ 360475 w 599144"/>
                  <a:gd name="connsiteY23" fmla="*/ 390525 h 399429"/>
                  <a:gd name="connsiteX24" fmla="*/ 383578 w 599144"/>
                  <a:gd name="connsiteY24" fmla="*/ 367409 h 399429"/>
                  <a:gd name="connsiteX25" fmla="*/ 414625 w 599144"/>
                  <a:gd name="connsiteY25" fmla="*/ 362859 h 399429"/>
                  <a:gd name="connsiteX26" fmla="*/ 434868 w 599144"/>
                  <a:gd name="connsiteY26" fmla="*/ 342481 h 399429"/>
                  <a:gd name="connsiteX27" fmla="*/ 462083 w 599144"/>
                  <a:gd name="connsiteY27" fmla="*/ 333794 h 399429"/>
                  <a:gd name="connsiteX28" fmla="*/ 478407 w 599144"/>
                  <a:gd name="connsiteY28" fmla="*/ 296842 h 399429"/>
                  <a:gd name="connsiteX29" fmla="*/ 510008 w 599144"/>
                  <a:gd name="connsiteY29" fmla="*/ 279360 h 399429"/>
                  <a:gd name="connsiteX30" fmla="*/ 550006 w 599144"/>
                  <a:gd name="connsiteY30" fmla="*/ 299864 h 399429"/>
                  <a:gd name="connsiteX31" fmla="*/ 586394 w 599144"/>
                  <a:gd name="connsiteY31" fmla="*/ 299864 h 399429"/>
                  <a:gd name="connsiteX32" fmla="*/ 598852 w 599144"/>
                  <a:gd name="connsiteY32" fmla="*/ 287406 h 399429"/>
                  <a:gd name="connsiteX33" fmla="*/ 598852 w 599144"/>
                  <a:gd name="connsiteY33" fmla="*/ 38251 h 399429"/>
                  <a:gd name="connsiteX34" fmla="*/ 593537 w 599144"/>
                  <a:gd name="connsiteY34" fmla="*/ 28043 h 399429"/>
                  <a:gd name="connsiteX35" fmla="*/ 446962 w 599144"/>
                  <a:gd name="connsiteY35" fmla="*/ 314003 h 399429"/>
                  <a:gd name="connsiteX36" fmla="*/ 434200 w 599144"/>
                  <a:gd name="connsiteY36" fmla="*/ 316412 h 399429"/>
                  <a:gd name="connsiteX37" fmla="*/ 433720 w 599144"/>
                  <a:gd name="connsiteY37" fmla="*/ 316162 h 399429"/>
                  <a:gd name="connsiteX38" fmla="*/ 433106 w 599144"/>
                  <a:gd name="connsiteY38" fmla="*/ 315438 h 399429"/>
                  <a:gd name="connsiteX39" fmla="*/ 359636 w 599144"/>
                  <a:gd name="connsiteY39" fmla="*/ 241859 h 399429"/>
                  <a:gd name="connsiteX40" fmla="*/ 342032 w 599144"/>
                  <a:gd name="connsiteY40" fmla="*/ 241482 h 399429"/>
                  <a:gd name="connsiteX41" fmla="*/ 341655 w 599144"/>
                  <a:gd name="connsiteY41" fmla="*/ 259086 h 399429"/>
                  <a:gd name="connsiteX42" fmla="*/ 412505 w 599144"/>
                  <a:gd name="connsiteY42" fmla="*/ 330445 h 399429"/>
                  <a:gd name="connsiteX43" fmla="*/ 403470 w 599144"/>
                  <a:gd name="connsiteY43" fmla="*/ 340585 h 399429"/>
                  <a:gd name="connsiteX44" fmla="*/ 384053 w 599144"/>
                  <a:gd name="connsiteY44" fmla="*/ 341023 h 399429"/>
                  <a:gd name="connsiteX45" fmla="*/ 383727 w 599144"/>
                  <a:gd name="connsiteY45" fmla="*/ 340857 h 399429"/>
                  <a:gd name="connsiteX46" fmla="*/ 383346 w 599144"/>
                  <a:gd name="connsiteY46" fmla="*/ 340402 h 399429"/>
                  <a:gd name="connsiteX47" fmla="*/ 322444 w 599144"/>
                  <a:gd name="connsiteY47" fmla="*/ 279415 h 399429"/>
                  <a:gd name="connsiteX48" fmla="*/ 304840 w 599144"/>
                  <a:gd name="connsiteY48" fmla="*/ 278673 h 399429"/>
                  <a:gd name="connsiteX49" fmla="*/ 304098 w 599144"/>
                  <a:gd name="connsiteY49" fmla="*/ 296277 h 399429"/>
                  <a:gd name="connsiteX50" fmla="*/ 361872 w 599144"/>
                  <a:gd name="connsiteY50" fmla="*/ 354749 h 399429"/>
                  <a:gd name="connsiteX51" fmla="*/ 350413 w 599144"/>
                  <a:gd name="connsiteY51" fmla="*/ 367739 h 399429"/>
                  <a:gd name="connsiteX52" fmla="*/ 333394 w 599144"/>
                  <a:gd name="connsiteY52" fmla="*/ 365202 h 399429"/>
                  <a:gd name="connsiteX53" fmla="*/ 272540 w 599144"/>
                  <a:gd name="connsiteY53" fmla="*/ 304257 h 399429"/>
                  <a:gd name="connsiteX54" fmla="*/ 254936 w 599144"/>
                  <a:gd name="connsiteY54" fmla="*/ 303662 h 399429"/>
                  <a:gd name="connsiteX55" fmla="*/ 254340 w 599144"/>
                  <a:gd name="connsiteY55" fmla="*/ 321266 h 399429"/>
                  <a:gd name="connsiteX56" fmla="*/ 306267 w 599144"/>
                  <a:gd name="connsiteY56" fmla="*/ 374211 h 399429"/>
                  <a:gd name="connsiteX57" fmla="*/ 299864 w 599144"/>
                  <a:gd name="connsiteY57" fmla="*/ 374613 h 399429"/>
                  <a:gd name="connsiteX58" fmla="*/ 270277 w 599144"/>
                  <a:gd name="connsiteY58" fmla="*/ 364637 h 399429"/>
                  <a:gd name="connsiteX59" fmla="*/ 159336 w 599144"/>
                  <a:gd name="connsiteY59" fmla="*/ 278307 h 399429"/>
                  <a:gd name="connsiteX60" fmla="*/ 120856 w 599144"/>
                  <a:gd name="connsiteY60" fmla="*/ 248757 h 399429"/>
                  <a:gd name="connsiteX61" fmla="*/ 100000 w 599144"/>
                  <a:gd name="connsiteY61" fmla="*/ 232995 h 399429"/>
                  <a:gd name="connsiteX62" fmla="*/ 146645 w 599144"/>
                  <a:gd name="connsiteY62" fmla="*/ 108593 h 399429"/>
                  <a:gd name="connsiteX63" fmla="*/ 191977 w 599144"/>
                  <a:gd name="connsiteY63" fmla="*/ 105161 h 399429"/>
                  <a:gd name="connsiteX64" fmla="*/ 220553 w 599144"/>
                  <a:gd name="connsiteY64" fmla="*/ 102760 h 399429"/>
                  <a:gd name="connsiteX65" fmla="*/ 188011 w 599144"/>
                  <a:gd name="connsiteY65" fmla="*/ 167949 h 399429"/>
                  <a:gd name="connsiteX66" fmla="*/ 205664 w 599144"/>
                  <a:gd name="connsiteY66" fmla="*/ 194800 h 399429"/>
                  <a:gd name="connsiteX67" fmla="*/ 227053 w 599144"/>
                  <a:gd name="connsiteY67" fmla="*/ 200298 h 399429"/>
                  <a:gd name="connsiteX68" fmla="*/ 281860 w 599144"/>
                  <a:gd name="connsiteY68" fmla="*/ 174530 h 399429"/>
                  <a:gd name="connsiteX69" fmla="*/ 310121 w 599144"/>
                  <a:gd name="connsiteY69" fmla="*/ 165564 h 399429"/>
                  <a:gd name="connsiteX70" fmla="*/ 364856 w 599144"/>
                  <a:gd name="connsiteY70" fmla="*/ 212366 h 399429"/>
                  <a:gd name="connsiteX71" fmla="*/ 451952 w 599144"/>
                  <a:gd name="connsiteY71" fmla="*/ 294036 h 399429"/>
                  <a:gd name="connsiteX72" fmla="*/ 446962 w 599144"/>
                  <a:gd name="connsiteY72" fmla="*/ 314003 h 39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99144" h="399429">
                    <a:moveTo>
                      <a:pt x="593537" y="28043"/>
                    </a:moveTo>
                    <a:cubicBezTo>
                      <a:pt x="590215" y="25708"/>
                      <a:pt x="585957" y="25135"/>
                      <a:pt x="582138" y="26547"/>
                    </a:cubicBezTo>
                    <a:lnTo>
                      <a:pt x="480577" y="63483"/>
                    </a:lnTo>
                    <a:cubicBezTo>
                      <a:pt x="467986" y="68058"/>
                      <a:pt x="457960" y="77280"/>
                      <a:pt x="452352" y="89445"/>
                    </a:cubicBezTo>
                    <a:cubicBezTo>
                      <a:pt x="451301" y="91726"/>
                      <a:pt x="450611" y="94095"/>
                      <a:pt x="449919" y="96462"/>
                    </a:cubicBezTo>
                    <a:cubicBezTo>
                      <a:pt x="432480" y="91504"/>
                      <a:pt x="400070" y="81149"/>
                      <a:pt x="367861" y="64554"/>
                    </a:cubicBezTo>
                    <a:cubicBezTo>
                      <a:pt x="326304" y="43135"/>
                      <a:pt x="291130" y="45872"/>
                      <a:pt x="250836" y="76168"/>
                    </a:cubicBezTo>
                    <a:cubicBezTo>
                      <a:pt x="234636" y="76440"/>
                      <a:pt x="211999" y="78388"/>
                      <a:pt x="189789" y="80345"/>
                    </a:cubicBezTo>
                    <a:cubicBezTo>
                      <a:pt x="175823" y="81578"/>
                      <a:pt x="162624" y="82712"/>
                      <a:pt x="151921" y="83365"/>
                    </a:cubicBezTo>
                    <a:cubicBezTo>
                      <a:pt x="151658" y="76936"/>
                      <a:pt x="150154" y="70557"/>
                      <a:pt x="147379" y="64531"/>
                    </a:cubicBezTo>
                    <a:cubicBezTo>
                      <a:pt x="141771" y="52364"/>
                      <a:pt x="131746" y="43142"/>
                      <a:pt x="119154" y="38569"/>
                    </a:cubicBezTo>
                    <a:lnTo>
                      <a:pt x="17592" y="1631"/>
                    </a:lnTo>
                    <a:cubicBezTo>
                      <a:pt x="13785" y="232"/>
                      <a:pt x="9502" y="804"/>
                      <a:pt x="6194" y="3127"/>
                    </a:cubicBezTo>
                    <a:cubicBezTo>
                      <a:pt x="2859" y="5464"/>
                      <a:pt x="876" y="9271"/>
                      <a:pt x="876" y="13335"/>
                    </a:cubicBezTo>
                    <a:lnTo>
                      <a:pt x="876" y="262491"/>
                    </a:lnTo>
                    <a:cubicBezTo>
                      <a:pt x="876" y="269377"/>
                      <a:pt x="6448" y="274950"/>
                      <a:pt x="13334" y="274950"/>
                    </a:cubicBezTo>
                    <a:lnTo>
                      <a:pt x="49722" y="274950"/>
                    </a:lnTo>
                    <a:cubicBezTo>
                      <a:pt x="65198" y="274950"/>
                      <a:pt x="79596" y="267650"/>
                      <a:pt x="88904" y="255863"/>
                    </a:cubicBezTo>
                    <a:cubicBezTo>
                      <a:pt x="93861" y="259633"/>
                      <a:pt x="99734" y="264048"/>
                      <a:pt x="105892" y="268672"/>
                    </a:cubicBezTo>
                    <a:cubicBezTo>
                      <a:pt x="120430" y="279610"/>
                      <a:pt x="136343" y="291543"/>
                      <a:pt x="143326" y="297396"/>
                    </a:cubicBezTo>
                    <a:cubicBezTo>
                      <a:pt x="189715" y="336229"/>
                      <a:pt x="245484" y="378165"/>
                      <a:pt x="256591" y="385464"/>
                    </a:cubicBezTo>
                    <a:cubicBezTo>
                      <a:pt x="266968" y="392277"/>
                      <a:pt x="285654" y="399529"/>
                      <a:pt x="299864" y="399529"/>
                    </a:cubicBezTo>
                    <a:cubicBezTo>
                      <a:pt x="305424" y="399529"/>
                      <a:pt x="319427" y="399529"/>
                      <a:pt x="329258" y="391219"/>
                    </a:cubicBezTo>
                    <a:cubicBezTo>
                      <a:pt x="339392" y="395197"/>
                      <a:pt x="350316" y="395003"/>
                      <a:pt x="360475" y="390525"/>
                    </a:cubicBezTo>
                    <a:cubicBezTo>
                      <a:pt x="370609" y="386060"/>
                      <a:pt x="378809" y="377642"/>
                      <a:pt x="383578" y="367409"/>
                    </a:cubicBezTo>
                    <a:cubicBezTo>
                      <a:pt x="393310" y="369404"/>
                      <a:pt x="404491" y="367944"/>
                      <a:pt x="414625" y="362859"/>
                    </a:cubicBezTo>
                    <a:cubicBezTo>
                      <a:pt x="424126" y="358102"/>
                      <a:pt x="431122" y="350900"/>
                      <a:pt x="434868" y="342481"/>
                    </a:cubicBezTo>
                    <a:cubicBezTo>
                      <a:pt x="443871" y="343308"/>
                      <a:pt x="453483" y="340377"/>
                      <a:pt x="462083" y="333794"/>
                    </a:cubicBezTo>
                    <a:cubicBezTo>
                      <a:pt x="474372" y="324401"/>
                      <a:pt x="479999" y="310528"/>
                      <a:pt x="478407" y="296842"/>
                    </a:cubicBezTo>
                    <a:lnTo>
                      <a:pt x="510008" y="279360"/>
                    </a:lnTo>
                    <a:cubicBezTo>
                      <a:pt x="519262" y="291904"/>
                      <a:pt x="533971" y="299864"/>
                      <a:pt x="550006" y="299864"/>
                    </a:cubicBezTo>
                    <a:lnTo>
                      <a:pt x="586394" y="299864"/>
                    </a:lnTo>
                    <a:cubicBezTo>
                      <a:pt x="593280" y="299864"/>
                      <a:pt x="598852" y="294292"/>
                      <a:pt x="598852" y="287406"/>
                    </a:cubicBezTo>
                    <a:lnTo>
                      <a:pt x="598852" y="38251"/>
                    </a:lnTo>
                    <a:cubicBezTo>
                      <a:pt x="598853" y="34187"/>
                      <a:pt x="596870" y="30379"/>
                      <a:pt x="593537" y="28043"/>
                    </a:cubicBezTo>
                    <a:close/>
                    <a:moveTo>
                      <a:pt x="446962" y="314003"/>
                    </a:moveTo>
                    <a:cubicBezTo>
                      <a:pt x="442740" y="317239"/>
                      <a:pt x="436828" y="319040"/>
                      <a:pt x="434200" y="316412"/>
                    </a:cubicBezTo>
                    <a:cubicBezTo>
                      <a:pt x="434066" y="316278"/>
                      <a:pt x="433858" y="316291"/>
                      <a:pt x="433720" y="316162"/>
                    </a:cubicBezTo>
                    <a:cubicBezTo>
                      <a:pt x="433482" y="315941"/>
                      <a:pt x="433364" y="315644"/>
                      <a:pt x="433106" y="315438"/>
                    </a:cubicBezTo>
                    <a:cubicBezTo>
                      <a:pt x="424200" y="308406"/>
                      <a:pt x="384296" y="267578"/>
                      <a:pt x="359636" y="241859"/>
                    </a:cubicBezTo>
                    <a:cubicBezTo>
                      <a:pt x="354880" y="236883"/>
                      <a:pt x="346984" y="236700"/>
                      <a:pt x="342032" y="241482"/>
                    </a:cubicBezTo>
                    <a:cubicBezTo>
                      <a:pt x="337057" y="246239"/>
                      <a:pt x="336886" y="254122"/>
                      <a:pt x="341655" y="259086"/>
                    </a:cubicBezTo>
                    <a:cubicBezTo>
                      <a:pt x="347443" y="265127"/>
                      <a:pt x="393908" y="313520"/>
                      <a:pt x="412505" y="330445"/>
                    </a:cubicBezTo>
                    <a:cubicBezTo>
                      <a:pt x="411116" y="335915"/>
                      <a:pt x="406045" y="339293"/>
                      <a:pt x="403470" y="340585"/>
                    </a:cubicBezTo>
                    <a:cubicBezTo>
                      <a:pt x="395489" y="344587"/>
                      <a:pt x="387168" y="343918"/>
                      <a:pt x="384053" y="341023"/>
                    </a:cubicBezTo>
                    <a:cubicBezTo>
                      <a:pt x="383961" y="340936"/>
                      <a:pt x="383822" y="340941"/>
                      <a:pt x="383727" y="340857"/>
                    </a:cubicBezTo>
                    <a:cubicBezTo>
                      <a:pt x="383575" y="340721"/>
                      <a:pt x="383508" y="340531"/>
                      <a:pt x="383346" y="340402"/>
                    </a:cubicBezTo>
                    <a:cubicBezTo>
                      <a:pt x="368406" y="328467"/>
                      <a:pt x="330924" y="288636"/>
                      <a:pt x="322444" y="279415"/>
                    </a:cubicBezTo>
                    <a:cubicBezTo>
                      <a:pt x="317784" y="274341"/>
                      <a:pt x="309913" y="274025"/>
                      <a:pt x="304840" y="278673"/>
                    </a:cubicBezTo>
                    <a:cubicBezTo>
                      <a:pt x="299779" y="283333"/>
                      <a:pt x="299438" y="291216"/>
                      <a:pt x="304098" y="296277"/>
                    </a:cubicBezTo>
                    <a:cubicBezTo>
                      <a:pt x="304507" y="296720"/>
                      <a:pt x="341240" y="336344"/>
                      <a:pt x="361872" y="354749"/>
                    </a:cubicBezTo>
                    <a:cubicBezTo>
                      <a:pt x="359844" y="360575"/>
                      <a:pt x="355713" y="365399"/>
                      <a:pt x="350413" y="367739"/>
                    </a:cubicBezTo>
                    <a:cubicBezTo>
                      <a:pt x="346502" y="369477"/>
                      <a:pt x="340384" y="370368"/>
                      <a:pt x="333394" y="365202"/>
                    </a:cubicBezTo>
                    <a:cubicBezTo>
                      <a:pt x="315504" y="350033"/>
                      <a:pt x="279601" y="311815"/>
                      <a:pt x="272540" y="304257"/>
                    </a:cubicBezTo>
                    <a:cubicBezTo>
                      <a:pt x="267856" y="299220"/>
                      <a:pt x="259948" y="298966"/>
                      <a:pt x="254936" y="303662"/>
                    </a:cubicBezTo>
                    <a:cubicBezTo>
                      <a:pt x="249911" y="308358"/>
                      <a:pt x="249644" y="316242"/>
                      <a:pt x="254340" y="321266"/>
                    </a:cubicBezTo>
                    <a:cubicBezTo>
                      <a:pt x="262712" y="330226"/>
                      <a:pt x="287456" y="356453"/>
                      <a:pt x="306267" y="374211"/>
                    </a:cubicBezTo>
                    <a:cubicBezTo>
                      <a:pt x="304166" y="374467"/>
                      <a:pt x="301960" y="374613"/>
                      <a:pt x="299864" y="374613"/>
                    </a:cubicBezTo>
                    <a:cubicBezTo>
                      <a:pt x="291615" y="374613"/>
                      <a:pt x="277443" y="369346"/>
                      <a:pt x="270277" y="364637"/>
                    </a:cubicBezTo>
                    <a:cubicBezTo>
                      <a:pt x="261543" y="358894"/>
                      <a:pt x="206698" y="317969"/>
                      <a:pt x="159336" y="278307"/>
                    </a:cubicBezTo>
                    <a:cubicBezTo>
                      <a:pt x="152171" y="272297"/>
                      <a:pt x="135820" y="259998"/>
                      <a:pt x="120856" y="248757"/>
                    </a:cubicBezTo>
                    <a:cubicBezTo>
                      <a:pt x="112835" y="242736"/>
                      <a:pt x="105446" y="237185"/>
                      <a:pt x="100000" y="232995"/>
                    </a:cubicBezTo>
                    <a:lnTo>
                      <a:pt x="146645" y="108593"/>
                    </a:lnTo>
                    <a:cubicBezTo>
                      <a:pt x="158752" y="108064"/>
                      <a:pt x="174894" y="106668"/>
                      <a:pt x="191977" y="105161"/>
                    </a:cubicBezTo>
                    <a:cubicBezTo>
                      <a:pt x="201640" y="104310"/>
                      <a:pt x="211310" y="103480"/>
                      <a:pt x="220553" y="102760"/>
                    </a:cubicBezTo>
                    <a:cubicBezTo>
                      <a:pt x="206348" y="117336"/>
                      <a:pt x="185227" y="143465"/>
                      <a:pt x="188011" y="167949"/>
                    </a:cubicBezTo>
                    <a:cubicBezTo>
                      <a:pt x="189289" y="179093"/>
                      <a:pt x="195384" y="188376"/>
                      <a:pt x="205664" y="194800"/>
                    </a:cubicBezTo>
                    <a:cubicBezTo>
                      <a:pt x="211504" y="198449"/>
                      <a:pt x="218707" y="200298"/>
                      <a:pt x="227053" y="200298"/>
                    </a:cubicBezTo>
                    <a:cubicBezTo>
                      <a:pt x="244754" y="200298"/>
                      <a:pt x="268210" y="191478"/>
                      <a:pt x="281860" y="174530"/>
                    </a:cubicBezTo>
                    <a:cubicBezTo>
                      <a:pt x="293575" y="172839"/>
                      <a:pt x="301483" y="169847"/>
                      <a:pt x="310121" y="165564"/>
                    </a:cubicBezTo>
                    <a:cubicBezTo>
                      <a:pt x="324720" y="179287"/>
                      <a:pt x="344295" y="195420"/>
                      <a:pt x="364856" y="212366"/>
                    </a:cubicBezTo>
                    <a:cubicBezTo>
                      <a:pt x="400648" y="241856"/>
                      <a:pt x="441221" y="275288"/>
                      <a:pt x="451952" y="294036"/>
                    </a:cubicBezTo>
                    <a:cubicBezTo>
                      <a:pt x="457923" y="304464"/>
                      <a:pt x="449639" y="311959"/>
                      <a:pt x="446962" y="314003"/>
                    </a:cubicBezTo>
                    <a:close/>
                  </a:path>
                </a:pathLst>
              </a:custGeom>
              <a:grpFill/>
              <a:ln w="9525" cap="flat">
                <a:noFill/>
                <a:prstDash val="solid"/>
                <a:miter/>
              </a:ln>
            </p:spPr>
            <p:txBody>
              <a:bodyPr rtlCol="0" anchor="ctr"/>
              <a:lstStyle/>
              <a:p>
                <a:endParaRPr lang="es-MX" sz="900" dirty="0"/>
              </a:p>
            </p:txBody>
          </p:sp>
        </p:grpSp>
        <p:sp>
          <p:nvSpPr>
            <p:cNvPr id="453" name="Gráfico 210">
              <a:extLst>
                <a:ext uri="{FF2B5EF4-FFF2-40B4-BE49-F238E27FC236}">
                  <a16:creationId xmlns="" xmlns:a16="http://schemas.microsoft.com/office/drawing/2014/main" id="{F554FC6C-A69E-FF45-839E-CFFC8C67FEA0}"/>
                </a:ext>
              </a:extLst>
            </p:cNvPr>
            <p:cNvSpPr/>
            <p:nvPr/>
          </p:nvSpPr>
          <p:spPr>
            <a:xfrm>
              <a:off x="9173929" y="3856867"/>
              <a:ext cx="916121" cy="749215"/>
            </a:xfrm>
            <a:custGeom>
              <a:avLst/>
              <a:gdLst>
                <a:gd name="connsiteX0" fmla="*/ 551425 w 570831"/>
                <a:gd name="connsiteY0" fmla="*/ 144519 h 428123"/>
                <a:gd name="connsiteX1" fmla="*/ 570831 w 570831"/>
                <a:gd name="connsiteY1" fmla="*/ 111259 h 428123"/>
                <a:gd name="connsiteX2" fmla="*/ 570831 w 570831"/>
                <a:gd name="connsiteY2" fmla="*/ 47570 h 428123"/>
                <a:gd name="connsiteX3" fmla="*/ 523261 w 570831"/>
                <a:gd name="connsiteY3" fmla="*/ 0 h 428123"/>
                <a:gd name="connsiteX4" fmla="*/ 47570 w 570831"/>
                <a:gd name="connsiteY4" fmla="*/ 0 h 428123"/>
                <a:gd name="connsiteX5" fmla="*/ 0 w 570831"/>
                <a:gd name="connsiteY5" fmla="*/ 47570 h 428123"/>
                <a:gd name="connsiteX6" fmla="*/ 0 w 570831"/>
                <a:gd name="connsiteY6" fmla="*/ 111259 h 428123"/>
                <a:gd name="connsiteX7" fmla="*/ 19406 w 570831"/>
                <a:gd name="connsiteY7" fmla="*/ 144519 h 428123"/>
                <a:gd name="connsiteX8" fmla="*/ 47569 w 570831"/>
                <a:gd name="connsiteY8" fmla="*/ 214062 h 428123"/>
                <a:gd name="connsiteX9" fmla="*/ 19417 w 570831"/>
                <a:gd name="connsiteY9" fmla="*/ 283604 h 428123"/>
                <a:gd name="connsiteX10" fmla="*/ 0 w 570831"/>
                <a:gd name="connsiteY10" fmla="*/ 316819 h 428123"/>
                <a:gd name="connsiteX11" fmla="*/ 0 w 570831"/>
                <a:gd name="connsiteY11" fmla="*/ 374132 h 428123"/>
                <a:gd name="connsiteX12" fmla="*/ 47570 w 570831"/>
                <a:gd name="connsiteY12" fmla="*/ 428123 h 428123"/>
                <a:gd name="connsiteX13" fmla="*/ 523263 w 570831"/>
                <a:gd name="connsiteY13" fmla="*/ 428123 h 428123"/>
                <a:gd name="connsiteX14" fmla="*/ 570831 w 570831"/>
                <a:gd name="connsiteY14" fmla="*/ 380554 h 428123"/>
                <a:gd name="connsiteX15" fmla="*/ 570831 w 570831"/>
                <a:gd name="connsiteY15" fmla="*/ 316865 h 428123"/>
                <a:gd name="connsiteX16" fmla="*/ 551425 w 570831"/>
                <a:gd name="connsiteY16" fmla="*/ 283604 h 428123"/>
                <a:gd name="connsiteX17" fmla="*/ 523263 w 570831"/>
                <a:gd name="connsiteY17" fmla="*/ 214062 h 428123"/>
                <a:gd name="connsiteX18" fmla="*/ 551425 w 570831"/>
                <a:gd name="connsiteY18" fmla="*/ 144519 h 428123"/>
                <a:gd name="connsiteX19" fmla="*/ 118924 w 570831"/>
                <a:gd name="connsiteY19" fmla="*/ 380554 h 428123"/>
                <a:gd name="connsiteX20" fmla="*/ 107031 w 570831"/>
                <a:gd name="connsiteY20" fmla="*/ 392446 h 428123"/>
                <a:gd name="connsiteX21" fmla="*/ 95138 w 570831"/>
                <a:gd name="connsiteY21" fmla="*/ 380554 h 428123"/>
                <a:gd name="connsiteX22" fmla="*/ 95138 w 570831"/>
                <a:gd name="connsiteY22" fmla="*/ 368661 h 428123"/>
                <a:gd name="connsiteX23" fmla="*/ 107031 w 570831"/>
                <a:gd name="connsiteY23" fmla="*/ 356769 h 428123"/>
                <a:gd name="connsiteX24" fmla="*/ 118924 w 570831"/>
                <a:gd name="connsiteY24" fmla="*/ 368662 h 428123"/>
                <a:gd name="connsiteX25" fmla="*/ 118924 w 570831"/>
                <a:gd name="connsiteY25" fmla="*/ 380554 h 428123"/>
                <a:gd name="connsiteX26" fmla="*/ 118924 w 570831"/>
                <a:gd name="connsiteY26" fmla="*/ 324484 h 428123"/>
                <a:gd name="connsiteX27" fmla="*/ 107031 w 570831"/>
                <a:gd name="connsiteY27" fmla="*/ 336377 h 428123"/>
                <a:gd name="connsiteX28" fmla="*/ 95138 w 570831"/>
                <a:gd name="connsiteY28" fmla="*/ 324484 h 428123"/>
                <a:gd name="connsiteX29" fmla="*/ 95138 w 570831"/>
                <a:gd name="connsiteY29" fmla="*/ 302394 h 428123"/>
                <a:gd name="connsiteX30" fmla="*/ 107031 w 570831"/>
                <a:gd name="connsiteY30" fmla="*/ 290502 h 428123"/>
                <a:gd name="connsiteX31" fmla="*/ 118924 w 570831"/>
                <a:gd name="connsiteY31" fmla="*/ 302394 h 428123"/>
                <a:gd name="connsiteX32" fmla="*/ 118924 w 570831"/>
                <a:gd name="connsiteY32" fmla="*/ 324484 h 428123"/>
                <a:gd name="connsiteX33" fmla="*/ 118924 w 570831"/>
                <a:gd name="connsiteY33" fmla="*/ 258229 h 428123"/>
                <a:gd name="connsiteX34" fmla="*/ 107031 w 570831"/>
                <a:gd name="connsiteY34" fmla="*/ 270121 h 428123"/>
                <a:gd name="connsiteX35" fmla="*/ 95138 w 570831"/>
                <a:gd name="connsiteY35" fmla="*/ 258229 h 428123"/>
                <a:gd name="connsiteX36" fmla="*/ 95138 w 570831"/>
                <a:gd name="connsiteY36" fmla="*/ 236139 h 428123"/>
                <a:gd name="connsiteX37" fmla="*/ 107031 w 570831"/>
                <a:gd name="connsiteY37" fmla="*/ 224246 h 428123"/>
                <a:gd name="connsiteX38" fmla="*/ 118924 w 570831"/>
                <a:gd name="connsiteY38" fmla="*/ 236139 h 428123"/>
                <a:gd name="connsiteX39" fmla="*/ 118924 w 570831"/>
                <a:gd name="connsiteY39" fmla="*/ 258229 h 428123"/>
                <a:gd name="connsiteX40" fmla="*/ 118924 w 570831"/>
                <a:gd name="connsiteY40" fmla="*/ 191973 h 428123"/>
                <a:gd name="connsiteX41" fmla="*/ 107031 w 570831"/>
                <a:gd name="connsiteY41" fmla="*/ 203866 h 428123"/>
                <a:gd name="connsiteX42" fmla="*/ 95138 w 570831"/>
                <a:gd name="connsiteY42" fmla="*/ 191973 h 428123"/>
                <a:gd name="connsiteX43" fmla="*/ 95138 w 570831"/>
                <a:gd name="connsiteY43" fmla="*/ 169884 h 428123"/>
                <a:gd name="connsiteX44" fmla="*/ 107031 w 570831"/>
                <a:gd name="connsiteY44" fmla="*/ 157991 h 428123"/>
                <a:gd name="connsiteX45" fmla="*/ 118924 w 570831"/>
                <a:gd name="connsiteY45" fmla="*/ 169884 h 428123"/>
                <a:gd name="connsiteX46" fmla="*/ 118924 w 570831"/>
                <a:gd name="connsiteY46" fmla="*/ 191973 h 428123"/>
                <a:gd name="connsiteX47" fmla="*/ 118924 w 570831"/>
                <a:gd name="connsiteY47" fmla="*/ 125717 h 428123"/>
                <a:gd name="connsiteX48" fmla="*/ 107031 w 570831"/>
                <a:gd name="connsiteY48" fmla="*/ 137609 h 428123"/>
                <a:gd name="connsiteX49" fmla="*/ 95138 w 570831"/>
                <a:gd name="connsiteY49" fmla="*/ 125717 h 428123"/>
                <a:gd name="connsiteX50" fmla="*/ 95138 w 570831"/>
                <a:gd name="connsiteY50" fmla="*/ 103627 h 428123"/>
                <a:gd name="connsiteX51" fmla="*/ 107031 w 570831"/>
                <a:gd name="connsiteY51" fmla="*/ 91734 h 428123"/>
                <a:gd name="connsiteX52" fmla="*/ 118924 w 570831"/>
                <a:gd name="connsiteY52" fmla="*/ 103627 h 428123"/>
                <a:gd name="connsiteX53" fmla="*/ 118924 w 570831"/>
                <a:gd name="connsiteY53" fmla="*/ 125717 h 428123"/>
                <a:gd name="connsiteX54" fmla="*/ 118924 w 570831"/>
                <a:gd name="connsiteY54" fmla="*/ 59461 h 428123"/>
                <a:gd name="connsiteX55" fmla="*/ 107031 w 570831"/>
                <a:gd name="connsiteY55" fmla="*/ 71354 h 428123"/>
                <a:gd name="connsiteX56" fmla="*/ 95138 w 570831"/>
                <a:gd name="connsiteY56" fmla="*/ 59461 h 428123"/>
                <a:gd name="connsiteX57" fmla="*/ 95138 w 570831"/>
                <a:gd name="connsiteY57" fmla="*/ 47569 h 428123"/>
                <a:gd name="connsiteX58" fmla="*/ 107031 w 570831"/>
                <a:gd name="connsiteY58" fmla="*/ 35677 h 428123"/>
                <a:gd name="connsiteX59" fmla="*/ 118924 w 570831"/>
                <a:gd name="connsiteY59" fmla="*/ 47570 h 428123"/>
                <a:gd name="connsiteX60" fmla="*/ 118924 w 570831"/>
                <a:gd name="connsiteY60" fmla="*/ 59461 h 428123"/>
                <a:gd name="connsiteX61" fmla="*/ 392446 w 570831"/>
                <a:gd name="connsiteY61" fmla="*/ 356769 h 428123"/>
                <a:gd name="connsiteX62" fmla="*/ 249739 w 570831"/>
                <a:gd name="connsiteY62" fmla="*/ 356769 h 428123"/>
                <a:gd name="connsiteX63" fmla="*/ 237846 w 570831"/>
                <a:gd name="connsiteY63" fmla="*/ 344877 h 428123"/>
                <a:gd name="connsiteX64" fmla="*/ 249739 w 570831"/>
                <a:gd name="connsiteY64" fmla="*/ 332984 h 428123"/>
                <a:gd name="connsiteX65" fmla="*/ 392446 w 570831"/>
                <a:gd name="connsiteY65" fmla="*/ 332984 h 428123"/>
                <a:gd name="connsiteX66" fmla="*/ 404339 w 570831"/>
                <a:gd name="connsiteY66" fmla="*/ 344877 h 428123"/>
                <a:gd name="connsiteX67" fmla="*/ 392446 w 570831"/>
                <a:gd name="connsiteY67" fmla="*/ 356769 h 428123"/>
                <a:gd name="connsiteX68" fmla="*/ 392446 w 570831"/>
                <a:gd name="connsiteY68" fmla="*/ 285416 h 428123"/>
                <a:gd name="connsiteX69" fmla="*/ 178385 w 570831"/>
                <a:gd name="connsiteY69" fmla="*/ 285416 h 428123"/>
                <a:gd name="connsiteX70" fmla="*/ 166492 w 570831"/>
                <a:gd name="connsiteY70" fmla="*/ 273523 h 428123"/>
                <a:gd name="connsiteX71" fmla="*/ 178385 w 570831"/>
                <a:gd name="connsiteY71" fmla="*/ 261630 h 428123"/>
                <a:gd name="connsiteX72" fmla="*/ 392446 w 570831"/>
                <a:gd name="connsiteY72" fmla="*/ 261630 h 428123"/>
                <a:gd name="connsiteX73" fmla="*/ 404339 w 570831"/>
                <a:gd name="connsiteY73" fmla="*/ 273523 h 428123"/>
                <a:gd name="connsiteX74" fmla="*/ 392446 w 570831"/>
                <a:gd name="connsiteY74" fmla="*/ 285416 h 428123"/>
                <a:gd name="connsiteX75" fmla="*/ 403805 w 570831"/>
                <a:gd name="connsiteY75" fmla="*/ 132778 h 428123"/>
                <a:gd name="connsiteX76" fmla="*/ 365155 w 570831"/>
                <a:gd name="connsiteY76" fmla="*/ 144601 h 428123"/>
                <a:gd name="connsiteX77" fmla="*/ 335005 w 570831"/>
                <a:gd name="connsiteY77" fmla="*/ 205549 h 428123"/>
                <a:gd name="connsiteX78" fmla="*/ 328316 w 570831"/>
                <a:gd name="connsiteY78" fmla="*/ 211484 h 428123"/>
                <a:gd name="connsiteX79" fmla="*/ 289387 w 570831"/>
                <a:gd name="connsiteY79" fmla="*/ 225270 h 428123"/>
                <a:gd name="connsiteX80" fmla="*/ 285414 w 570831"/>
                <a:gd name="connsiteY80" fmla="*/ 225955 h 428123"/>
                <a:gd name="connsiteX81" fmla="*/ 277599 w 570831"/>
                <a:gd name="connsiteY81" fmla="*/ 223029 h 428123"/>
                <a:gd name="connsiteX82" fmla="*/ 273766 w 570831"/>
                <a:gd name="connsiteY82" fmla="*/ 211659 h 428123"/>
                <a:gd name="connsiteX83" fmla="*/ 282348 w 570831"/>
                <a:gd name="connsiteY83" fmla="*/ 170118 h 428123"/>
                <a:gd name="connsiteX84" fmla="*/ 181845 w 570831"/>
                <a:gd name="connsiteY84" fmla="*/ 200683 h 428123"/>
                <a:gd name="connsiteX85" fmla="*/ 171301 w 570831"/>
                <a:gd name="connsiteY85" fmla="*/ 198860 h 428123"/>
                <a:gd name="connsiteX86" fmla="*/ 166492 w 570831"/>
                <a:gd name="connsiteY86" fmla="*/ 189302 h 428123"/>
                <a:gd name="connsiteX87" fmla="*/ 166492 w 570831"/>
                <a:gd name="connsiteY87" fmla="*/ 168595 h 428123"/>
                <a:gd name="connsiteX88" fmla="*/ 144648 w 570831"/>
                <a:gd name="connsiteY88" fmla="*/ 135171 h 428123"/>
                <a:gd name="connsiteX89" fmla="*/ 146112 w 570831"/>
                <a:gd name="connsiteY89" fmla="*/ 120341 h 428123"/>
                <a:gd name="connsiteX90" fmla="*/ 158004 w 570831"/>
                <a:gd name="connsiteY90" fmla="*/ 108216 h 428123"/>
                <a:gd name="connsiteX91" fmla="*/ 173184 w 570831"/>
                <a:gd name="connsiteY91" fmla="*/ 106706 h 428123"/>
                <a:gd name="connsiteX92" fmla="*/ 199187 w 570831"/>
                <a:gd name="connsiteY92" fmla="*/ 124382 h 428123"/>
                <a:gd name="connsiteX93" fmla="*/ 209371 w 570831"/>
                <a:gd name="connsiteY93" fmla="*/ 125787 h 428123"/>
                <a:gd name="connsiteX94" fmla="*/ 361487 w 570831"/>
                <a:gd name="connsiteY94" fmla="*/ 74072 h 428123"/>
                <a:gd name="connsiteX95" fmla="*/ 415583 w 570831"/>
                <a:gd name="connsiteY95" fmla="*/ 81760 h 428123"/>
                <a:gd name="connsiteX96" fmla="*/ 428123 w 570831"/>
                <a:gd name="connsiteY96" fmla="*/ 103268 h 428123"/>
                <a:gd name="connsiteX97" fmla="*/ 403805 w 570831"/>
                <a:gd name="connsiteY97" fmla="*/ 132778 h 428123"/>
                <a:gd name="connsiteX98" fmla="*/ 475693 w 570831"/>
                <a:gd name="connsiteY98" fmla="*/ 380554 h 428123"/>
                <a:gd name="connsiteX99" fmla="*/ 463800 w 570831"/>
                <a:gd name="connsiteY99" fmla="*/ 392446 h 428123"/>
                <a:gd name="connsiteX100" fmla="*/ 451908 w 570831"/>
                <a:gd name="connsiteY100" fmla="*/ 380554 h 428123"/>
                <a:gd name="connsiteX101" fmla="*/ 451908 w 570831"/>
                <a:gd name="connsiteY101" fmla="*/ 368661 h 428123"/>
                <a:gd name="connsiteX102" fmla="*/ 463800 w 570831"/>
                <a:gd name="connsiteY102" fmla="*/ 356768 h 428123"/>
                <a:gd name="connsiteX103" fmla="*/ 475693 w 570831"/>
                <a:gd name="connsiteY103" fmla="*/ 368661 h 428123"/>
                <a:gd name="connsiteX104" fmla="*/ 475693 w 570831"/>
                <a:gd name="connsiteY104" fmla="*/ 380554 h 428123"/>
                <a:gd name="connsiteX105" fmla="*/ 475693 w 570831"/>
                <a:gd name="connsiteY105" fmla="*/ 324484 h 428123"/>
                <a:gd name="connsiteX106" fmla="*/ 463800 w 570831"/>
                <a:gd name="connsiteY106" fmla="*/ 336377 h 428123"/>
                <a:gd name="connsiteX107" fmla="*/ 451908 w 570831"/>
                <a:gd name="connsiteY107" fmla="*/ 324484 h 428123"/>
                <a:gd name="connsiteX108" fmla="*/ 451908 w 570831"/>
                <a:gd name="connsiteY108" fmla="*/ 302394 h 428123"/>
                <a:gd name="connsiteX109" fmla="*/ 463800 w 570831"/>
                <a:gd name="connsiteY109" fmla="*/ 290502 h 428123"/>
                <a:gd name="connsiteX110" fmla="*/ 475693 w 570831"/>
                <a:gd name="connsiteY110" fmla="*/ 302394 h 428123"/>
                <a:gd name="connsiteX111" fmla="*/ 475693 w 570831"/>
                <a:gd name="connsiteY111" fmla="*/ 324484 h 428123"/>
                <a:gd name="connsiteX112" fmla="*/ 475693 w 570831"/>
                <a:gd name="connsiteY112" fmla="*/ 258229 h 428123"/>
                <a:gd name="connsiteX113" fmla="*/ 463800 w 570831"/>
                <a:gd name="connsiteY113" fmla="*/ 270121 h 428123"/>
                <a:gd name="connsiteX114" fmla="*/ 451908 w 570831"/>
                <a:gd name="connsiteY114" fmla="*/ 258229 h 428123"/>
                <a:gd name="connsiteX115" fmla="*/ 451908 w 570831"/>
                <a:gd name="connsiteY115" fmla="*/ 236139 h 428123"/>
                <a:gd name="connsiteX116" fmla="*/ 463800 w 570831"/>
                <a:gd name="connsiteY116" fmla="*/ 224246 h 428123"/>
                <a:gd name="connsiteX117" fmla="*/ 475693 w 570831"/>
                <a:gd name="connsiteY117" fmla="*/ 236139 h 428123"/>
                <a:gd name="connsiteX118" fmla="*/ 475693 w 570831"/>
                <a:gd name="connsiteY118" fmla="*/ 258229 h 428123"/>
                <a:gd name="connsiteX119" fmla="*/ 475693 w 570831"/>
                <a:gd name="connsiteY119" fmla="*/ 191973 h 428123"/>
                <a:gd name="connsiteX120" fmla="*/ 463800 w 570831"/>
                <a:gd name="connsiteY120" fmla="*/ 203866 h 428123"/>
                <a:gd name="connsiteX121" fmla="*/ 451908 w 570831"/>
                <a:gd name="connsiteY121" fmla="*/ 191973 h 428123"/>
                <a:gd name="connsiteX122" fmla="*/ 451908 w 570831"/>
                <a:gd name="connsiteY122" fmla="*/ 169884 h 428123"/>
                <a:gd name="connsiteX123" fmla="*/ 463800 w 570831"/>
                <a:gd name="connsiteY123" fmla="*/ 157991 h 428123"/>
                <a:gd name="connsiteX124" fmla="*/ 475693 w 570831"/>
                <a:gd name="connsiteY124" fmla="*/ 169884 h 428123"/>
                <a:gd name="connsiteX125" fmla="*/ 475693 w 570831"/>
                <a:gd name="connsiteY125" fmla="*/ 191973 h 428123"/>
                <a:gd name="connsiteX126" fmla="*/ 475693 w 570831"/>
                <a:gd name="connsiteY126" fmla="*/ 125717 h 428123"/>
                <a:gd name="connsiteX127" fmla="*/ 463800 w 570831"/>
                <a:gd name="connsiteY127" fmla="*/ 137609 h 428123"/>
                <a:gd name="connsiteX128" fmla="*/ 451908 w 570831"/>
                <a:gd name="connsiteY128" fmla="*/ 125717 h 428123"/>
                <a:gd name="connsiteX129" fmla="*/ 451908 w 570831"/>
                <a:gd name="connsiteY129" fmla="*/ 103627 h 428123"/>
                <a:gd name="connsiteX130" fmla="*/ 463800 w 570831"/>
                <a:gd name="connsiteY130" fmla="*/ 91734 h 428123"/>
                <a:gd name="connsiteX131" fmla="*/ 475693 w 570831"/>
                <a:gd name="connsiteY131" fmla="*/ 103627 h 428123"/>
                <a:gd name="connsiteX132" fmla="*/ 475693 w 570831"/>
                <a:gd name="connsiteY132" fmla="*/ 125717 h 428123"/>
                <a:gd name="connsiteX133" fmla="*/ 475693 w 570831"/>
                <a:gd name="connsiteY133" fmla="*/ 59461 h 428123"/>
                <a:gd name="connsiteX134" fmla="*/ 463800 w 570831"/>
                <a:gd name="connsiteY134" fmla="*/ 71354 h 428123"/>
                <a:gd name="connsiteX135" fmla="*/ 451908 w 570831"/>
                <a:gd name="connsiteY135" fmla="*/ 59461 h 428123"/>
                <a:gd name="connsiteX136" fmla="*/ 451908 w 570831"/>
                <a:gd name="connsiteY136" fmla="*/ 47569 h 428123"/>
                <a:gd name="connsiteX137" fmla="*/ 463800 w 570831"/>
                <a:gd name="connsiteY137" fmla="*/ 35677 h 428123"/>
                <a:gd name="connsiteX138" fmla="*/ 475693 w 570831"/>
                <a:gd name="connsiteY138" fmla="*/ 47570 h 428123"/>
                <a:gd name="connsiteX139" fmla="*/ 475693 w 570831"/>
                <a:gd name="connsiteY139" fmla="*/ 59461 h 42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70831" h="428123">
                  <a:moveTo>
                    <a:pt x="551425" y="144519"/>
                  </a:moveTo>
                  <a:cubicBezTo>
                    <a:pt x="563213" y="138817"/>
                    <a:pt x="570831" y="125752"/>
                    <a:pt x="570831" y="111259"/>
                  </a:cubicBezTo>
                  <a:lnTo>
                    <a:pt x="570831" y="47570"/>
                  </a:lnTo>
                  <a:cubicBezTo>
                    <a:pt x="570831" y="21334"/>
                    <a:pt x="549497" y="0"/>
                    <a:pt x="523261" y="0"/>
                  </a:cubicBezTo>
                  <a:lnTo>
                    <a:pt x="47570" y="0"/>
                  </a:lnTo>
                  <a:cubicBezTo>
                    <a:pt x="21334" y="0"/>
                    <a:pt x="0" y="21334"/>
                    <a:pt x="0" y="47570"/>
                  </a:cubicBezTo>
                  <a:lnTo>
                    <a:pt x="0" y="111259"/>
                  </a:lnTo>
                  <a:cubicBezTo>
                    <a:pt x="0" y="125776"/>
                    <a:pt x="7618" y="138829"/>
                    <a:pt x="19406" y="144519"/>
                  </a:cubicBezTo>
                  <a:cubicBezTo>
                    <a:pt x="33400" y="151290"/>
                    <a:pt x="47569" y="177340"/>
                    <a:pt x="47569" y="214062"/>
                  </a:cubicBezTo>
                  <a:cubicBezTo>
                    <a:pt x="47569" y="250783"/>
                    <a:pt x="33400" y="276833"/>
                    <a:pt x="19417" y="283604"/>
                  </a:cubicBezTo>
                  <a:cubicBezTo>
                    <a:pt x="7618" y="289294"/>
                    <a:pt x="0" y="302336"/>
                    <a:pt x="0" y="316819"/>
                  </a:cubicBezTo>
                  <a:lnTo>
                    <a:pt x="0" y="374132"/>
                  </a:lnTo>
                  <a:cubicBezTo>
                    <a:pt x="0" y="405418"/>
                    <a:pt x="20010" y="428123"/>
                    <a:pt x="47570" y="428123"/>
                  </a:cubicBezTo>
                  <a:lnTo>
                    <a:pt x="523263" y="428123"/>
                  </a:lnTo>
                  <a:cubicBezTo>
                    <a:pt x="549497" y="428123"/>
                    <a:pt x="570831" y="406790"/>
                    <a:pt x="570831" y="380554"/>
                  </a:cubicBezTo>
                  <a:lnTo>
                    <a:pt x="570831" y="316865"/>
                  </a:lnTo>
                  <a:cubicBezTo>
                    <a:pt x="570831" y="302371"/>
                    <a:pt x="563213" y="289305"/>
                    <a:pt x="551425" y="283604"/>
                  </a:cubicBezTo>
                  <a:cubicBezTo>
                    <a:pt x="537431" y="276833"/>
                    <a:pt x="523263" y="250783"/>
                    <a:pt x="523263" y="214062"/>
                  </a:cubicBezTo>
                  <a:cubicBezTo>
                    <a:pt x="523263" y="177340"/>
                    <a:pt x="537431" y="151290"/>
                    <a:pt x="551425" y="144519"/>
                  </a:cubicBezTo>
                  <a:close/>
                  <a:moveTo>
                    <a:pt x="118924" y="380554"/>
                  </a:moveTo>
                  <a:cubicBezTo>
                    <a:pt x="118924" y="387127"/>
                    <a:pt x="113604" y="392446"/>
                    <a:pt x="107031" y="392446"/>
                  </a:cubicBezTo>
                  <a:cubicBezTo>
                    <a:pt x="100457" y="392446"/>
                    <a:pt x="95138" y="387127"/>
                    <a:pt x="95138" y="380554"/>
                  </a:cubicBezTo>
                  <a:lnTo>
                    <a:pt x="95138" y="368661"/>
                  </a:lnTo>
                  <a:cubicBezTo>
                    <a:pt x="95138" y="362089"/>
                    <a:pt x="100457" y="356769"/>
                    <a:pt x="107031" y="356769"/>
                  </a:cubicBezTo>
                  <a:cubicBezTo>
                    <a:pt x="113604" y="356769"/>
                    <a:pt x="118924" y="362089"/>
                    <a:pt x="118924" y="368662"/>
                  </a:cubicBezTo>
                  <a:lnTo>
                    <a:pt x="118924" y="380554"/>
                  </a:lnTo>
                  <a:close/>
                  <a:moveTo>
                    <a:pt x="118924" y="324484"/>
                  </a:moveTo>
                  <a:cubicBezTo>
                    <a:pt x="118924" y="331057"/>
                    <a:pt x="113604" y="336377"/>
                    <a:pt x="107031" y="336377"/>
                  </a:cubicBezTo>
                  <a:cubicBezTo>
                    <a:pt x="100457" y="336377"/>
                    <a:pt x="95138" y="331057"/>
                    <a:pt x="95138" y="324484"/>
                  </a:cubicBezTo>
                  <a:lnTo>
                    <a:pt x="95138" y="302394"/>
                  </a:lnTo>
                  <a:cubicBezTo>
                    <a:pt x="95138" y="295821"/>
                    <a:pt x="100457" y="290502"/>
                    <a:pt x="107031" y="290502"/>
                  </a:cubicBezTo>
                  <a:cubicBezTo>
                    <a:pt x="113604" y="290502"/>
                    <a:pt x="118924" y="295821"/>
                    <a:pt x="118924" y="302394"/>
                  </a:cubicBezTo>
                  <a:lnTo>
                    <a:pt x="118924" y="324484"/>
                  </a:lnTo>
                  <a:close/>
                  <a:moveTo>
                    <a:pt x="118924" y="258229"/>
                  </a:moveTo>
                  <a:cubicBezTo>
                    <a:pt x="118924" y="264802"/>
                    <a:pt x="113604" y="270121"/>
                    <a:pt x="107031" y="270121"/>
                  </a:cubicBezTo>
                  <a:cubicBezTo>
                    <a:pt x="100457" y="270121"/>
                    <a:pt x="95138" y="264802"/>
                    <a:pt x="95138" y="258229"/>
                  </a:cubicBezTo>
                  <a:lnTo>
                    <a:pt x="95138" y="236139"/>
                  </a:lnTo>
                  <a:cubicBezTo>
                    <a:pt x="95138" y="229565"/>
                    <a:pt x="100457" y="224246"/>
                    <a:pt x="107031" y="224246"/>
                  </a:cubicBezTo>
                  <a:cubicBezTo>
                    <a:pt x="113604" y="224246"/>
                    <a:pt x="118924" y="229565"/>
                    <a:pt x="118924" y="236139"/>
                  </a:cubicBezTo>
                  <a:lnTo>
                    <a:pt x="118924" y="258229"/>
                  </a:lnTo>
                  <a:close/>
                  <a:moveTo>
                    <a:pt x="118924" y="191973"/>
                  </a:moveTo>
                  <a:cubicBezTo>
                    <a:pt x="118924" y="198547"/>
                    <a:pt x="113604" y="203866"/>
                    <a:pt x="107031" y="203866"/>
                  </a:cubicBezTo>
                  <a:cubicBezTo>
                    <a:pt x="100457" y="203866"/>
                    <a:pt x="95138" y="198547"/>
                    <a:pt x="95138" y="191973"/>
                  </a:cubicBezTo>
                  <a:lnTo>
                    <a:pt x="95138" y="169884"/>
                  </a:lnTo>
                  <a:cubicBezTo>
                    <a:pt x="95138" y="163310"/>
                    <a:pt x="100457" y="157991"/>
                    <a:pt x="107031" y="157991"/>
                  </a:cubicBezTo>
                  <a:cubicBezTo>
                    <a:pt x="113604" y="157991"/>
                    <a:pt x="118924" y="163310"/>
                    <a:pt x="118924" y="169884"/>
                  </a:cubicBezTo>
                  <a:lnTo>
                    <a:pt x="118924" y="191973"/>
                  </a:lnTo>
                  <a:close/>
                  <a:moveTo>
                    <a:pt x="118924" y="125717"/>
                  </a:moveTo>
                  <a:cubicBezTo>
                    <a:pt x="118924" y="132290"/>
                    <a:pt x="113604" y="137609"/>
                    <a:pt x="107031" y="137609"/>
                  </a:cubicBezTo>
                  <a:cubicBezTo>
                    <a:pt x="100457" y="137609"/>
                    <a:pt x="95138" y="132290"/>
                    <a:pt x="95138" y="125717"/>
                  </a:cubicBezTo>
                  <a:lnTo>
                    <a:pt x="95138" y="103627"/>
                  </a:lnTo>
                  <a:cubicBezTo>
                    <a:pt x="95138" y="97054"/>
                    <a:pt x="100457" y="91734"/>
                    <a:pt x="107031" y="91734"/>
                  </a:cubicBezTo>
                  <a:cubicBezTo>
                    <a:pt x="113604" y="91734"/>
                    <a:pt x="118924" y="97054"/>
                    <a:pt x="118924" y="103627"/>
                  </a:cubicBezTo>
                  <a:lnTo>
                    <a:pt x="118924" y="125717"/>
                  </a:lnTo>
                  <a:close/>
                  <a:moveTo>
                    <a:pt x="118924" y="59461"/>
                  </a:moveTo>
                  <a:cubicBezTo>
                    <a:pt x="118924" y="66035"/>
                    <a:pt x="113604" y="71354"/>
                    <a:pt x="107031" y="71354"/>
                  </a:cubicBezTo>
                  <a:cubicBezTo>
                    <a:pt x="100457" y="71354"/>
                    <a:pt x="95138" y="66035"/>
                    <a:pt x="95138" y="59461"/>
                  </a:cubicBezTo>
                  <a:lnTo>
                    <a:pt x="95138" y="47569"/>
                  </a:lnTo>
                  <a:cubicBezTo>
                    <a:pt x="95138" y="40996"/>
                    <a:pt x="100457" y="35677"/>
                    <a:pt x="107031" y="35677"/>
                  </a:cubicBezTo>
                  <a:cubicBezTo>
                    <a:pt x="113604" y="35677"/>
                    <a:pt x="118924" y="40996"/>
                    <a:pt x="118924" y="47570"/>
                  </a:cubicBezTo>
                  <a:lnTo>
                    <a:pt x="118924" y="59461"/>
                  </a:lnTo>
                  <a:close/>
                  <a:moveTo>
                    <a:pt x="392446" y="356769"/>
                  </a:moveTo>
                  <a:lnTo>
                    <a:pt x="249739" y="356769"/>
                  </a:lnTo>
                  <a:cubicBezTo>
                    <a:pt x="243165" y="356769"/>
                    <a:pt x="237846" y="351450"/>
                    <a:pt x="237846" y="344877"/>
                  </a:cubicBezTo>
                  <a:cubicBezTo>
                    <a:pt x="237846" y="338303"/>
                    <a:pt x="243165" y="332984"/>
                    <a:pt x="249739" y="332984"/>
                  </a:cubicBezTo>
                  <a:lnTo>
                    <a:pt x="392446" y="332984"/>
                  </a:lnTo>
                  <a:cubicBezTo>
                    <a:pt x="399020" y="332984"/>
                    <a:pt x="404339" y="338303"/>
                    <a:pt x="404339" y="344877"/>
                  </a:cubicBezTo>
                  <a:cubicBezTo>
                    <a:pt x="404339" y="351450"/>
                    <a:pt x="399020" y="356769"/>
                    <a:pt x="392446" y="356769"/>
                  </a:cubicBezTo>
                  <a:close/>
                  <a:moveTo>
                    <a:pt x="392446" y="285416"/>
                  </a:moveTo>
                  <a:lnTo>
                    <a:pt x="178385" y="285416"/>
                  </a:lnTo>
                  <a:cubicBezTo>
                    <a:pt x="171811" y="285416"/>
                    <a:pt x="166492" y="280096"/>
                    <a:pt x="166492" y="273523"/>
                  </a:cubicBezTo>
                  <a:cubicBezTo>
                    <a:pt x="166492" y="266949"/>
                    <a:pt x="171811" y="261630"/>
                    <a:pt x="178385" y="261630"/>
                  </a:cubicBezTo>
                  <a:lnTo>
                    <a:pt x="392446" y="261630"/>
                  </a:lnTo>
                  <a:cubicBezTo>
                    <a:pt x="399020" y="261630"/>
                    <a:pt x="404339" y="266949"/>
                    <a:pt x="404339" y="273523"/>
                  </a:cubicBezTo>
                  <a:cubicBezTo>
                    <a:pt x="404339" y="280096"/>
                    <a:pt x="399020" y="285416"/>
                    <a:pt x="392446" y="285416"/>
                  </a:cubicBezTo>
                  <a:close/>
                  <a:moveTo>
                    <a:pt x="403805" y="132778"/>
                  </a:moveTo>
                  <a:lnTo>
                    <a:pt x="365155" y="144601"/>
                  </a:lnTo>
                  <a:lnTo>
                    <a:pt x="335005" y="205549"/>
                  </a:lnTo>
                  <a:cubicBezTo>
                    <a:pt x="333635" y="208325"/>
                    <a:pt x="331231" y="210450"/>
                    <a:pt x="328316" y="211484"/>
                  </a:cubicBezTo>
                  <a:lnTo>
                    <a:pt x="289387" y="225270"/>
                  </a:lnTo>
                  <a:cubicBezTo>
                    <a:pt x="288086" y="225735"/>
                    <a:pt x="286750" y="225955"/>
                    <a:pt x="285414" y="225955"/>
                  </a:cubicBezTo>
                  <a:cubicBezTo>
                    <a:pt x="282580" y="225955"/>
                    <a:pt x="279793" y="224945"/>
                    <a:pt x="277599" y="223029"/>
                  </a:cubicBezTo>
                  <a:cubicBezTo>
                    <a:pt x="274359" y="220207"/>
                    <a:pt x="272895" y="215863"/>
                    <a:pt x="273766" y="211659"/>
                  </a:cubicBezTo>
                  <a:lnTo>
                    <a:pt x="282348" y="170118"/>
                  </a:lnTo>
                  <a:lnTo>
                    <a:pt x="181845" y="200683"/>
                  </a:lnTo>
                  <a:cubicBezTo>
                    <a:pt x="178256" y="201740"/>
                    <a:pt x="174343" y="201112"/>
                    <a:pt x="171301" y="198860"/>
                  </a:cubicBezTo>
                  <a:cubicBezTo>
                    <a:pt x="168281" y="196619"/>
                    <a:pt x="166492" y="193065"/>
                    <a:pt x="166492" y="189302"/>
                  </a:cubicBezTo>
                  <a:lnTo>
                    <a:pt x="166492" y="168595"/>
                  </a:lnTo>
                  <a:lnTo>
                    <a:pt x="144648" y="135171"/>
                  </a:lnTo>
                  <a:cubicBezTo>
                    <a:pt x="141593" y="130502"/>
                    <a:pt x="142197" y="124324"/>
                    <a:pt x="146112" y="120341"/>
                  </a:cubicBezTo>
                  <a:lnTo>
                    <a:pt x="158004" y="108216"/>
                  </a:lnTo>
                  <a:cubicBezTo>
                    <a:pt x="162022" y="104082"/>
                    <a:pt x="168433" y="103466"/>
                    <a:pt x="173184" y="106706"/>
                  </a:cubicBezTo>
                  <a:lnTo>
                    <a:pt x="199187" y="124382"/>
                  </a:lnTo>
                  <a:cubicBezTo>
                    <a:pt x="202218" y="126449"/>
                    <a:pt x="205923" y="126925"/>
                    <a:pt x="209371" y="125787"/>
                  </a:cubicBezTo>
                  <a:lnTo>
                    <a:pt x="361487" y="74072"/>
                  </a:lnTo>
                  <a:cubicBezTo>
                    <a:pt x="377072" y="68416"/>
                    <a:pt x="401415" y="71831"/>
                    <a:pt x="415583" y="81760"/>
                  </a:cubicBezTo>
                  <a:cubicBezTo>
                    <a:pt x="423664" y="87415"/>
                    <a:pt x="428123" y="95057"/>
                    <a:pt x="428123" y="103268"/>
                  </a:cubicBezTo>
                  <a:cubicBezTo>
                    <a:pt x="428123" y="111502"/>
                    <a:pt x="424965" y="126297"/>
                    <a:pt x="403805" y="132778"/>
                  </a:cubicBezTo>
                  <a:close/>
                  <a:moveTo>
                    <a:pt x="475693" y="380554"/>
                  </a:moveTo>
                  <a:cubicBezTo>
                    <a:pt x="475693" y="387127"/>
                    <a:pt x="470374" y="392446"/>
                    <a:pt x="463800" y="392446"/>
                  </a:cubicBezTo>
                  <a:cubicBezTo>
                    <a:pt x="457227" y="392446"/>
                    <a:pt x="451908" y="387127"/>
                    <a:pt x="451908" y="380554"/>
                  </a:cubicBezTo>
                  <a:lnTo>
                    <a:pt x="451908" y="368661"/>
                  </a:lnTo>
                  <a:cubicBezTo>
                    <a:pt x="451908" y="362087"/>
                    <a:pt x="457227" y="356768"/>
                    <a:pt x="463800" y="356768"/>
                  </a:cubicBezTo>
                  <a:cubicBezTo>
                    <a:pt x="470374" y="356768"/>
                    <a:pt x="475693" y="362087"/>
                    <a:pt x="475693" y="368661"/>
                  </a:cubicBezTo>
                  <a:lnTo>
                    <a:pt x="475693" y="380554"/>
                  </a:lnTo>
                  <a:close/>
                  <a:moveTo>
                    <a:pt x="475693" y="324484"/>
                  </a:moveTo>
                  <a:cubicBezTo>
                    <a:pt x="475693" y="331057"/>
                    <a:pt x="470374" y="336377"/>
                    <a:pt x="463800" y="336377"/>
                  </a:cubicBezTo>
                  <a:cubicBezTo>
                    <a:pt x="457227" y="336377"/>
                    <a:pt x="451908" y="331057"/>
                    <a:pt x="451908" y="324484"/>
                  </a:cubicBezTo>
                  <a:lnTo>
                    <a:pt x="451908" y="302394"/>
                  </a:lnTo>
                  <a:cubicBezTo>
                    <a:pt x="451908" y="295821"/>
                    <a:pt x="457227" y="290502"/>
                    <a:pt x="463800" y="290502"/>
                  </a:cubicBezTo>
                  <a:cubicBezTo>
                    <a:pt x="470374" y="290502"/>
                    <a:pt x="475693" y="295821"/>
                    <a:pt x="475693" y="302394"/>
                  </a:cubicBezTo>
                  <a:lnTo>
                    <a:pt x="475693" y="324484"/>
                  </a:lnTo>
                  <a:close/>
                  <a:moveTo>
                    <a:pt x="475693" y="258229"/>
                  </a:moveTo>
                  <a:cubicBezTo>
                    <a:pt x="475693" y="264802"/>
                    <a:pt x="470374" y="270121"/>
                    <a:pt x="463800" y="270121"/>
                  </a:cubicBezTo>
                  <a:cubicBezTo>
                    <a:pt x="457227" y="270121"/>
                    <a:pt x="451908" y="264802"/>
                    <a:pt x="451908" y="258229"/>
                  </a:cubicBezTo>
                  <a:lnTo>
                    <a:pt x="451908" y="236139"/>
                  </a:lnTo>
                  <a:cubicBezTo>
                    <a:pt x="451908" y="229565"/>
                    <a:pt x="457227" y="224246"/>
                    <a:pt x="463800" y="224246"/>
                  </a:cubicBezTo>
                  <a:cubicBezTo>
                    <a:pt x="470374" y="224246"/>
                    <a:pt x="475693" y="229565"/>
                    <a:pt x="475693" y="236139"/>
                  </a:cubicBezTo>
                  <a:lnTo>
                    <a:pt x="475693" y="258229"/>
                  </a:lnTo>
                  <a:close/>
                  <a:moveTo>
                    <a:pt x="475693" y="191973"/>
                  </a:moveTo>
                  <a:cubicBezTo>
                    <a:pt x="475693" y="198547"/>
                    <a:pt x="470374" y="203866"/>
                    <a:pt x="463800" y="203866"/>
                  </a:cubicBezTo>
                  <a:cubicBezTo>
                    <a:pt x="457227" y="203866"/>
                    <a:pt x="451908" y="198547"/>
                    <a:pt x="451908" y="191973"/>
                  </a:cubicBezTo>
                  <a:lnTo>
                    <a:pt x="451908" y="169884"/>
                  </a:lnTo>
                  <a:cubicBezTo>
                    <a:pt x="451908" y="163310"/>
                    <a:pt x="457227" y="157991"/>
                    <a:pt x="463800" y="157991"/>
                  </a:cubicBezTo>
                  <a:cubicBezTo>
                    <a:pt x="470374" y="157991"/>
                    <a:pt x="475693" y="163310"/>
                    <a:pt x="475693" y="169884"/>
                  </a:cubicBezTo>
                  <a:lnTo>
                    <a:pt x="475693" y="191973"/>
                  </a:lnTo>
                  <a:close/>
                  <a:moveTo>
                    <a:pt x="475693" y="125717"/>
                  </a:moveTo>
                  <a:cubicBezTo>
                    <a:pt x="475693" y="132290"/>
                    <a:pt x="470374" y="137609"/>
                    <a:pt x="463800" y="137609"/>
                  </a:cubicBezTo>
                  <a:cubicBezTo>
                    <a:pt x="457227" y="137609"/>
                    <a:pt x="451908" y="132290"/>
                    <a:pt x="451908" y="125717"/>
                  </a:cubicBezTo>
                  <a:lnTo>
                    <a:pt x="451908" y="103627"/>
                  </a:lnTo>
                  <a:cubicBezTo>
                    <a:pt x="451908" y="97054"/>
                    <a:pt x="457227" y="91734"/>
                    <a:pt x="463800" y="91734"/>
                  </a:cubicBezTo>
                  <a:cubicBezTo>
                    <a:pt x="470374" y="91734"/>
                    <a:pt x="475693" y="97054"/>
                    <a:pt x="475693" y="103627"/>
                  </a:cubicBezTo>
                  <a:lnTo>
                    <a:pt x="475693" y="125717"/>
                  </a:lnTo>
                  <a:close/>
                  <a:moveTo>
                    <a:pt x="475693" y="59461"/>
                  </a:moveTo>
                  <a:cubicBezTo>
                    <a:pt x="475693" y="66035"/>
                    <a:pt x="470374" y="71354"/>
                    <a:pt x="463800" y="71354"/>
                  </a:cubicBezTo>
                  <a:cubicBezTo>
                    <a:pt x="457227" y="71354"/>
                    <a:pt x="451908" y="66035"/>
                    <a:pt x="451908" y="59461"/>
                  </a:cubicBezTo>
                  <a:lnTo>
                    <a:pt x="451908" y="47569"/>
                  </a:lnTo>
                  <a:cubicBezTo>
                    <a:pt x="451908" y="40996"/>
                    <a:pt x="457227" y="35677"/>
                    <a:pt x="463800" y="35677"/>
                  </a:cubicBezTo>
                  <a:cubicBezTo>
                    <a:pt x="470374" y="35677"/>
                    <a:pt x="475693" y="40996"/>
                    <a:pt x="475693" y="47570"/>
                  </a:cubicBezTo>
                  <a:lnTo>
                    <a:pt x="475693" y="59461"/>
                  </a:lnTo>
                  <a:close/>
                </a:path>
              </a:pathLst>
            </a:custGeom>
            <a:solidFill>
              <a:schemeClr val="accent4"/>
            </a:solidFill>
            <a:ln w="1098" cap="flat">
              <a:noFill/>
              <a:prstDash val="solid"/>
              <a:miter/>
            </a:ln>
          </p:spPr>
          <p:txBody>
            <a:bodyPr rtlCol="0" anchor="ctr"/>
            <a:lstStyle/>
            <a:p>
              <a:endParaRPr lang="es-MX" sz="900" dirty="0"/>
            </a:p>
          </p:txBody>
        </p:sp>
        <p:grpSp>
          <p:nvGrpSpPr>
            <p:cNvPr id="456" name="Group 455">
              <a:extLst>
                <a:ext uri="{FF2B5EF4-FFF2-40B4-BE49-F238E27FC236}">
                  <a16:creationId xmlns="" xmlns:a16="http://schemas.microsoft.com/office/drawing/2014/main" id="{FC28794D-7EE9-2D4E-AFFB-E5291A9A0F93}"/>
                </a:ext>
              </a:extLst>
            </p:cNvPr>
            <p:cNvGrpSpPr/>
            <p:nvPr/>
          </p:nvGrpSpPr>
          <p:grpSpPr>
            <a:xfrm>
              <a:off x="8567526" y="6991812"/>
              <a:ext cx="5337777" cy="3264315"/>
              <a:chOff x="13237684" y="6400799"/>
              <a:chExt cx="7136296" cy="4829176"/>
            </a:xfrm>
          </p:grpSpPr>
          <p:graphicFrame>
            <p:nvGraphicFramePr>
              <p:cNvPr id="454" name="Content Placeholder 5">
                <a:extLst>
                  <a:ext uri="{FF2B5EF4-FFF2-40B4-BE49-F238E27FC236}">
                    <a16:creationId xmlns="" xmlns:a16="http://schemas.microsoft.com/office/drawing/2014/main" id="{5E298E20-4DEF-9A4A-B40A-F109B0BA4533}"/>
                  </a:ext>
                </a:extLst>
              </p:cNvPr>
              <p:cNvGraphicFramePr>
                <a:graphicFrameLocks/>
              </p:cNvGraphicFramePr>
              <p:nvPr>
                <p:extLst/>
              </p:nvPr>
            </p:nvGraphicFramePr>
            <p:xfrm>
              <a:off x="13492366" y="6858000"/>
              <a:ext cx="6735526" cy="4109189"/>
            </p:xfrm>
            <a:graphic>
              <a:graphicData uri="http://schemas.openxmlformats.org/drawingml/2006/chart">
                <c:chart xmlns:c="http://schemas.openxmlformats.org/drawingml/2006/chart" xmlns:r="http://schemas.openxmlformats.org/officeDocument/2006/relationships" r:id="rId6"/>
              </a:graphicData>
            </a:graphic>
          </p:graphicFrame>
          <p:sp>
            <p:nvSpPr>
              <p:cNvPr id="455" name="Rectangle 454">
                <a:extLst>
                  <a:ext uri="{FF2B5EF4-FFF2-40B4-BE49-F238E27FC236}">
                    <a16:creationId xmlns="" xmlns:a16="http://schemas.microsoft.com/office/drawing/2014/main" id="{17B5CC22-EF1B-024C-9583-0CDA913E83ED}"/>
                  </a:ext>
                </a:extLst>
              </p:cNvPr>
              <p:cNvSpPr/>
              <p:nvPr/>
            </p:nvSpPr>
            <p:spPr>
              <a:xfrm>
                <a:off x="13237684" y="6400799"/>
                <a:ext cx="7136296" cy="482917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sp>
          <p:nvSpPr>
            <p:cNvPr id="459" name="Freeform 458">
              <a:extLst>
                <a:ext uri="{FF2B5EF4-FFF2-40B4-BE49-F238E27FC236}">
                  <a16:creationId xmlns="" xmlns:a16="http://schemas.microsoft.com/office/drawing/2014/main" id="{7F123E1B-DEF4-174A-A8E5-809918AF20D5}"/>
                </a:ext>
              </a:extLst>
            </p:cNvPr>
            <p:cNvSpPr>
              <a:spLocks noChangeArrowheads="1"/>
            </p:cNvSpPr>
            <p:nvPr/>
          </p:nvSpPr>
          <p:spPr bwMode="auto">
            <a:xfrm flipH="1">
              <a:off x="3751072" y="8902231"/>
              <a:ext cx="847104" cy="971500"/>
            </a:xfrm>
            <a:custGeom>
              <a:avLst/>
              <a:gdLst>
                <a:gd name="connsiteX0" fmla="*/ 2505636 w 3429309"/>
                <a:gd name="connsiteY0" fmla="*/ 1353841 h 3834115"/>
                <a:gd name="connsiteX1" fmla="*/ 2507181 w 3429309"/>
                <a:gd name="connsiteY1" fmla="*/ 1355186 h 3834115"/>
                <a:gd name="connsiteX2" fmla="*/ 2506729 w 3429309"/>
                <a:gd name="connsiteY2" fmla="*/ 1355865 h 3834115"/>
                <a:gd name="connsiteX3" fmla="*/ 2506658 w 3429309"/>
                <a:gd name="connsiteY3" fmla="*/ 1355958 h 3834115"/>
                <a:gd name="connsiteX4" fmla="*/ 2505517 w 3429309"/>
                <a:gd name="connsiteY4" fmla="*/ 1353963 h 3834115"/>
                <a:gd name="connsiteX5" fmla="*/ 2676317 w 3429309"/>
                <a:gd name="connsiteY5" fmla="*/ 1274042 h 3834115"/>
                <a:gd name="connsiteX6" fmla="*/ 2683010 w 3429309"/>
                <a:gd name="connsiteY6" fmla="*/ 1278847 h 3834115"/>
                <a:gd name="connsiteX7" fmla="*/ 2696644 w 3429309"/>
                <a:gd name="connsiteY7" fmla="*/ 1288636 h 3834115"/>
                <a:gd name="connsiteX8" fmla="*/ 2659658 w 3429309"/>
                <a:gd name="connsiteY8" fmla="*/ 1339117 h 3834115"/>
                <a:gd name="connsiteX9" fmla="*/ 2605446 w 3429309"/>
                <a:gd name="connsiteY9" fmla="*/ 1413108 h 3834115"/>
                <a:gd name="connsiteX10" fmla="*/ 2588281 w 3429309"/>
                <a:gd name="connsiteY10" fmla="*/ 1436535 h 3834115"/>
                <a:gd name="connsiteX11" fmla="*/ 2534884 w 3429309"/>
                <a:gd name="connsiteY11" fmla="*/ 1398524 h 3834115"/>
                <a:gd name="connsiteX12" fmla="*/ 2534884 w 3429309"/>
                <a:gd name="connsiteY12" fmla="*/ 1384020 h 3834115"/>
                <a:gd name="connsiteX13" fmla="*/ 2539096 w 3429309"/>
                <a:gd name="connsiteY13" fmla="*/ 1378629 h 3834115"/>
                <a:gd name="connsiteX14" fmla="*/ 2545237 w 3429309"/>
                <a:gd name="connsiteY14" fmla="*/ 1382566 h 3834115"/>
                <a:gd name="connsiteX15" fmla="*/ 2563513 w 3429309"/>
                <a:gd name="connsiteY15" fmla="*/ 1394280 h 3834115"/>
                <a:gd name="connsiteX16" fmla="*/ 2609806 w 3429309"/>
                <a:gd name="connsiteY16" fmla="*/ 1387548 h 3834115"/>
                <a:gd name="connsiteX17" fmla="*/ 2611433 w 3429309"/>
                <a:gd name="connsiteY17" fmla="*/ 1367050 h 3834115"/>
                <a:gd name="connsiteX18" fmla="*/ 2615904 w 3429309"/>
                <a:gd name="connsiteY18" fmla="*/ 1366799 h 3834115"/>
                <a:gd name="connsiteX19" fmla="*/ 2637539 w 3429309"/>
                <a:gd name="connsiteY19" fmla="*/ 1322577 h 3834115"/>
                <a:gd name="connsiteX20" fmla="*/ 2636510 w 3429309"/>
                <a:gd name="connsiteY20" fmla="*/ 1321817 h 3834115"/>
                <a:gd name="connsiteX21" fmla="*/ 2651502 w 3429309"/>
                <a:gd name="connsiteY21" fmla="*/ 1307306 h 3834115"/>
                <a:gd name="connsiteX22" fmla="*/ 2652964 w 3429309"/>
                <a:gd name="connsiteY22" fmla="*/ 1288582 h 3834115"/>
                <a:gd name="connsiteX23" fmla="*/ 2657652 w 3429309"/>
                <a:gd name="connsiteY23" fmla="*/ 1288713 h 3834115"/>
                <a:gd name="connsiteX24" fmla="*/ 2676180 w 3429309"/>
                <a:gd name="connsiteY24" fmla="*/ 1274698 h 3834115"/>
                <a:gd name="connsiteX25" fmla="*/ 938310 w 3429309"/>
                <a:gd name="connsiteY25" fmla="*/ 105 h 3834115"/>
                <a:gd name="connsiteX26" fmla="*/ 858123 w 3429309"/>
                <a:gd name="connsiteY26" fmla="*/ 6810 h 3834115"/>
                <a:gd name="connsiteX27" fmla="*/ 874916 w 3429309"/>
                <a:gd name="connsiteY27" fmla="*/ 23562 h 3834115"/>
                <a:gd name="connsiteX28" fmla="*/ 878660 w 3429309"/>
                <a:gd name="connsiteY28" fmla="*/ 27298 h 3834115"/>
                <a:gd name="connsiteX29" fmla="*/ 884914 w 3429309"/>
                <a:gd name="connsiteY29" fmla="*/ 30114 h 3834115"/>
                <a:gd name="connsiteX30" fmla="*/ 887170 w 3429309"/>
                <a:gd name="connsiteY30" fmla="*/ 35787 h 3834115"/>
                <a:gd name="connsiteX31" fmla="*/ 883539 w 3429309"/>
                <a:gd name="connsiteY31" fmla="*/ 32165 h 3834115"/>
                <a:gd name="connsiteX32" fmla="*/ 878660 w 3429309"/>
                <a:gd name="connsiteY32" fmla="*/ 27298 h 3834115"/>
                <a:gd name="connsiteX33" fmla="*/ 869122 w 3429309"/>
                <a:gd name="connsiteY33" fmla="*/ 23003 h 3834115"/>
                <a:gd name="connsiteX34" fmla="*/ 742790 w 3429309"/>
                <a:gd name="connsiteY34" fmla="*/ 63911 h 3834115"/>
                <a:gd name="connsiteX35" fmla="*/ 613788 w 3429309"/>
                <a:gd name="connsiteY35" fmla="*/ 322146 h 3834115"/>
                <a:gd name="connsiteX36" fmla="*/ 647158 w 3429309"/>
                <a:gd name="connsiteY36" fmla="*/ 314785 h 3834115"/>
                <a:gd name="connsiteX37" fmla="*/ 649437 w 3429309"/>
                <a:gd name="connsiteY37" fmla="*/ 366457 h 3834115"/>
                <a:gd name="connsiteX38" fmla="*/ 671572 w 3429309"/>
                <a:gd name="connsiteY38" fmla="*/ 450630 h 3834115"/>
                <a:gd name="connsiteX39" fmla="*/ 686089 w 3429309"/>
                <a:gd name="connsiteY39" fmla="*/ 565731 h 3834115"/>
                <a:gd name="connsiteX40" fmla="*/ 757819 w 3429309"/>
                <a:gd name="connsiteY40" fmla="*/ 737957 h 3834115"/>
                <a:gd name="connsiteX41" fmla="*/ 858583 w 3429309"/>
                <a:gd name="connsiteY41" fmla="*/ 737957 h 3834115"/>
                <a:gd name="connsiteX42" fmla="*/ 944830 w 3429309"/>
                <a:gd name="connsiteY42" fmla="*/ 694474 h 3834115"/>
                <a:gd name="connsiteX43" fmla="*/ 983159 w 3429309"/>
                <a:gd name="connsiteY43" fmla="*/ 819562 h 3834115"/>
                <a:gd name="connsiteX44" fmla="*/ 991857 w 3429309"/>
                <a:gd name="connsiteY44" fmla="*/ 847950 h 3834115"/>
                <a:gd name="connsiteX45" fmla="*/ 996789 w 3429309"/>
                <a:gd name="connsiteY45" fmla="*/ 872356 h 3834115"/>
                <a:gd name="connsiteX46" fmla="*/ 1005701 w 3429309"/>
                <a:gd name="connsiteY46" fmla="*/ 914404 h 3834115"/>
                <a:gd name="connsiteX47" fmla="*/ 1007745 w 3429309"/>
                <a:gd name="connsiteY47" fmla="*/ 923415 h 3834115"/>
                <a:gd name="connsiteX48" fmla="*/ 827100 w 3429309"/>
                <a:gd name="connsiteY48" fmla="*/ 1297309 h 3834115"/>
                <a:gd name="connsiteX49" fmla="*/ 338644 w 3429309"/>
                <a:gd name="connsiteY49" fmla="*/ 1196405 h 3834115"/>
                <a:gd name="connsiteX50" fmla="*/ 329664 w 3429309"/>
                <a:gd name="connsiteY50" fmla="*/ 1244782 h 3834115"/>
                <a:gd name="connsiteX51" fmla="*/ 313865 w 3429309"/>
                <a:gd name="connsiteY51" fmla="*/ 1238245 h 3834115"/>
                <a:gd name="connsiteX52" fmla="*/ 169896 w 3429309"/>
                <a:gd name="connsiteY52" fmla="*/ 1166161 h 3834115"/>
                <a:gd name="connsiteX53" fmla="*/ 140759 w 3429309"/>
                <a:gd name="connsiteY53" fmla="*/ 1137843 h 3834115"/>
                <a:gd name="connsiteX54" fmla="*/ 140759 w 3429309"/>
                <a:gd name="connsiteY54" fmla="*/ 1180750 h 3834115"/>
                <a:gd name="connsiteX55" fmla="*/ 212744 w 3429309"/>
                <a:gd name="connsiteY55" fmla="*/ 1238245 h 3834115"/>
                <a:gd name="connsiteX56" fmla="*/ 178573 w 3429309"/>
                <a:gd name="connsiteY56" fmla="*/ 1238245 h 3834115"/>
                <a:gd name="connsiteX57" fmla="*/ 166879 w 3429309"/>
                <a:gd name="connsiteY57" fmla="*/ 1238245 h 3834115"/>
                <a:gd name="connsiteX58" fmla="*/ 152625 w 3429309"/>
                <a:gd name="connsiteY58" fmla="*/ 1236705 h 3834115"/>
                <a:gd name="connsiteX59" fmla="*/ 38400 w 3429309"/>
                <a:gd name="connsiteY59" fmla="*/ 1224362 h 3834115"/>
                <a:gd name="connsiteX60" fmla="*/ 24659 w 3429309"/>
                <a:gd name="connsiteY60" fmla="*/ 1266680 h 3834115"/>
                <a:gd name="connsiteX61" fmla="*/ 121318 w 3429309"/>
                <a:gd name="connsiteY61" fmla="*/ 1275574 h 3834115"/>
                <a:gd name="connsiteX62" fmla="*/ 155705 w 3429309"/>
                <a:gd name="connsiteY62" fmla="*/ 1278738 h 3834115"/>
                <a:gd name="connsiteX63" fmla="*/ 155904 w 3429309"/>
                <a:gd name="connsiteY63" fmla="*/ 1283846 h 3834115"/>
                <a:gd name="connsiteX64" fmla="*/ 153174 w 3429309"/>
                <a:gd name="connsiteY64" fmla="*/ 1282779 h 3834115"/>
                <a:gd name="connsiteX65" fmla="*/ 24080 w 3429309"/>
                <a:gd name="connsiteY65" fmla="*/ 1269503 h 3834115"/>
                <a:gd name="connsiteX66" fmla="*/ 9546 w 3429309"/>
                <a:gd name="connsiteY66" fmla="*/ 1310991 h 3834115"/>
                <a:gd name="connsiteX67" fmla="*/ 153174 w 3429309"/>
                <a:gd name="connsiteY67" fmla="*/ 1310991 h 3834115"/>
                <a:gd name="connsiteX68" fmla="*/ 156976 w 3429309"/>
                <a:gd name="connsiteY68" fmla="*/ 1311350 h 3834115"/>
                <a:gd name="connsiteX69" fmla="*/ 157149 w 3429309"/>
                <a:gd name="connsiteY69" fmla="*/ 1315799 h 3834115"/>
                <a:gd name="connsiteX70" fmla="*/ 158296 w 3429309"/>
                <a:gd name="connsiteY70" fmla="*/ 1325927 h 3834115"/>
                <a:gd name="connsiteX71" fmla="*/ 150803 w 3429309"/>
                <a:gd name="connsiteY71" fmla="*/ 1325927 h 3834115"/>
                <a:gd name="connsiteX72" fmla="*/ 24277 w 3429309"/>
                <a:gd name="connsiteY72" fmla="*/ 1325927 h 3834115"/>
                <a:gd name="connsiteX73" fmla="*/ 24277 w 3429309"/>
                <a:gd name="connsiteY73" fmla="*/ 1355160 h 3834115"/>
                <a:gd name="connsiteX74" fmla="*/ 121148 w 3429309"/>
                <a:gd name="connsiteY74" fmla="*/ 1355160 h 3834115"/>
                <a:gd name="connsiteX75" fmla="*/ 161825 w 3429309"/>
                <a:gd name="connsiteY75" fmla="*/ 1355160 h 3834115"/>
                <a:gd name="connsiteX76" fmla="*/ 162801 w 3429309"/>
                <a:gd name="connsiteY76" fmla="*/ 1358456 h 3834115"/>
                <a:gd name="connsiteX77" fmla="*/ 129234 w 3429309"/>
                <a:gd name="connsiteY77" fmla="*/ 1362368 h 3834115"/>
                <a:gd name="connsiteX78" fmla="*/ 54592 w 3429309"/>
                <a:gd name="connsiteY78" fmla="*/ 1371066 h 3834115"/>
                <a:gd name="connsiteX79" fmla="*/ 54592 w 3429309"/>
                <a:gd name="connsiteY79" fmla="*/ 1400275 h 3834115"/>
                <a:gd name="connsiteX80" fmla="*/ 183703 w 3429309"/>
                <a:gd name="connsiteY80" fmla="*/ 1400275 h 3834115"/>
                <a:gd name="connsiteX81" fmla="*/ 191348 w 3429309"/>
                <a:gd name="connsiteY81" fmla="*/ 1393360 h 3834115"/>
                <a:gd name="connsiteX82" fmla="*/ 192528 w 3429309"/>
                <a:gd name="connsiteY82" fmla="*/ 1386315 h 3834115"/>
                <a:gd name="connsiteX83" fmla="*/ 241880 w 3429309"/>
                <a:gd name="connsiteY83" fmla="*/ 1391637 h 3834115"/>
                <a:gd name="connsiteX84" fmla="*/ 291370 w 3429309"/>
                <a:gd name="connsiteY84" fmla="*/ 1388928 h 3834115"/>
                <a:gd name="connsiteX85" fmla="*/ 303960 w 3429309"/>
                <a:gd name="connsiteY85" fmla="*/ 1383264 h 3834115"/>
                <a:gd name="connsiteX86" fmla="*/ 295947 w 3429309"/>
                <a:gd name="connsiteY86" fmla="*/ 1426432 h 3834115"/>
                <a:gd name="connsiteX87" fmla="*/ 970562 w 3429309"/>
                <a:gd name="connsiteY87" fmla="*/ 1584629 h 3834115"/>
                <a:gd name="connsiteX88" fmla="*/ 1129770 w 3429309"/>
                <a:gd name="connsiteY88" fmla="*/ 1287832 h 3834115"/>
                <a:gd name="connsiteX89" fmla="*/ 1160013 w 3429309"/>
                <a:gd name="connsiteY89" fmla="*/ 1350936 h 3834115"/>
                <a:gd name="connsiteX90" fmla="*/ 1374126 w 3429309"/>
                <a:gd name="connsiteY90" fmla="*/ 1797690 h 3834115"/>
                <a:gd name="connsiteX91" fmla="*/ 1395147 w 3429309"/>
                <a:gd name="connsiteY91" fmla="*/ 1841550 h 3834115"/>
                <a:gd name="connsiteX92" fmla="*/ 698642 w 3429309"/>
                <a:gd name="connsiteY92" fmla="*/ 1872073 h 3834115"/>
                <a:gd name="connsiteX93" fmla="*/ 555502 w 3429309"/>
                <a:gd name="connsiteY93" fmla="*/ 3262740 h 3834115"/>
                <a:gd name="connsiteX94" fmla="*/ 569835 w 3429309"/>
                <a:gd name="connsiteY94" fmla="*/ 3267281 h 3834115"/>
                <a:gd name="connsiteX95" fmla="*/ 585658 w 3429309"/>
                <a:gd name="connsiteY95" fmla="*/ 3272295 h 3834115"/>
                <a:gd name="connsiteX96" fmla="*/ 568276 w 3429309"/>
                <a:gd name="connsiteY96" fmla="*/ 3276644 h 3834115"/>
                <a:gd name="connsiteX97" fmla="*/ 354146 w 3429309"/>
                <a:gd name="connsiteY97" fmla="*/ 3262129 h 3834115"/>
                <a:gd name="connsiteX98" fmla="*/ 238977 w 3429309"/>
                <a:gd name="connsiteY98" fmla="*/ 3348363 h 3834115"/>
                <a:gd name="connsiteX99" fmla="*/ 712452 w 3429309"/>
                <a:gd name="connsiteY99" fmla="*/ 3491801 h 3834115"/>
                <a:gd name="connsiteX100" fmla="*/ 782993 w 3429309"/>
                <a:gd name="connsiteY100" fmla="*/ 3336196 h 3834115"/>
                <a:gd name="connsiteX101" fmla="*/ 783099 w 3429309"/>
                <a:gd name="connsiteY101" fmla="*/ 3334854 h 3834115"/>
                <a:gd name="connsiteX102" fmla="*/ 827297 w 3429309"/>
                <a:gd name="connsiteY102" fmla="*/ 3348858 h 3834115"/>
                <a:gd name="connsiteX103" fmla="*/ 942320 w 3429309"/>
                <a:gd name="connsiteY103" fmla="*/ 2230184 h 3834115"/>
                <a:gd name="connsiteX104" fmla="*/ 1402413 w 3429309"/>
                <a:gd name="connsiteY104" fmla="*/ 2255337 h 3834115"/>
                <a:gd name="connsiteX105" fmla="*/ 1568125 w 3429309"/>
                <a:gd name="connsiteY105" fmla="*/ 2254171 h 3834115"/>
                <a:gd name="connsiteX106" fmla="*/ 1571872 w 3429309"/>
                <a:gd name="connsiteY106" fmla="*/ 2271764 h 3834115"/>
                <a:gd name="connsiteX107" fmla="*/ 1703168 w 3429309"/>
                <a:gd name="connsiteY107" fmla="*/ 2888301 h 3834115"/>
                <a:gd name="connsiteX108" fmla="*/ 3037184 w 3429309"/>
                <a:gd name="connsiteY108" fmla="*/ 3476755 h 3834115"/>
                <a:gd name="connsiteX109" fmla="*/ 3067411 w 3429309"/>
                <a:gd name="connsiteY109" fmla="*/ 3379972 h 3834115"/>
                <a:gd name="connsiteX110" fmla="*/ 3073536 w 3429309"/>
                <a:gd name="connsiteY110" fmla="*/ 3360358 h 3834115"/>
                <a:gd name="connsiteX111" fmla="*/ 3052195 w 3429309"/>
                <a:gd name="connsiteY111" fmla="*/ 3446213 h 3834115"/>
                <a:gd name="connsiteX112" fmla="*/ 3080370 w 3429309"/>
                <a:gd name="connsiteY112" fmla="*/ 3504313 h 3834115"/>
                <a:gd name="connsiteX113" fmla="*/ 3052195 w 3429309"/>
                <a:gd name="connsiteY113" fmla="*/ 3719624 h 3834115"/>
                <a:gd name="connsiteX114" fmla="*/ 3123914 w 3429309"/>
                <a:gd name="connsiteY114" fmla="*/ 3834115 h 3834115"/>
                <a:gd name="connsiteX115" fmla="*/ 3281868 w 3429309"/>
                <a:gd name="connsiteY115" fmla="*/ 3360773 h 3834115"/>
                <a:gd name="connsiteX116" fmla="*/ 3113895 w 3429309"/>
                <a:gd name="connsiteY116" fmla="*/ 3277748 h 3834115"/>
                <a:gd name="connsiteX117" fmla="*/ 3100120 w 3429309"/>
                <a:gd name="connsiteY117" fmla="*/ 3275239 h 3834115"/>
                <a:gd name="connsiteX118" fmla="*/ 3108832 w 3429309"/>
                <a:gd name="connsiteY118" fmla="*/ 3247344 h 3834115"/>
                <a:gd name="connsiteX119" fmla="*/ 2147556 w 3429309"/>
                <a:gd name="connsiteY119" fmla="*/ 2731380 h 3834115"/>
                <a:gd name="connsiteX120" fmla="*/ 2033260 w 3429309"/>
                <a:gd name="connsiteY120" fmla="*/ 2085786 h 3834115"/>
                <a:gd name="connsiteX121" fmla="*/ 2018850 w 3429309"/>
                <a:gd name="connsiteY121" fmla="*/ 2089732 h 3834115"/>
                <a:gd name="connsiteX122" fmla="*/ 2031975 w 3429309"/>
                <a:gd name="connsiteY122" fmla="*/ 2052029 h 3834115"/>
                <a:gd name="connsiteX123" fmla="*/ 2002238 w 3429309"/>
                <a:gd name="connsiteY123" fmla="*/ 1814945 h 3834115"/>
                <a:gd name="connsiteX124" fmla="*/ 1993668 w 3429309"/>
                <a:gd name="connsiteY124" fmla="*/ 1815321 h 3834115"/>
                <a:gd name="connsiteX125" fmla="*/ 2002897 w 3429309"/>
                <a:gd name="connsiteY125" fmla="*/ 1813197 h 3834115"/>
                <a:gd name="connsiteX126" fmla="*/ 1679146 w 3429309"/>
                <a:gd name="connsiteY126" fmla="*/ 1066166 h 3834115"/>
                <a:gd name="connsiteX127" fmla="*/ 1651019 w 3429309"/>
                <a:gd name="connsiteY127" fmla="*/ 1007573 h 3834115"/>
                <a:gd name="connsiteX128" fmla="*/ 1680848 w 3429309"/>
                <a:gd name="connsiteY128" fmla="*/ 1007573 h 3834115"/>
                <a:gd name="connsiteX129" fmla="*/ 1904575 w 3429309"/>
                <a:gd name="connsiteY129" fmla="*/ 1007573 h 3834115"/>
                <a:gd name="connsiteX130" fmla="*/ 2161907 w 3429309"/>
                <a:gd name="connsiteY130" fmla="*/ 1136992 h 3834115"/>
                <a:gd name="connsiteX131" fmla="*/ 2176660 w 3429309"/>
                <a:gd name="connsiteY131" fmla="*/ 1111756 h 3834115"/>
                <a:gd name="connsiteX132" fmla="*/ 2322529 w 3429309"/>
                <a:gd name="connsiteY132" fmla="*/ 1191885 h 3834115"/>
                <a:gd name="connsiteX133" fmla="*/ 2319732 w 3429309"/>
                <a:gd name="connsiteY133" fmla="*/ 1196398 h 3834115"/>
                <a:gd name="connsiteX134" fmla="*/ 2434257 w 3429309"/>
                <a:gd name="connsiteY134" fmla="*/ 1253462 h 3834115"/>
                <a:gd name="connsiteX135" fmla="*/ 2476673 w 3429309"/>
                <a:gd name="connsiteY135" fmla="*/ 1396548 h 3834115"/>
                <a:gd name="connsiteX136" fmla="*/ 2485117 w 3429309"/>
                <a:gd name="connsiteY136" fmla="*/ 1391930 h 3834115"/>
                <a:gd name="connsiteX137" fmla="*/ 2486970 w 3429309"/>
                <a:gd name="connsiteY137" fmla="*/ 1390666 h 3834115"/>
                <a:gd name="connsiteX138" fmla="*/ 2484974 w 3429309"/>
                <a:gd name="connsiteY138" fmla="*/ 1398524 h 3834115"/>
                <a:gd name="connsiteX139" fmla="*/ 2506729 w 3429309"/>
                <a:gd name="connsiteY139" fmla="*/ 1441182 h 3834115"/>
                <a:gd name="connsiteX140" fmla="*/ 2539678 w 3429309"/>
                <a:gd name="connsiteY140" fmla="*/ 1464837 h 3834115"/>
                <a:gd name="connsiteX141" fmla="*/ 2557939 w 3429309"/>
                <a:gd name="connsiteY141" fmla="*/ 1477948 h 3834115"/>
                <a:gd name="connsiteX142" fmla="*/ 2521296 w 3429309"/>
                <a:gd name="connsiteY142" fmla="*/ 1527960 h 3834115"/>
                <a:gd name="connsiteX143" fmla="*/ 2405705 w 3429309"/>
                <a:gd name="connsiteY143" fmla="*/ 1685724 h 3834115"/>
                <a:gd name="connsiteX144" fmla="*/ 2405705 w 3429309"/>
                <a:gd name="connsiteY144" fmla="*/ 1742994 h 3834115"/>
                <a:gd name="connsiteX145" fmla="*/ 2617323 w 3429309"/>
                <a:gd name="connsiteY145" fmla="*/ 1899496 h 3834115"/>
                <a:gd name="connsiteX146" fmla="*/ 2617816 w 3429309"/>
                <a:gd name="connsiteY146" fmla="*/ 1899860 h 3834115"/>
                <a:gd name="connsiteX147" fmla="*/ 2617195 w 3429309"/>
                <a:gd name="connsiteY147" fmla="*/ 1899822 h 3834115"/>
                <a:gd name="connsiteX148" fmla="*/ 2604040 w 3429309"/>
                <a:gd name="connsiteY148" fmla="*/ 1892374 h 3834115"/>
                <a:gd name="connsiteX149" fmla="*/ 2877561 w 3429309"/>
                <a:gd name="connsiteY149" fmla="*/ 2107264 h 3834115"/>
                <a:gd name="connsiteX150" fmla="*/ 2934829 w 3429309"/>
                <a:gd name="connsiteY150" fmla="*/ 2092768 h 3834115"/>
                <a:gd name="connsiteX151" fmla="*/ 3422893 w 3429309"/>
                <a:gd name="connsiteY151" fmla="*/ 1461741 h 3834115"/>
                <a:gd name="connsiteX152" fmla="*/ 3409217 w 3429309"/>
                <a:gd name="connsiteY152" fmla="*/ 1404607 h 3834115"/>
                <a:gd name="connsiteX153" fmla="*/ 3169886 w 3429309"/>
                <a:gd name="connsiteY153" fmla="*/ 1216578 h 3834115"/>
                <a:gd name="connsiteX154" fmla="*/ 3156864 w 3429309"/>
                <a:gd name="connsiteY154" fmla="*/ 1206347 h 3834115"/>
                <a:gd name="connsiteX155" fmla="*/ 3151298 w 3429309"/>
                <a:gd name="connsiteY155" fmla="*/ 1197654 h 3834115"/>
                <a:gd name="connsiteX156" fmla="*/ 2936322 w 3429309"/>
                <a:gd name="connsiteY156" fmla="*/ 1039523 h 3834115"/>
                <a:gd name="connsiteX157" fmla="*/ 2907743 w 3429309"/>
                <a:gd name="connsiteY157" fmla="*/ 1028625 h 3834115"/>
                <a:gd name="connsiteX158" fmla="*/ 2879165 w 3429309"/>
                <a:gd name="connsiteY158" fmla="*/ 1039523 h 3834115"/>
                <a:gd name="connsiteX159" fmla="*/ 2795824 w 3429309"/>
                <a:gd name="connsiteY159" fmla="*/ 1153271 h 3834115"/>
                <a:gd name="connsiteX160" fmla="*/ 2727384 w 3429309"/>
                <a:gd name="connsiteY160" fmla="*/ 1246682 h 3834115"/>
                <a:gd name="connsiteX161" fmla="*/ 2720687 w 3429309"/>
                <a:gd name="connsiteY161" fmla="*/ 1241914 h 3834115"/>
                <a:gd name="connsiteX162" fmla="*/ 2678216 w 3429309"/>
                <a:gd name="connsiteY162" fmla="*/ 1211680 h 3834115"/>
                <a:gd name="connsiteX163" fmla="*/ 2635557 w 3429309"/>
                <a:gd name="connsiteY163" fmla="*/ 1203255 h 3834115"/>
                <a:gd name="connsiteX164" fmla="*/ 2631756 w 3429309"/>
                <a:gd name="connsiteY164" fmla="*/ 1204474 h 3834115"/>
                <a:gd name="connsiteX165" fmla="*/ 2625959 w 3429309"/>
                <a:gd name="connsiteY165" fmla="*/ 1200758 h 3834115"/>
                <a:gd name="connsiteX166" fmla="*/ 2620544 w 3429309"/>
                <a:gd name="connsiteY166" fmla="*/ 1197287 h 3834115"/>
                <a:gd name="connsiteX167" fmla="*/ 2604113 w 3429309"/>
                <a:gd name="connsiteY167" fmla="*/ 1197719 h 3834115"/>
                <a:gd name="connsiteX168" fmla="*/ 2604771 w 3429309"/>
                <a:gd name="connsiteY168" fmla="*/ 1196398 h 3834115"/>
                <a:gd name="connsiteX169" fmla="*/ 2481180 w 3429309"/>
                <a:gd name="connsiteY169" fmla="*/ 1129926 h 3834115"/>
                <a:gd name="connsiteX170" fmla="*/ 2453082 w 3429309"/>
                <a:gd name="connsiteY170" fmla="*/ 1114813 h 3834115"/>
                <a:gd name="connsiteX171" fmla="*/ 2248705 w 3429309"/>
                <a:gd name="connsiteY171" fmla="*/ 988519 h 3834115"/>
                <a:gd name="connsiteX172" fmla="*/ 2262454 w 3429309"/>
                <a:gd name="connsiteY172" fmla="*/ 965001 h 3834115"/>
                <a:gd name="connsiteX173" fmla="*/ 1961665 w 3429309"/>
                <a:gd name="connsiteY173" fmla="*/ 749588 h 3834115"/>
                <a:gd name="connsiteX174" fmla="*/ 1560329 w 3429309"/>
                <a:gd name="connsiteY174" fmla="*/ 707016 h 3834115"/>
                <a:gd name="connsiteX175" fmla="*/ 1468035 w 3429309"/>
                <a:gd name="connsiteY175" fmla="*/ 705761 h 3834115"/>
                <a:gd name="connsiteX176" fmla="*/ 1395201 w 3429309"/>
                <a:gd name="connsiteY176" fmla="*/ 711427 h 3834115"/>
                <a:gd name="connsiteX177" fmla="*/ 1332465 w 3429309"/>
                <a:gd name="connsiteY177" fmla="*/ 682946 h 3834115"/>
                <a:gd name="connsiteX178" fmla="*/ 1215951 w 3429309"/>
                <a:gd name="connsiteY178" fmla="*/ 630050 h 3834115"/>
                <a:gd name="connsiteX179" fmla="*/ 1202036 w 3429309"/>
                <a:gd name="connsiteY179" fmla="*/ 623733 h 3834115"/>
                <a:gd name="connsiteX180" fmla="*/ 1202718 w 3429309"/>
                <a:gd name="connsiteY180" fmla="*/ 622856 h 3834115"/>
                <a:gd name="connsiteX181" fmla="*/ 1174538 w 3429309"/>
                <a:gd name="connsiteY181" fmla="*/ 508607 h 3834115"/>
                <a:gd name="connsiteX182" fmla="*/ 1174688 w 3429309"/>
                <a:gd name="connsiteY182" fmla="*/ 508105 h 3834115"/>
                <a:gd name="connsiteX183" fmla="*/ 1179540 w 3429309"/>
                <a:gd name="connsiteY183" fmla="*/ 501000 h 3834115"/>
                <a:gd name="connsiteX184" fmla="*/ 1234771 w 3429309"/>
                <a:gd name="connsiteY184" fmla="*/ 278680 h 3834115"/>
                <a:gd name="connsiteX185" fmla="*/ 1223888 w 3429309"/>
                <a:gd name="connsiteY185" fmla="*/ 223889 h 3834115"/>
                <a:gd name="connsiteX186" fmla="*/ 1223565 w 3429309"/>
                <a:gd name="connsiteY186" fmla="*/ 221055 h 3834115"/>
                <a:gd name="connsiteX187" fmla="*/ 1223066 w 3429309"/>
                <a:gd name="connsiteY187" fmla="*/ 219752 h 3834115"/>
                <a:gd name="connsiteX188" fmla="*/ 1220988 w 3429309"/>
                <a:gd name="connsiteY188" fmla="*/ 209288 h 3834115"/>
                <a:gd name="connsiteX189" fmla="*/ 1205419 w 3429309"/>
                <a:gd name="connsiteY189" fmla="*/ 173659 h 3834115"/>
                <a:gd name="connsiteX190" fmla="*/ 1200606 w 3429309"/>
                <a:gd name="connsiteY190" fmla="*/ 161089 h 3834115"/>
                <a:gd name="connsiteX191" fmla="*/ 1198917 w 3429309"/>
                <a:gd name="connsiteY191" fmla="*/ 158780 h 3834115"/>
                <a:gd name="connsiteX192" fmla="*/ 1188744 w 3429309"/>
                <a:gd name="connsiteY192" fmla="*/ 135501 h 3834115"/>
                <a:gd name="connsiteX193" fmla="*/ 938310 w 3429309"/>
                <a:gd name="connsiteY193" fmla="*/ 105 h 38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429309" h="3834115">
                  <a:moveTo>
                    <a:pt x="2505636" y="1353841"/>
                  </a:moveTo>
                  <a:lnTo>
                    <a:pt x="2507181" y="1355186"/>
                  </a:lnTo>
                  <a:lnTo>
                    <a:pt x="2506729" y="1355865"/>
                  </a:lnTo>
                  <a:lnTo>
                    <a:pt x="2506658" y="1355958"/>
                  </a:lnTo>
                  <a:lnTo>
                    <a:pt x="2505517" y="1353963"/>
                  </a:lnTo>
                  <a:close/>
                  <a:moveTo>
                    <a:pt x="2676317" y="1274042"/>
                  </a:moveTo>
                  <a:lnTo>
                    <a:pt x="2683010" y="1278847"/>
                  </a:lnTo>
                  <a:lnTo>
                    <a:pt x="2696644" y="1288636"/>
                  </a:lnTo>
                  <a:lnTo>
                    <a:pt x="2659658" y="1339117"/>
                  </a:lnTo>
                  <a:cubicBezTo>
                    <a:pt x="2640123" y="1365779"/>
                    <a:pt x="2622091" y="1390390"/>
                    <a:pt x="2605446" y="1413108"/>
                  </a:cubicBezTo>
                  <a:lnTo>
                    <a:pt x="2588281" y="1436535"/>
                  </a:lnTo>
                  <a:lnTo>
                    <a:pt x="2534884" y="1398524"/>
                  </a:lnTo>
                  <a:lnTo>
                    <a:pt x="2534884" y="1384020"/>
                  </a:lnTo>
                  <a:lnTo>
                    <a:pt x="2539096" y="1378629"/>
                  </a:lnTo>
                  <a:lnTo>
                    <a:pt x="2545237" y="1382566"/>
                  </a:lnTo>
                  <a:cubicBezTo>
                    <a:pt x="2563513" y="1394280"/>
                    <a:pt x="2563513" y="1394280"/>
                    <a:pt x="2563513" y="1394280"/>
                  </a:cubicBezTo>
                  <a:cubicBezTo>
                    <a:pt x="2584748" y="1408584"/>
                    <a:pt x="2602586" y="1401642"/>
                    <a:pt x="2609806" y="1387548"/>
                  </a:cubicBezTo>
                  <a:lnTo>
                    <a:pt x="2611433" y="1367050"/>
                  </a:lnTo>
                  <a:lnTo>
                    <a:pt x="2615904" y="1366799"/>
                  </a:lnTo>
                  <a:cubicBezTo>
                    <a:pt x="2632388" y="1358664"/>
                    <a:pt x="2645646" y="1337285"/>
                    <a:pt x="2637539" y="1322577"/>
                  </a:cubicBezTo>
                  <a:lnTo>
                    <a:pt x="2636510" y="1321817"/>
                  </a:lnTo>
                  <a:lnTo>
                    <a:pt x="2651502" y="1307306"/>
                  </a:lnTo>
                  <a:lnTo>
                    <a:pt x="2652964" y="1288582"/>
                  </a:lnTo>
                  <a:lnTo>
                    <a:pt x="2657652" y="1288713"/>
                  </a:lnTo>
                  <a:cubicBezTo>
                    <a:pt x="2665032" y="1287004"/>
                    <a:pt x="2671721" y="1281745"/>
                    <a:pt x="2676180" y="1274698"/>
                  </a:cubicBezTo>
                  <a:close/>
                  <a:moveTo>
                    <a:pt x="938310" y="105"/>
                  </a:moveTo>
                  <a:cubicBezTo>
                    <a:pt x="913560" y="-501"/>
                    <a:pt x="886849" y="1484"/>
                    <a:pt x="858123" y="6810"/>
                  </a:cubicBezTo>
                  <a:cubicBezTo>
                    <a:pt x="865384" y="14054"/>
                    <a:pt x="870831" y="19487"/>
                    <a:pt x="874916" y="23562"/>
                  </a:cubicBezTo>
                  <a:lnTo>
                    <a:pt x="878660" y="27298"/>
                  </a:lnTo>
                  <a:lnTo>
                    <a:pt x="884914" y="30114"/>
                  </a:lnTo>
                  <a:cubicBezTo>
                    <a:pt x="887170" y="33070"/>
                    <a:pt x="887170" y="35787"/>
                    <a:pt x="887170" y="35787"/>
                  </a:cubicBezTo>
                  <a:cubicBezTo>
                    <a:pt x="887170" y="35787"/>
                    <a:pt x="887170" y="35787"/>
                    <a:pt x="883539" y="32165"/>
                  </a:cubicBezTo>
                  <a:lnTo>
                    <a:pt x="878660" y="27298"/>
                  </a:lnTo>
                  <a:lnTo>
                    <a:pt x="869122" y="23003"/>
                  </a:lnTo>
                  <a:cubicBezTo>
                    <a:pt x="851075" y="21085"/>
                    <a:pt x="814980" y="28117"/>
                    <a:pt x="742790" y="63911"/>
                  </a:cubicBezTo>
                  <a:cubicBezTo>
                    <a:pt x="742790" y="63911"/>
                    <a:pt x="585595" y="135501"/>
                    <a:pt x="613788" y="322146"/>
                  </a:cubicBezTo>
                  <a:lnTo>
                    <a:pt x="647158" y="314785"/>
                  </a:lnTo>
                  <a:lnTo>
                    <a:pt x="649437" y="366457"/>
                  </a:lnTo>
                  <a:cubicBezTo>
                    <a:pt x="653546" y="393039"/>
                    <a:pt x="660791" y="421108"/>
                    <a:pt x="671572" y="450630"/>
                  </a:cubicBezTo>
                  <a:cubicBezTo>
                    <a:pt x="614359" y="522249"/>
                    <a:pt x="628876" y="551237"/>
                    <a:pt x="686089" y="565731"/>
                  </a:cubicBezTo>
                  <a:cubicBezTo>
                    <a:pt x="715123" y="622856"/>
                    <a:pt x="728786" y="637350"/>
                    <a:pt x="757819" y="737957"/>
                  </a:cubicBezTo>
                  <a:cubicBezTo>
                    <a:pt x="786853" y="766093"/>
                    <a:pt x="858583" y="737957"/>
                    <a:pt x="858583" y="737957"/>
                  </a:cubicBezTo>
                  <a:cubicBezTo>
                    <a:pt x="887617" y="723463"/>
                    <a:pt x="944830" y="694474"/>
                    <a:pt x="944830" y="694474"/>
                  </a:cubicBezTo>
                  <a:cubicBezTo>
                    <a:pt x="944830" y="694474"/>
                    <a:pt x="944830" y="694474"/>
                    <a:pt x="983159" y="819562"/>
                  </a:cubicBezTo>
                  <a:lnTo>
                    <a:pt x="991857" y="847950"/>
                  </a:lnTo>
                  <a:lnTo>
                    <a:pt x="996789" y="872356"/>
                  </a:lnTo>
                  <a:cubicBezTo>
                    <a:pt x="999411" y="885058"/>
                    <a:pt x="1002398" y="899220"/>
                    <a:pt x="1005701" y="914404"/>
                  </a:cubicBezTo>
                  <a:lnTo>
                    <a:pt x="1007745" y="923415"/>
                  </a:lnTo>
                  <a:lnTo>
                    <a:pt x="827100" y="1297309"/>
                  </a:lnTo>
                  <a:lnTo>
                    <a:pt x="338644" y="1196405"/>
                  </a:lnTo>
                  <a:lnTo>
                    <a:pt x="329664" y="1244782"/>
                  </a:lnTo>
                  <a:lnTo>
                    <a:pt x="313865" y="1238245"/>
                  </a:lnTo>
                  <a:cubicBezTo>
                    <a:pt x="284728" y="1180750"/>
                    <a:pt x="212744" y="1180750"/>
                    <a:pt x="169896" y="1166161"/>
                  </a:cubicBezTo>
                  <a:cubicBezTo>
                    <a:pt x="155328" y="1151573"/>
                    <a:pt x="140759" y="1137843"/>
                    <a:pt x="140759" y="1137843"/>
                  </a:cubicBezTo>
                  <a:cubicBezTo>
                    <a:pt x="140759" y="1137843"/>
                    <a:pt x="111623" y="1166161"/>
                    <a:pt x="140759" y="1180750"/>
                  </a:cubicBezTo>
                  <a:cubicBezTo>
                    <a:pt x="169896" y="1195338"/>
                    <a:pt x="227312" y="1223657"/>
                    <a:pt x="212744" y="1238245"/>
                  </a:cubicBezTo>
                  <a:cubicBezTo>
                    <a:pt x="205460" y="1238245"/>
                    <a:pt x="191106" y="1238245"/>
                    <a:pt x="178573" y="1238245"/>
                  </a:cubicBezTo>
                  <a:lnTo>
                    <a:pt x="166879" y="1238245"/>
                  </a:lnTo>
                  <a:lnTo>
                    <a:pt x="152625" y="1236705"/>
                  </a:lnTo>
                  <a:cubicBezTo>
                    <a:pt x="136307" y="1234941"/>
                    <a:pt x="103671" y="1231415"/>
                    <a:pt x="38400" y="1224362"/>
                  </a:cubicBezTo>
                  <a:cubicBezTo>
                    <a:pt x="10059" y="1224362"/>
                    <a:pt x="10059" y="1266680"/>
                    <a:pt x="24659" y="1266680"/>
                  </a:cubicBezTo>
                  <a:cubicBezTo>
                    <a:pt x="24659" y="1266680"/>
                    <a:pt x="24659" y="1266680"/>
                    <a:pt x="121318" y="1275574"/>
                  </a:cubicBezTo>
                  <a:lnTo>
                    <a:pt x="155705" y="1278738"/>
                  </a:lnTo>
                  <a:lnTo>
                    <a:pt x="155904" y="1283846"/>
                  </a:lnTo>
                  <a:lnTo>
                    <a:pt x="153174" y="1282779"/>
                  </a:lnTo>
                  <a:cubicBezTo>
                    <a:pt x="153174" y="1282779"/>
                    <a:pt x="153174" y="1282779"/>
                    <a:pt x="24080" y="1269503"/>
                  </a:cubicBezTo>
                  <a:cubicBezTo>
                    <a:pt x="-4988" y="1269503"/>
                    <a:pt x="-4988" y="1310991"/>
                    <a:pt x="9546" y="1310991"/>
                  </a:cubicBezTo>
                  <a:cubicBezTo>
                    <a:pt x="9546" y="1310991"/>
                    <a:pt x="9546" y="1310991"/>
                    <a:pt x="153174" y="1310991"/>
                  </a:cubicBezTo>
                  <a:lnTo>
                    <a:pt x="156976" y="1311350"/>
                  </a:lnTo>
                  <a:lnTo>
                    <a:pt x="157149" y="1315799"/>
                  </a:lnTo>
                  <a:lnTo>
                    <a:pt x="158296" y="1325927"/>
                  </a:lnTo>
                  <a:lnTo>
                    <a:pt x="150803" y="1325927"/>
                  </a:lnTo>
                  <a:cubicBezTo>
                    <a:pt x="132728" y="1325927"/>
                    <a:pt x="96578" y="1325927"/>
                    <a:pt x="24277" y="1325927"/>
                  </a:cubicBezTo>
                  <a:cubicBezTo>
                    <a:pt x="-4988" y="1325927"/>
                    <a:pt x="-4988" y="1355160"/>
                    <a:pt x="24277" y="1355160"/>
                  </a:cubicBezTo>
                  <a:cubicBezTo>
                    <a:pt x="24277" y="1355160"/>
                    <a:pt x="24277" y="1355160"/>
                    <a:pt x="121148" y="1355160"/>
                  </a:cubicBezTo>
                  <a:lnTo>
                    <a:pt x="161825" y="1355160"/>
                  </a:lnTo>
                  <a:lnTo>
                    <a:pt x="162801" y="1358456"/>
                  </a:lnTo>
                  <a:lnTo>
                    <a:pt x="129234" y="1362368"/>
                  </a:lnTo>
                  <a:cubicBezTo>
                    <a:pt x="111078" y="1364483"/>
                    <a:pt x="86870" y="1367305"/>
                    <a:pt x="54592" y="1371066"/>
                  </a:cubicBezTo>
                  <a:cubicBezTo>
                    <a:pt x="40152" y="1371066"/>
                    <a:pt x="40152" y="1400275"/>
                    <a:pt x="54592" y="1400275"/>
                  </a:cubicBezTo>
                  <a:cubicBezTo>
                    <a:pt x="54592" y="1400275"/>
                    <a:pt x="54592" y="1400275"/>
                    <a:pt x="183703" y="1400275"/>
                  </a:cubicBezTo>
                  <a:cubicBezTo>
                    <a:pt x="187101" y="1400275"/>
                    <a:pt x="189649" y="1397509"/>
                    <a:pt x="191348" y="1393360"/>
                  </a:cubicBezTo>
                  <a:lnTo>
                    <a:pt x="192528" y="1386315"/>
                  </a:lnTo>
                  <a:lnTo>
                    <a:pt x="241880" y="1391637"/>
                  </a:lnTo>
                  <a:cubicBezTo>
                    <a:pt x="259877" y="1392602"/>
                    <a:pt x="277873" y="1392227"/>
                    <a:pt x="291370" y="1388928"/>
                  </a:cubicBezTo>
                  <a:lnTo>
                    <a:pt x="303960" y="1383264"/>
                  </a:lnTo>
                  <a:lnTo>
                    <a:pt x="295947" y="1426432"/>
                  </a:lnTo>
                  <a:lnTo>
                    <a:pt x="970562" y="1584629"/>
                  </a:lnTo>
                  <a:lnTo>
                    <a:pt x="1129770" y="1287832"/>
                  </a:lnTo>
                  <a:lnTo>
                    <a:pt x="1160013" y="1350936"/>
                  </a:lnTo>
                  <a:cubicBezTo>
                    <a:pt x="1266240" y="1572581"/>
                    <a:pt x="1332631" y="1711110"/>
                    <a:pt x="1374126" y="1797690"/>
                  </a:cubicBezTo>
                  <a:lnTo>
                    <a:pt x="1395147" y="1841550"/>
                  </a:lnTo>
                  <a:lnTo>
                    <a:pt x="698642" y="1872073"/>
                  </a:lnTo>
                  <a:cubicBezTo>
                    <a:pt x="598103" y="1929200"/>
                    <a:pt x="555502" y="3262740"/>
                    <a:pt x="555502" y="3262740"/>
                  </a:cubicBezTo>
                  <a:cubicBezTo>
                    <a:pt x="555502" y="3262740"/>
                    <a:pt x="555502" y="3262740"/>
                    <a:pt x="569835" y="3267281"/>
                  </a:cubicBezTo>
                  <a:lnTo>
                    <a:pt x="585658" y="3272295"/>
                  </a:lnTo>
                  <a:lnTo>
                    <a:pt x="568276" y="3276644"/>
                  </a:lnTo>
                  <a:cubicBezTo>
                    <a:pt x="568276" y="3276644"/>
                    <a:pt x="568276" y="3276644"/>
                    <a:pt x="354146" y="3262129"/>
                  </a:cubicBezTo>
                  <a:cubicBezTo>
                    <a:pt x="224474" y="3233100"/>
                    <a:pt x="238977" y="3348363"/>
                    <a:pt x="238977" y="3348363"/>
                  </a:cubicBezTo>
                  <a:cubicBezTo>
                    <a:pt x="238977" y="3348363"/>
                    <a:pt x="238977" y="3348363"/>
                    <a:pt x="712452" y="3491801"/>
                  </a:cubicBezTo>
                  <a:cubicBezTo>
                    <a:pt x="766197" y="3438012"/>
                    <a:pt x="779634" y="3367894"/>
                    <a:pt x="782993" y="3336196"/>
                  </a:cubicBezTo>
                  <a:lnTo>
                    <a:pt x="783099" y="3334854"/>
                  </a:lnTo>
                  <a:lnTo>
                    <a:pt x="827297" y="3348858"/>
                  </a:lnTo>
                  <a:cubicBezTo>
                    <a:pt x="885235" y="3076010"/>
                    <a:pt x="942320" y="2230184"/>
                    <a:pt x="942320" y="2230184"/>
                  </a:cubicBezTo>
                  <a:cubicBezTo>
                    <a:pt x="942320" y="2230184"/>
                    <a:pt x="1164273" y="2251714"/>
                    <a:pt x="1402413" y="2255337"/>
                  </a:cubicBezTo>
                  <a:lnTo>
                    <a:pt x="1568125" y="2254171"/>
                  </a:lnTo>
                  <a:lnTo>
                    <a:pt x="1571872" y="2271764"/>
                  </a:lnTo>
                  <a:cubicBezTo>
                    <a:pt x="1587300" y="2344211"/>
                    <a:pt x="1622564" y="2509804"/>
                    <a:pt x="1703168" y="2888301"/>
                  </a:cubicBezTo>
                  <a:cubicBezTo>
                    <a:pt x="1803816" y="2988935"/>
                    <a:pt x="3037184" y="3476755"/>
                    <a:pt x="3037184" y="3476755"/>
                  </a:cubicBezTo>
                  <a:cubicBezTo>
                    <a:pt x="3037184" y="3476755"/>
                    <a:pt x="3037184" y="3476755"/>
                    <a:pt x="3067411" y="3379972"/>
                  </a:cubicBezTo>
                  <a:lnTo>
                    <a:pt x="3073536" y="3360358"/>
                  </a:lnTo>
                  <a:lnTo>
                    <a:pt x="3052195" y="3446213"/>
                  </a:lnTo>
                  <a:cubicBezTo>
                    <a:pt x="3052195" y="3446213"/>
                    <a:pt x="3052195" y="3446213"/>
                    <a:pt x="3080370" y="3504313"/>
                  </a:cubicBezTo>
                  <a:cubicBezTo>
                    <a:pt x="3080370" y="3504313"/>
                    <a:pt x="3080370" y="3504313"/>
                    <a:pt x="3052195" y="3719624"/>
                  </a:cubicBezTo>
                  <a:cubicBezTo>
                    <a:pt x="3023165" y="3834115"/>
                    <a:pt x="3123914" y="3834115"/>
                    <a:pt x="3123914" y="3834115"/>
                  </a:cubicBezTo>
                  <a:cubicBezTo>
                    <a:pt x="3123914" y="3834115"/>
                    <a:pt x="3123914" y="3834115"/>
                    <a:pt x="3281868" y="3360773"/>
                  </a:cubicBezTo>
                  <a:cubicBezTo>
                    <a:pt x="3227438" y="3306304"/>
                    <a:pt x="3149475" y="3284997"/>
                    <a:pt x="3113895" y="3277748"/>
                  </a:cubicBezTo>
                  <a:lnTo>
                    <a:pt x="3100120" y="3275239"/>
                  </a:lnTo>
                  <a:lnTo>
                    <a:pt x="3108832" y="3247344"/>
                  </a:lnTo>
                  <a:cubicBezTo>
                    <a:pt x="3108832" y="3247344"/>
                    <a:pt x="3108832" y="3247344"/>
                    <a:pt x="2147556" y="2731380"/>
                  </a:cubicBezTo>
                  <a:cubicBezTo>
                    <a:pt x="2147556" y="2731380"/>
                    <a:pt x="2018760" y="2100284"/>
                    <a:pt x="2033260" y="2085786"/>
                  </a:cubicBezTo>
                  <a:lnTo>
                    <a:pt x="2018850" y="2089732"/>
                  </a:lnTo>
                  <a:lnTo>
                    <a:pt x="2031975" y="2052029"/>
                  </a:lnTo>
                  <a:cubicBezTo>
                    <a:pt x="2051296" y="1974750"/>
                    <a:pt x="2037916" y="1886354"/>
                    <a:pt x="2002238" y="1814945"/>
                  </a:cubicBezTo>
                  <a:lnTo>
                    <a:pt x="1993668" y="1815321"/>
                  </a:lnTo>
                  <a:lnTo>
                    <a:pt x="2002897" y="1813197"/>
                  </a:lnTo>
                  <a:cubicBezTo>
                    <a:pt x="2002897" y="1813197"/>
                    <a:pt x="1826695" y="1379411"/>
                    <a:pt x="1679146" y="1066166"/>
                  </a:cubicBezTo>
                  <a:lnTo>
                    <a:pt x="1651019" y="1007573"/>
                  </a:lnTo>
                  <a:lnTo>
                    <a:pt x="1680848" y="1007573"/>
                  </a:lnTo>
                  <a:cubicBezTo>
                    <a:pt x="1904575" y="1007573"/>
                    <a:pt x="1904575" y="1007573"/>
                    <a:pt x="1904575" y="1007573"/>
                  </a:cubicBezTo>
                  <a:cubicBezTo>
                    <a:pt x="2161907" y="1136992"/>
                    <a:pt x="2161907" y="1136992"/>
                    <a:pt x="2161907" y="1136992"/>
                  </a:cubicBezTo>
                  <a:lnTo>
                    <a:pt x="2176660" y="1111756"/>
                  </a:lnTo>
                  <a:lnTo>
                    <a:pt x="2322529" y="1191885"/>
                  </a:lnTo>
                  <a:lnTo>
                    <a:pt x="2319732" y="1196398"/>
                  </a:lnTo>
                  <a:cubicBezTo>
                    <a:pt x="2434257" y="1253462"/>
                    <a:pt x="2434257" y="1253462"/>
                    <a:pt x="2434257" y="1253462"/>
                  </a:cubicBezTo>
                  <a:cubicBezTo>
                    <a:pt x="2362997" y="1339484"/>
                    <a:pt x="2462252" y="1382069"/>
                    <a:pt x="2476673" y="1396548"/>
                  </a:cubicBezTo>
                  <a:cubicBezTo>
                    <a:pt x="2476673" y="1396548"/>
                    <a:pt x="2480226" y="1394792"/>
                    <a:pt x="2485117" y="1391930"/>
                  </a:cubicBezTo>
                  <a:lnTo>
                    <a:pt x="2486970" y="1390666"/>
                  </a:lnTo>
                  <a:lnTo>
                    <a:pt x="2484974" y="1398524"/>
                  </a:lnTo>
                  <a:cubicBezTo>
                    <a:pt x="2484974" y="1412814"/>
                    <a:pt x="2492225" y="1427105"/>
                    <a:pt x="2506729" y="1441182"/>
                  </a:cubicBezTo>
                  <a:cubicBezTo>
                    <a:pt x="2519207" y="1450140"/>
                    <a:pt x="2530125" y="1457979"/>
                    <a:pt x="2539678" y="1464837"/>
                  </a:cubicBezTo>
                  <a:lnTo>
                    <a:pt x="2557939" y="1477948"/>
                  </a:lnTo>
                  <a:lnTo>
                    <a:pt x="2521296" y="1527960"/>
                  </a:lnTo>
                  <a:cubicBezTo>
                    <a:pt x="2405705" y="1685724"/>
                    <a:pt x="2405705" y="1685724"/>
                    <a:pt x="2405705" y="1685724"/>
                  </a:cubicBezTo>
                  <a:cubicBezTo>
                    <a:pt x="2391203" y="1700255"/>
                    <a:pt x="2391203" y="1729317"/>
                    <a:pt x="2405705" y="1742994"/>
                  </a:cubicBezTo>
                  <a:cubicBezTo>
                    <a:pt x="2566938" y="1862233"/>
                    <a:pt x="2607246" y="1892043"/>
                    <a:pt x="2617323" y="1899496"/>
                  </a:cubicBezTo>
                  <a:lnTo>
                    <a:pt x="2617816" y="1899860"/>
                  </a:lnTo>
                  <a:lnTo>
                    <a:pt x="2617195" y="1899822"/>
                  </a:lnTo>
                  <a:cubicBezTo>
                    <a:pt x="2612213" y="1898343"/>
                    <a:pt x="2607672" y="1895785"/>
                    <a:pt x="2604040" y="1892374"/>
                  </a:cubicBezTo>
                  <a:cubicBezTo>
                    <a:pt x="2877561" y="2107264"/>
                    <a:pt x="2877561" y="2107264"/>
                    <a:pt x="2877561" y="2107264"/>
                  </a:cubicBezTo>
                  <a:cubicBezTo>
                    <a:pt x="2891237" y="2121761"/>
                    <a:pt x="2920298" y="2107264"/>
                    <a:pt x="2934829" y="2092768"/>
                  </a:cubicBezTo>
                  <a:cubicBezTo>
                    <a:pt x="3422893" y="1461741"/>
                    <a:pt x="3422893" y="1461741"/>
                    <a:pt x="3422893" y="1461741"/>
                  </a:cubicBezTo>
                  <a:cubicBezTo>
                    <a:pt x="3438278" y="1432748"/>
                    <a:pt x="3422893" y="1419104"/>
                    <a:pt x="3409217" y="1404607"/>
                  </a:cubicBezTo>
                  <a:cubicBezTo>
                    <a:pt x="3272456" y="1297162"/>
                    <a:pt x="3204076" y="1243439"/>
                    <a:pt x="3169886" y="1216578"/>
                  </a:cubicBezTo>
                  <a:lnTo>
                    <a:pt x="3156864" y="1206347"/>
                  </a:lnTo>
                  <a:lnTo>
                    <a:pt x="3151298" y="1197654"/>
                  </a:lnTo>
                  <a:cubicBezTo>
                    <a:pt x="2936322" y="1039523"/>
                    <a:pt x="2936322" y="1039523"/>
                    <a:pt x="2936322" y="1039523"/>
                  </a:cubicBezTo>
                  <a:cubicBezTo>
                    <a:pt x="2929070" y="1032257"/>
                    <a:pt x="2918407" y="1028625"/>
                    <a:pt x="2907743" y="1028625"/>
                  </a:cubicBezTo>
                  <a:cubicBezTo>
                    <a:pt x="2897080" y="1028625"/>
                    <a:pt x="2886416" y="1032257"/>
                    <a:pt x="2879165" y="1039523"/>
                  </a:cubicBezTo>
                  <a:cubicBezTo>
                    <a:pt x="2849574" y="1079910"/>
                    <a:pt x="2821832" y="1117774"/>
                    <a:pt x="2795824" y="1153271"/>
                  </a:cubicBezTo>
                  <a:lnTo>
                    <a:pt x="2727384" y="1246682"/>
                  </a:lnTo>
                  <a:lnTo>
                    <a:pt x="2720687" y="1241914"/>
                  </a:lnTo>
                  <a:cubicBezTo>
                    <a:pt x="2678216" y="1211680"/>
                    <a:pt x="2678216" y="1211680"/>
                    <a:pt x="2678216" y="1211680"/>
                  </a:cubicBezTo>
                  <a:cubicBezTo>
                    <a:pt x="2664138" y="1204855"/>
                    <a:pt x="2649848" y="1201442"/>
                    <a:pt x="2635557" y="1203255"/>
                  </a:cubicBezTo>
                  <a:lnTo>
                    <a:pt x="2631756" y="1204474"/>
                  </a:lnTo>
                  <a:lnTo>
                    <a:pt x="2625959" y="1200758"/>
                  </a:lnTo>
                  <a:cubicBezTo>
                    <a:pt x="2620544" y="1197287"/>
                    <a:pt x="2620544" y="1197287"/>
                    <a:pt x="2620544" y="1197287"/>
                  </a:cubicBezTo>
                  <a:lnTo>
                    <a:pt x="2604113" y="1197719"/>
                  </a:lnTo>
                  <a:lnTo>
                    <a:pt x="2604771" y="1196398"/>
                  </a:lnTo>
                  <a:cubicBezTo>
                    <a:pt x="2551326" y="1167653"/>
                    <a:pt x="2511243" y="1146095"/>
                    <a:pt x="2481180" y="1129926"/>
                  </a:cubicBezTo>
                  <a:lnTo>
                    <a:pt x="2453082" y="1114813"/>
                  </a:lnTo>
                  <a:lnTo>
                    <a:pt x="2248705" y="988519"/>
                  </a:lnTo>
                  <a:lnTo>
                    <a:pt x="2262454" y="965001"/>
                  </a:lnTo>
                  <a:cubicBezTo>
                    <a:pt x="1961665" y="749588"/>
                    <a:pt x="1961665" y="749588"/>
                    <a:pt x="1961665" y="749588"/>
                  </a:cubicBezTo>
                  <a:cubicBezTo>
                    <a:pt x="1961665" y="749588"/>
                    <a:pt x="1760571" y="721490"/>
                    <a:pt x="1560329" y="707016"/>
                  </a:cubicBezTo>
                  <a:cubicBezTo>
                    <a:pt x="1527150" y="705260"/>
                    <a:pt x="1496438" y="704897"/>
                    <a:pt x="1468035" y="705761"/>
                  </a:cubicBezTo>
                  <a:lnTo>
                    <a:pt x="1395201" y="711427"/>
                  </a:lnTo>
                  <a:lnTo>
                    <a:pt x="1332465" y="682946"/>
                  </a:lnTo>
                  <a:cubicBezTo>
                    <a:pt x="1265886" y="652720"/>
                    <a:pt x="1232596" y="637607"/>
                    <a:pt x="1215951" y="630050"/>
                  </a:cubicBezTo>
                  <a:lnTo>
                    <a:pt x="1202036" y="623733"/>
                  </a:lnTo>
                  <a:lnTo>
                    <a:pt x="1202718" y="622856"/>
                  </a:lnTo>
                  <a:cubicBezTo>
                    <a:pt x="1202718" y="622856"/>
                    <a:pt x="1174538" y="536743"/>
                    <a:pt x="1174538" y="508607"/>
                  </a:cubicBezTo>
                  <a:lnTo>
                    <a:pt x="1174688" y="508105"/>
                  </a:lnTo>
                  <a:lnTo>
                    <a:pt x="1179540" y="501000"/>
                  </a:lnTo>
                  <a:cubicBezTo>
                    <a:pt x="1196059" y="475499"/>
                    <a:pt x="1244782" y="389740"/>
                    <a:pt x="1234771" y="278680"/>
                  </a:cubicBezTo>
                  <a:lnTo>
                    <a:pt x="1223888" y="223889"/>
                  </a:lnTo>
                  <a:lnTo>
                    <a:pt x="1223565" y="221055"/>
                  </a:lnTo>
                  <a:lnTo>
                    <a:pt x="1223066" y="219752"/>
                  </a:lnTo>
                  <a:lnTo>
                    <a:pt x="1220988" y="209288"/>
                  </a:lnTo>
                  <a:lnTo>
                    <a:pt x="1205419" y="173659"/>
                  </a:lnTo>
                  <a:lnTo>
                    <a:pt x="1200606" y="161089"/>
                  </a:lnTo>
                  <a:lnTo>
                    <a:pt x="1198917" y="158780"/>
                  </a:lnTo>
                  <a:lnTo>
                    <a:pt x="1188744" y="135501"/>
                  </a:lnTo>
                  <a:cubicBezTo>
                    <a:pt x="1188744" y="135501"/>
                    <a:pt x="1111562" y="4347"/>
                    <a:pt x="938310" y="105"/>
                  </a:cubicBezTo>
                  <a:close/>
                </a:path>
              </a:pathLst>
            </a:custGeom>
            <a:solidFill>
              <a:schemeClr val="accent1"/>
            </a:solidFill>
            <a:ln>
              <a:noFill/>
            </a:ln>
            <a:effectLst/>
          </p:spPr>
          <p:txBody>
            <a:bodyPr wrap="square" anchor="ctr">
              <a:noAutofit/>
            </a:bodyPr>
            <a:lstStyle/>
            <a:p>
              <a:endParaRPr lang="en-US" sz="900" dirty="0"/>
            </a:p>
          </p:txBody>
        </p:sp>
        <p:grpSp>
          <p:nvGrpSpPr>
            <p:cNvPr id="461" name="Group 460">
              <a:extLst>
                <a:ext uri="{FF2B5EF4-FFF2-40B4-BE49-F238E27FC236}">
                  <a16:creationId xmlns="" xmlns:a16="http://schemas.microsoft.com/office/drawing/2014/main" id="{888382DC-5990-0141-ACD8-D6F2CFD593AD}"/>
                </a:ext>
              </a:extLst>
            </p:cNvPr>
            <p:cNvGrpSpPr/>
            <p:nvPr/>
          </p:nvGrpSpPr>
          <p:grpSpPr>
            <a:xfrm>
              <a:off x="5460848" y="6647887"/>
              <a:ext cx="1142737" cy="909185"/>
              <a:chOff x="13286646" y="16198341"/>
              <a:chExt cx="2588798" cy="2588796"/>
            </a:xfrm>
          </p:grpSpPr>
          <p:sp>
            <p:nvSpPr>
              <p:cNvPr id="462" name="Forma libre 13">
                <a:extLst>
                  <a:ext uri="{FF2B5EF4-FFF2-40B4-BE49-F238E27FC236}">
                    <a16:creationId xmlns="" xmlns:a16="http://schemas.microsoft.com/office/drawing/2014/main" id="{C841516B-0E2B-0C4B-B324-24CD5B24B7FC}"/>
                  </a:ext>
                </a:extLst>
              </p:cNvPr>
              <p:cNvSpPr/>
              <p:nvPr/>
            </p:nvSpPr>
            <p:spPr>
              <a:xfrm>
                <a:off x="13286646" y="16198341"/>
                <a:ext cx="2588798" cy="2588796"/>
              </a:xfrm>
              <a:custGeom>
                <a:avLst/>
                <a:gdLst>
                  <a:gd name="connsiteX0" fmla="*/ 242148 w 241749"/>
                  <a:gd name="connsiteY0" fmla="*/ 121097 h 241749"/>
                  <a:gd name="connsiteX1" fmla="*/ 121097 w 241749"/>
                  <a:gd name="connsiteY1" fmla="*/ 242148 h 241749"/>
                  <a:gd name="connsiteX2" fmla="*/ 46 w 241749"/>
                  <a:gd name="connsiteY2" fmla="*/ 121097 h 241749"/>
                  <a:gd name="connsiteX3" fmla="*/ 121097 w 241749"/>
                  <a:gd name="connsiteY3" fmla="*/ 46 h 241749"/>
                  <a:gd name="connsiteX4" fmla="*/ 242148 w 241749"/>
                  <a:gd name="connsiteY4" fmla="*/ 121082 h 241749"/>
                  <a:gd name="connsiteX5" fmla="*/ 242148 w 241749"/>
                  <a:gd name="connsiteY5" fmla="*/ 121097 h 24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49" h="241749">
                    <a:moveTo>
                      <a:pt x="242148" y="121097"/>
                    </a:moveTo>
                    <a:cubicBezTo>
                      <a:pt x="242148" y="187952"/>
                      <a:pt x="187952" y="242148"/>
                      <a:pt x="121097" y="242148"/>
                    </a:cubicBezTo>
                    <a:cubicBezTo>
                      <a:pt x="54243" y="242148"/>
                      <a:pt x="46" y="187952"/>
                      <a:pt x="46" y="121097"/>
                    </a:cubicBezTo>
                    <a:cubicBezTo>
                      <a:pt x="46" y="54243"/>
                      <a:pt x="54243" y="46"/>
                      <a:pt x="121097" y="46"/>
                    </a:cubicBezTo>
                    <a:cubicBezTo>
                      <a:pt x="187948" y="42"/>
                      <a:pt x="242144" y="54232"/>
                      <a:pt x="242148" y="121082"/>
                    </a:cubicBezTo>
                    <a:cubicBezTo>
                      <a:pt x="242148" y="121087"/>
                      <a:pt x="242148" y="121092"/>
                      <a:pt x="242148" y="121097"/>
                    </a:cubicBezTo>
                  </a:path>
                </a:pathLst>
              </a:custGeom>
              <a:solidFill>
                <a:schemeClr val="accent3">
                  <a:lumMod val="20000"/>
                  <a:lumOff val="80000"/>
                </a:schemeClr>
              </a:solidFill>
              <a:ln w="767" cap="flat">
                <a:noFill/>
                <a:prstDash val="solid"/>
                <a:miter/>
              </a:ln>
            </p:spPr>
            <p:txBody>
              <a:bodyPr rtlCol="0" anchor="ctr"/>
              <a:lstStyle/>
              <a:p>
                <a:endParaRPr lang="es-MX" sz="900" dirty="0"/>
              </a:p>
            </p:txBody>
          </p:sp>
          <p:grpSp>
            <p:nvGrpSpPr>
              <p:cNvPr id="463" name="Gráfico 22">
                <a:extLst>
                  <a:ext uri="{FF2B5EF4-FFF2-40B4-BE49-F238E27FC236}">
                    <a16:creationId xmlns="" xmlns:a16="http://schemas.microsoft.com/office/drawing/2014/main" id="{3BC2168B-E435-9C40-B79E-685F16F40592}"/>
                  </a:ext>
                </a:extLst>
              </p:cNvPr>
              <p:cNvGrpSpPr/>
              <p:nvPr/>
            </p:nvGrpSpPr>
            <p:grpSpPr>
              <a:xfrm>
                <a:off x="14046127" y="16923301"/>
                <a:ext cx="1067990" cy="1067990"/>
                <a:chOff x="8610000" y="1514163"/>
                <a:chExt cx="597977" cy="597977"/>
              </a:xfrm>
              <a:solidFill>
                <a:schemeClr val="accent3"/>
              </a:solidFill>
            </p:grpSpPr>
            <p:sp>
              <p:nvSpPr>
                <p:cNvPr id="464" name="Forma libre 340">
                  <a:extLst>
                    <a:ext uri="{FF2B5EF4-FFF2-40B4-BE49-F238E27FC236}">
                      <a16:creationId xmlns="" xmlns:a16="http://schemas.microsoft.com/office/drawing/2014/main" id="{54EFB80C-07BA-2F4A-A00C-C5073FD9270C}"/>
                    </a:ext>
                  </a:extLst>
                </p:cNvPr>
                <p:cNvSpPr/>
                <p:nvPr/>
              </p:nvSpPr>
              <p:spPr>
                <a:xfrm>
                  <a:off x="8840245" y="1513207"/>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465" name="Forma libre 341">
                  <a:extLst>
                    <a:ext uri="{FF2B5EF4-FFF2-40B4-BE49-F238E27FC236}">
                      <a16:creationId xmlns="" xmlns:a16="http://schemas.microsoft.com/office/drawing/2014/main" id="{3DE9C53C-501C-B64F-BCD3-8A064196483A}"/>
                    </a:ext>
                  </a:extLst>
                </p:cNvPr>
                <p:cNvSpPr/>
                <p:nvPr/>
              </p:nvSpPr>
              <p:spPr>
                <a:xfrm>
                  <a:off x="8785845" y="1662807"/>
                  <a:ext cx="246076" cy="123675"/>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grpFill/>
                <a:ln w="9525" cap="flat">
                  <a:noFill/>
                  <a:prstDash val="solid"/>
                  <a:miter/>
                </a:ln>
              </p:spPr>
              <p:txBody>
                <a:bodyPr rtlCol="0" anchor="ctr"/>
                <a:lstStyle/>
                <a:p>
                  <a:endParaRPr lang="es-MX" sz="900" dirty="0"/>
                </a:p>
              </p:txBody>
            </p:sp>
            <p:sp>
              <p:nvSpPr>
                <p:cNvPr id="466" name="Forma libre 342">
                  <a:extLst>
                    <a:ext uri="{FF2B5EF4-FFF2-40B4-BE49-F238E27FC236}">
                      <a16:creationId xmlns="" xmlns:a16="http://schemas.microsoft.com/office/drawing/2014/main" id="{5FB21ECF-0CBA-024D-8D51-6B5F810ADC48}"/>
                    </a:ext>
                  </a:extLst>
                </p:cNvPr>
                <p:cNvSpPr/>
                <p:nvPr/>
              </p:nvSpPr>
              <p:spPr>
                <a:xfrm>
                  <a:off x="8663444" y="1839608"/>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467" name="Forma libre 343">
                  <a:extLst>
                    <a:ext uri="{FF2B5EF4-FFF2-40B4-BE49-F238E27FC236}">
                      <a16:creationId xmlns="" xmlns:a16="http://schemas.microsoft.com/office/drawing/2014/main" id="{794586F4-DE4C-194F-B623-53340FD4C45A}"/>
                    </a:ext>
                  </a:extLst>
                </p:cNvPr>
                <p:cNvSpPr/>
                <p:nvPr/>
              </p:nvSpPr>
              <p:spPr>
                <a:xfrm>
                  <a:off x="8609044" y="1989209"/>
                  <a:ext cx="246076" cy="123675"/>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grpFill/>
                <a:ln w="9525" cap="flat">
                  <a:noFill/>
                  <a:prstDash val="solid"/>
                  <a:miter/>
                </a:ln>
              </p:spPr>
              <p:txBody>
                <a:bodyPr rtlCol="0" anchor="ctr"/>
                <a:lstStyle/>
                <a:p>
                  <a:endParaRPr lang="es-MX" sz="900" dirty="0"/>
                </a:p>
              </p:txBody>
            </p:sp>
            <p:sp>
              <p:nvSpPr>
                <p:cNvPr id="468" name="Forma libre 344">
                  <a:extLst>
                    <a:ext uri="{FF2B5EF4-FFF2-40B4-BE49-F238E27FC236}">
                      <a16:creationId xmlns="" xmlns:a16="http://schemas.microsoft.com/office/drawing/2014/main" id="{D4C2867D-FA61-A746-A564-0EBF4BCA4AB3}"/>
                    </a:ext>
                  </a:extLst>
                </p:cNvPr>
                <p:cNvSpPr/>
                <p:nvPr/>
              </p:nvSpPr>
              <p:spPr>
                <a:xfrm>
                  <a:off x="9017045" y="1839608"/>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469" name="Forma libre 345">
                  <a:extLst>
                    <a:ext uri="{FF2B5EF4-FFF2-40B4-BE49-F238E27FC236}">
                      <a16:creationId xmlns="" xmlns:a16="http://schemas.microsoft.com/office/drawing/2014/main" id="{0BDFDE21-5CFD-8C4A-A040-C21165C23B82}"/>
                    </a:ext>
                  </a:extLst>
                </p:cNvPr>
                <p:cNvSpPr/>
                <p:nvPr/>
              </p:nvSpPr>
              <p:spPr>
                <a:xfrm>
                  <a:off x="8962646" y="1989209"/>
                  <a:ext cx="246076" cy="123675"/>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grpFill/>
                <a:ln w="9525" cap="flat">
                  <a:noFill/>
                  <a:prstDash val="solid"/>
                  <a:miter/>
                </a:ln>
              </p:spPr>
              <p:txBody>
                <a:bodyPr rtlCol="0" anchor="ctr"/>
                <a:lstStyle/>
                <a:p>
                  <a:endParaRPr lang="es-MX" sz="900" dirty="0"/>
                </a:p>
              </p:txBody>
            </p:sp>
            <p:sp>
              <p:nvSpPr>
                <p:cNvPr id="470" name="Forma libre 346">
                  <a:extLst>
                    <a:ext uri="{FF2B5EF4-FFF2-40B4-BE49-F238E27FC236}">
                      <a16:creationId xmlns="" xmlns:a16="http://schemas.microsoft.com/office/drawing/2014/main" id="{87F67417-84F1-184C-8AF0-8C7AD3A7AD01}"/>
                    </a:ext>
                  </a:extLst>
                </p:cNvPr>
                <p:cNvSpPr/>
                <p:nvPr/>
              </p:nvSpPr>
              <p:spPr>
                <a:xfrm>
                  <a:off x="8826643" y="1812408"/>
                  <a:ext cx="164476" cy="164476"/>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grpFill/>
                <a:ln w="9525" cap="flat">
                  <a:noFill/>
                  <a:prstDash val="solid"/>
                  <a:miter/>
                </a:ln>
              </p:spPr>
              <p:txBody>
                <a:bodyPr rtlCol="0" anchor="ctr"/>
                <a:lstStyle/>
                <a:p>
                  <a:endParaRPr lang="es-MX" sz="900" dirty="0"/>
                </a:p>
              </p:txBody>
            </p:sp>
          </p:grpSp>
        </p:grpSp>
        <p:grpSp>
          <p:nvGrpSpPr>
            <p:cNvPr id="500" name="Group 499">
              <a:extLst>
                <a:ext uri="{FF2B5EF4-FFF2-40B4-BE49-F238E27FC236}">
                  <a16:creationId xmlns="" xmlns:a16="http://schemas.microsoft.com/office/drawing/2014/main" id="{A4BC5E51-780F-5E4E-8608-DCBCBBC0432A}"/>
                </a:ext>
              </a:extLst>
            </p:cNvPr>
            <p:cNvGrpSpPr/>
            <p:nvPr/>
          </p:nvGrpSpPr>
          <p:grpSpPr>
            <a:xfrm>
              <a:off x="9045423" y="10032807"/>
              <a:ext cx="3743653" cy="3471049"/>
              <a:chOff x="14503634" y="8137567"/>
              <a:chExt cx="4051996" cy="4864754"/>
            </a:xfrm>
          </p:grpSpPr>
          <p:grpSp>
            <p:nvGrpSpPr>
              <p:cNvPr id="475" name="Group 474">
                <a:extLst>
                  <a:ext uri="{FF2B5EF4-FFF2-40B4-BE49-F238E27FC236}">
                    <a16:creationId xmlns="" xmlns:a16="http://schemas.microsoft.com/office/drawing/2014/main" id="{23DB6231-00E0-3847-B192-9F231303461C}"/>
                  </a:ext>
                </a:extLst>
              </p:cNvPr>
              <p:cNvGrpSpPr/>
              <p:nvPr/>
            </p:nvGrpSpPr>
            <p:grpSpPr>
              <a:xfrm>
                <a:off x="14805053" y="8474924"/>
                <a:ext cx="3588910" cy="4219602"/>
                <a:chOff x="2934885" y="5692130"/>
                <a:chExt cx="4352649" cy="6310581"/>
              </a:xfrm>
            </p:grpSpPr>
            <p:grpSp>
              <p:nvGrpSpPr>
                <p:cNvPr id="476" name="Group 475">
                  <a:extLst>
                    <a:ext uri="{FF2B5EF4-FFF2-40B4-BE49-F238E27FC236}">
                      <a16:creationId xmlns="" xmlns:a16="http://schemas.microsoft.com/office/drawing/2014/main" id="{00AE4E33-7D7C-C849-843C-AF77E5863547}"/>
                    </a:ext>
                  </a:extLst>
                </p:cNvPr>
                <p:cNvGrpSpPr/>
                <p:nvPr/>
              </p:nvGrpSpPr>
              <p:grpSpPr>
                <a:xfrm>
                  <a:off x="2934885" y="5692130"/>
                  <a:ext cx="4134828" cy="2904597"/>
                  <a:chOff x="2934885" y="5493836"/>
                  <a:chExt cx="4134828" cy="2904597"/>
                </a:xfrm>
              </p:grpSpPr>
              <p:sp>
                <p:nvSpPr>
                  <p:cNvPr id="489" name="Freeform 488">
                    <a:extLst>
                      <a:ext uri="{FF2B5EF4-FFF2-40B4-BE49-F238E27FC236}">
                        <a16:creationId xmlns="" xmlns:a16="http://schemas.microsoft.com/office/drawing/2014/main" id="{588C5859-0642-1847-9913-03C21BC7BDA7}"/>
                      </a:ext>
                    </a:extLst>
                  </p:cNvPr>
                  <p:cNvSpPr/>
                  <p:nvPr/>
                </p:nvSpPr>
                <p:spPr>
                  <a:xfrm>
                    <a:off x="2934885" y="5931276"/>
                    <a:ext cx="1438316" cy="1627476"/>
                  </a:xfrm>
                  <a:custGeom>
                    <a:avLst/>
                    <a:gdLst>
                      <a:gd name="connsiteX0" fmla="*/ 342181 w 619125"/>
                      <a:gd name="connsiteY0" fmla="*/ -118 h 700549"/>
                      <a:gd name="connsiteX1" fmla="*/ -52 w 619125"/>
                      <a:gd name="connsiteY1" fmla="*/ 700431 h 700549"/>
                      <a:gd name="connsiteX2" fmla="*/ 386473 w 619125"/>
                      <a:gd name="connsiteY2" fmla="*/ 700431 h 700549"/>
                      <a:gd name="connsiteX3" fmla="*/ 619073 w 619125"/>
                      <a:gd name="connsiteY3" fmla="*/ 276562 h 700549"/>
                    </a:gdLst>
                    <a:ahLst/>
                    <a:cxnLst>
                      <a:cxn ang="0">
                        <a:pos x="connsiteX0" y="connsiteY0"/>
                      </a:cxn>
                      <a:cxn ang="0">
                        <a:pos x="connsiteX1" y="connsiteY1"/>
                      </a:cxn>
                      <a:cxn ang="0">
                        <a:pos x="connsiteX2" y="connsiteY2"/>
                      </a:cxn>
                      <a:cxn ang="0">
                        <a:pos x="connsiteX3" y="connsiteY3"/>
                      </a:cxn>
                    </a:cxnLst>
                    <a:rect l="l" t="t" r="r" b="b"/>
                    <a:pathLst>
                      <a:path w="619125" h="700549">
                        <a:moveTo>
                          <a:pt x="342181" y="-118"/>
                        </a:moveTo>
                        <a:cubicBezTo>
                          <a:pt x="125926" y="168078"/>
                          <a:pt x="-395" y="426652"/>
                          <a:pt x="-52" y="700431"/>
                        </a:cubicBezTo>
                        <a:lnTo>
                          <a:pt x="386473" y="700431"/>
                        </a:lnTo>
                        <a:cubicBezTo>
                          <a:pt x="386425" y="528723"/>
                          <a:pt x="474141" y="368881"/>
                          <a:pt x="619073" y="276562"/>
                        </a:cubicBezTo>
                        <a:close/>
                      </a:path>
                    </a:pathLst>
                  </a:custGeom>
                  <a:solidFill>
                    <a:schemeClr val="accent1"/>
                  </a:solidFill>
                  <a:ln w="9525" cap="flat">
                    <a:noFill/>
                    <a:prstDash val="solid"/>
                    <a:miter/>
                  </a:ln>
                </p:spPr>
                <p:txBody>
                  <a:bodyPr rtlCol="0" anchor="ctr"/>
                  <a:lstStyle/>
                  <a:p>
                    <a:endParaRPr lang="en-US" sz="900" dirty="0"/>
                  </a:p>
                </p:txBody>
              </p:sp>
              <p:sp>
                <p:nvSpPr>
                  <p:cNvPr id="490" name="Freeform 489">
                    <a:extLst>
                      <a:ext uri="{FF2B5EF4-FFF2-40B4-BE49-F238E27FC236}">
                        <a16:creationId xmlns="" xmlns:a16="http://schemas.microsoft.com/office/drawing/2014/main" id="{D5D95223-22FF-F644-8E56-FAE12D86081D}"/>
                      </a:ext>
                    </a:extLst>
                  </p:cNvPr>
                  <p:cNvSpPr/>
                  <p:nvPr/>
                </p:nvSpPr>
                <p:spPr>
                  <a:xfrm>
                    <a:off x="5631397" y="5931276"/>
                    <a:ext cx="1438316" cy="1627476"/>
                  </a:xfrm>
                  <a:custGeom>
                    <a:avLst/>
                    <a:gdLst>
                      <a:gd name="connsiteX0" fmla="*/ 619073 w 619125"/>
                      <a:gd name="connsiteY0" fmla="*/ 700431 h 700549"/>
                      <a:gd name="connsiteX1" fmla="*/ 276934 w 619125"/>
                      <a:gd name="connsiteY1" fmla="*/ -118 h 700549"/>
                      <a:gd name="connsiteX2" fmla="*/ -53 w 619125"/>
                      <a:gd name="connsiteY2" fmla="*/ 276562 h 700549"/>
                      <a:gd name="connsiteX3" fmla="*/ 232548 w 619125"/>
                      <a:gd name="connsiteY3" fmla="*/ 700431 h 700549"/>
                    </a:gdLst>
                    <a:ahLst/>
                    <a:cxnLst>
                      <a:cxn ang="0">
                        <a:pos x="connsiteX0" y="connsiteY0"/>
                      </a:cxn>
                      <a:cxn ang="0">
                        <a:pos x="connsiteX1" y="connsiteY1"/>
                      </a:cxn>
                      <a:cxn ang="0">
                        <a:pos x="connsiteX2" y="connsiteY2"/>
                      </a:cxn>
                      <a:cxn ang="0">
                        <a:pos x="connsiteX3" y="connsiteY3"/>
                      </a:cxn>
                    </a:cxnLst>
                    <a:rect l="l" t="t" r="r" b="b"/>
                    <a:pathLst>
                      <a:path w="619125" h="700549">
                        <a:moveTo>
                          <a:pt x="619073" y="700431"/>
                        </a:moveTo>
                        <a:cubicBezTo>
                          <a:pt x="619320" y="426700"/>
                          <a:pt x="493066" y="168173"/>
                          <a:pt x="276934" y="-118"/>
                        </a:cubicBezTo>
                        <a:lnTo>
                          <a:pt x="-53" y="276562"/>
                        </a:lnTo>
                        <a:cubicBezTo>
                          <a:pt x="144975" y="368795"/>
                          <a:pt x="232719" y="528695"/>
                          <a:pt x="232548" y="700431"/>
                        </a:cubicBezTo>
                        <a:close/>
                      </a:path>
                    </a:pathLst>
                  </a:custGeom>
                  <a:solidFill>
                    <a:schemeClr val="accent1"/>
                  </a:solidFill>
                  <a:ln w="9525" cap="flat">
                    <a:noFill/>
                    <a:prstDash val="solid"/>
                    <a:miter/>
                  </a:ln>
                </p:spPr>
                <p:txBody>
                  <a:bodyPr rtlCol="0" anchor="ctr"/>
                  <a:lstStyle/>
                  <a:p>
                    <a:endParaRPr lang="en-US" sz="900" dirty="0"/>
                  </a:p>
                </p:txBody>
              </p:sp>
              <p:sp>
                <p:nvSpPr>
                  <p:cNvPr id="491" name="Freeform 490">
                    <a:extLst>
                      <a:ext uri="{FF2B5EF4-FFF2-40B4-BE49-F238E27FC236}">
                        <a16:creationId xmlns="" xmlns:a16="http://schemas.microsoft.com/office/drawing/2014/main" id="{01326868-A2AC-DF43-AE64-C018FA2C1260}"/>
                      </a:ext>
                    </a:extLst>
                  </p:cNvPr>
                  <p:cNvSpPr/>
                  <p:nvPr/>
                </p:nvSpPr>
                <p:spPr>
                  <a:xfrm>
                    <a:off x="3801197" y="5493836"/>
                    <a:ext cx="2401766" cy="1034451"/>
                  </a:xfrm>
                  <a:custGeom>
                    <a:avLst/>
                    <a:gdLst>
                      <a:gd name="connsiteX0" fmla="*/ 1033791 w 1033843"/>
                      <a:gd name="connsiteY0" fmla="*/ 164962 h 445281"/>
                      <a:gd name="connsiteX1" fmla="*/ -53 w 1033843"/>
                      <a:gd name="connsiteY1" fmla="*/ 164962 h 445281"/>
                      <a:gd name="connsiteX2" fmla="*/ 280078 w 1033843"/>
                      <a:gd name="connsiteY2" fmla="*/ 445163 h 445281"/>
                      <a:gd name="connsiteX3" fmla="*/ 753280 w 1033843"/>
                      <a:gd name="connsiteY3" fmla="*/ 445163 h 445281"/>
                    </a:gdLst>
                    <a:ahLst/>
                    <a:cxnLst>
                      <a:cxn ang="0">
                        <a:pos x="connsiteX0" y="connsiteY0"/>
                      </a:cxn>
                      <a:cxn ang="0">
                        <a:pos x="connsiteX1" y="connsiteY1"/>
                      </a:cxn>
                      <a:cxn ang="0">
                        <a:pos x="connsiteX2" y="connsiteY2"/>
                      </a:cxn>
                      <a:cxn ang="0">
                        <a:pos x="connsiteX3" y="connsiteY3"/>
                      </a:cxn>
                    </a:cxnLst>
                    <a:rect l="l" t="t" r="r" b="b"/>
                    <a:pathLst>
                      <a:path w="1033843" h="445281">
                        <a:moveTo>
                          <a:pt x="1033791" y="164962"/>
                        </a:moveTo>
                        <a:cubicBezTo>
                          <a:pt x="724400" y="-55145"/>
                          <a:pt x="309338" y="-55145"/>
                          <a:pt x="-53" y="164962"/>
                        </a:cubicBezTo>
                        <a:lnTo>
                          <a:pt x="280078" y="445163"/>
                        </a:lnTo>
                        <a:cubicBezTo>
                          <a:pt x="428020" y="366640"/>
                          <a:pt x="605337" y="366640"/>
                          <a:pt x="753280" y="445163"/>
                        </a:cubicBezTo>
                        <a:close/>
                      </a:path>
                    </a:pathLst>
                  </a:custGeom>
                  <a:solidFill>
                    <a:schemeClr val="accent1"/>
                  </a:solidFill>
                  <a:ln w="9525" cap="flat">
                    <a:noFill/>
                    <a:prstDash val="solid"/>
                    <a:miter/>
                  </a:ln>
                </p:spPr>
                <p:txBody>
                  <a:bodyPr rtlCol="0" anchor="ctr"/>
                  <a:lstStyle/>
                  <a:p>
                    <a:endParaRPr lang="en-US" sz="900" dirty="0"/>
                  </a:p>
                </p:txBody>
              </p:sp>
              <p:sp>
                <p:nvSpPr>
                  <p:cNvPr id="492" name="Freeform 491">
                    <a:extLst>
                      <a:ext uri="{FF2B5EF4-FFF2-40B4-BE49-F238E27FC236}">
                        <a16:creationId xmlns="" xmlns:a16="http://schemas.microsoft.com/office/drawing/2014/main" id="{9F34FD99-5D48-E840-AC57-B632F1BC7951}"/>
                      </a:ext>
                    </a:extLst>
                  </p:cNvPr>
                  <p:cNvSpPr/>
                  <p:nvPr/>
                </p:nvSpPr>
                <p:spPr>
                  <a:xfrm>
                    <a:off x="4919051" y="6907415"/>
                    <a:ext cx="712346" cy="494690"/>
                  </a:xfrm>
                  <a:custGeom>
                    <a:avLst/>
                    <a:gdLst>
                      <a:gd name="connsiteX0" fmla="*/ 10883 w 388220"/>
                      <a:gd name="connsiteY0" fmla="*/ 240788 h 269600"/>
                      <a:gd name="connsiteX1" fmla="*/ 100446 w 388220"/>
                      <a:gd name="connsiteY1" fmla="*/ 258618 h 269600"/>
                      <a:gd name="connsiteX2" fmla="*/ 100513 w 388220"/>
                      <a:gd name="connsiteY2" fmla="*/ 258580 h 269600"/>
                      <a:gd name="connsiteX3" fmla="*/ 388168 w 388220"/>
                      <a:gd name="connsiteY3" fmla="*/ -118 h 269600"/>
                      <a:gd name="connsiteX4" fmla="*/ 28409 w 388220"/>
                      <a:gd name="connsiteY4" fmla="*/ 151257 h 269600"/>
                      <a:gd name="connsiteX5" fmla="*/ 28409 w 388220"/>
                      <a:gd name="connsiteY5" fmla="*/ 151257 h 269600"/>
                      <a:gd name="connsiteX6" fmla="*/ 10883 w 388220"/>
                      <a:gd name="connsiteY6" fmla="*/ 240788 h 26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220" h="269600">
                        <a:moveTo>
                          <a:pt x="10883" y="240788"/>
                        </a:moveTo>
                        <a:cubicBezTo>
                          <a:pt x="30685" y="270416"/>
                          <a:pt x="70785" y="278398"/>
                          <a:pt x="100446" y="258618"/>
                        </a:cubicBezTo>
                        <a:cubicBezTo>
                          <a:pt x="100475" y="258608"/>
                          <a:pt x="100494" y="258589"/>
                          <a:pt x="100513" y="258580"/>
                        </a:cubicBezTo>
                        <a:lnTo>
                          <a:pt x="388168" y="-118"/>
                        </a:lnTo>
                        <a:lnTo>
                          <a:pt x="28409" y="151257"/>
                        </a:lnTo>
                        <a:lnTo>
                          <a:pt x="28409" y="151257"/>
                        </a:lnTo>
                        <a:cubicBezTo>
                          <a:pt x="-1090" y="171208"/>
                          <a:pt x="-8920" y="211207"/>
                          <a:pt x="10883" y="240788"/>
                        </a:cubicBezTo>
                        <a:close/>
                      </a:path>
                    </a:pathLst>
                  </a:custGeom>
                  <a:solidFill>
                    <a:srgbClr val="3F3E40"/>
                  </a:solidFill>
                  <a:ln w="9525" cap="flat">
                    <a:noFill/>
                    <a:prstDash val="solid"/>
                    <a:miter/>
                  </a:ln>
                </p:spPr>
                <p:txBody>
                  <a:bodyPr rtlCol="0" anchor="ctr"/>
                  <a:lstStyle/>
                  <a:p>
                    <a:endParaRPr lang="en-US" sz="900" dirty="0"/>
                  </a:p>
                </p:txBody>
              </p:sp>
              <p:cxnSp>
                <p:nvCxnSpPr>
                  <p:cNvPr id="493" name="Straight Connector 492">
                    <a:extLst>
                      <a:ext uri="{FF2B5EF4-FFF2-40B4-BE49-F238E27FC236}">
                        <a16:creationId xmlns="" xmlns:a16="http://schemas.microsoft.com/office/drawing/2014/main" id="{E64A2077-B97C-D04F-A582-37A9C4741454}"/>
                      </a:ext>
                    </a:extLst>
                  </p:cNvPr>
                  <p:cNvCxnSpPr>
                    <a:cxnSpLocks/>
                  </p:cNvCxnSpPr>
                  <p:nvPr/>
                </p:nvCxnSpPr>
                <p:spPr>
                  <a:xfrm flipV="1">
                    <a:off x="5849218" y="6212462"/>
                    <a:ext cx="696521" cy="543378"/>
                  </a:xfrm>
                  <a:prstGeom prst="line">
                    <a:avLst/>
                  </a:prstGeom>
                  <a:ln w="25400">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494" name="Rectangle 493">
                    <a:extLst>
                      <a:ext uri="{FF2B5EF4-FFF2-40B4-BE49-F238E27FC236}">
                        <a16:creationId xmlns="" xmlns:a16="http://schemas.microsoft.com/office/drawing/2014/main" id="{F6177064-89C4-F342-A72C-413D84D4A9AA}"/>
                      </a:ext>
                    </a:extLst>
                  </p:cNvPr>
                  <p:cNvSpPr/>
                  <p:nvPr/>
                </p:nvSpPr>
                <p:spPr>
                  <a:xfrm flipH="1">
                    <a:off x="3781199" y="7495278"/>
                    <a:ext cx="2441760" cy="903155"/>
                  </a:xfrm>
                  <a:prstGeom prst="rect">
                    <a:avLst/>
                  </a:prstGeom>
                </p:spPr>
                <p:txBody>
                  <a:bodyPr wrap="square">
                    <a:spAutoFit/>
                  </a:bodyPr>
                  <a:lstStyle/>
                  <a:p>
                    <a:pPr algn="ctr"/>
                    <a:r>
                      <a:rPr lang="en-US" sz="800" dirty="0">
                        <a:solidFill>
                          <a:schemeClr val="tx2"/>
                        </a:solidFill>
                        <a:latin typeface="Avenir Book" panose="02000503020000020003" pitchFamily="2" charset="0"/>
                        <a:ea typeface="Roboto Medium" panose="02000000000000000000" pitchFamily="2" charset="0"/>
                        <a:cs typeface="Montserrat" charset="0"/>
                      </a:rPr>
                      <a:t>Sales</a:t>
                    </a:r>
                  </a:p>
                </p:txBody>
              </p:sp>
              <p:sp>
                <p:nvSpPr>
                  <p:cNvPr id="495" name="Rectangle 494">
                    <a:extLst>
                      <a:ext uri="{FF2B5EF4-FFF2-40B4-BE49-F238E27FC236}">
                        <a16:creationId xmlns="" xmlns:a16="http://schemas.microsoft.com/office/drawing/2014/main" id="{DD0F2411-CA26-3449-9CBB-DEC1920C26A7}"/>
                      </a:ext>
                    </a:extLst>
                  </p:cNvPr>
                  <p:cNvSpPr/>
                  <p:nvPr/>
                </p:nvSpPr>
                <p:spPr>
                  <a:xfrm flipH="1">
                    <a:off x="3307683" y="6623446"/>
                    <a:ext cx="530088"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496" name="Rectangle 495">
                    <a:extLst>
                      <a:ext uri="{FF2B5EF4-FFF2-40B4-BE49-F238E27FC236}">
                        <a16:creationId xmlns="" xmlns:a16="http://schemas.microsoft.com/office/drawing/2014/main" id="{F1049212-0FA9-F749-A0BD-8AE7C825193A}"/>
                      </a:ext>
                    </a:extLst>
                  </p:cNvPr>
                  <p:cNvSpPr/>
                  <p:nvPr/>
                </p:nvSpPr>
                <p:spPr>
                  <a:xfrm flipH="1">
                    <a:off x="4758530" y="5757814"/>
                    <a:ext cx="530088"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50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497" name="Rectangle 496">
                    <a:extLst>
                      <a:ext uri="{FF2B5EF4-FFF2-40B4-BE49-F238E27FC236}">
                        <a16:creationId xmlns="" xmlns:a16="http://schemas.microsoft.com/office/drawing/2014/main" id="{8B63D3B0-1035-DA45-908C-B73D4ECF0361}"/>
                      </a:ext>
                    </a:extLst>
                  </p:cNvPr>
                  <p:cNvSpPr/>
                  <p:nvPr/>
                </p:nvSpPr>
                <p:spPr>
                  <a:xfrm flipH="1">
                    <a:off x="6005140" y="6623446"/>
                    <a:ext cx="889803"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grpSp>
            <p:grpSp>
              <p:nvGrpSpPr>
                <p:cNvPr id="477" name="Group 476">
                  <a:extLst>
                    <a:ext uri="{FF2B5EF4-FFF2-40B4-BE49-F238E27FC236}">
                      <a16:creationId xmlns="" xmlns:a16="http://schemas.microsoft.com/office/drawing/2014/main" id="{5C4B391F-9FFF-FF4F-9998-AF4AF3E9FC6E}"/>
                    </a:ext>
                  </a:extLst>
                </p:cNvPr>
                <p:cNvGrpSpPr/>
                <p:nvPr/>
              </p:nvGrpSpPr>
              <p:grpSpPr>
                <a:xfrm>
                  <a:off x="3152706" y="9098122"/>
                  <a:ext cx="4134828" cy="2904589"/>
                  <a:chOff x="3152706" y="9098122"/>
                  <a:chExt cx="4134828" cy="2904589"/>
                </a:xfrm>
              </p:grpSpPr>
              <p:sp>
                <p:nvSpPr>
                  <p:cNvPr id="479" name="Freeform 478">
                    <a:extLst>
                      <a:ext uri="{FF2B5EF4-FFF2-40B4-BE49-F238E27FC236}">
                        <a16:creationId xmlns="" xmlns:a16="http://schemas.microsoft.com/office/drawing/2014/main" id="{72E4EB25-5028-3244-814E-75DF4B95C7CE}"/>
                      </a:ext>
                    </a:extLst>
                  </p:cNvPr>
                  <p:cNvSpPr/>
                  <p:nvPr/>
                </p:nvSpPr>
                <p:spPr>
                  <a:xfrm>
                    <a:off x="3152706" y="9535562"/>
                    <a:ext cx="1438316" cy="1627476"/>
                  </a:xfrm>
                  <a:custGeom>
                    <a:avLst/>
                    <a:gdLst>
                      <a:gd name="connsiteX0" fmla="*/ 342181 w 619125"/>
                      <a:gd name="connsiteY0" fmla="*/ -118 h 700549"/>
                      <a:gd name="connsiteX1" fmla="*/ -52 w 619125"/>
                      <a:gd name="connsiteY1" fmla="*/ 700431 h 700549"/>
                      <a:gd name="connsiteX2" fmla="*/ 386473 w 619125"/>
                      <a:gd name="connsiteY2" fmla="*/ 700431 h 700549"/>
                      <a:gd name="connsiteX3" fmla="*/ 619073 w 619125"/>
                      <a:gd name="connsiteY3" fmla="*/ 276562 h 700549"/>
                    </a:gdLst>
                    <a:ahLst/>
                    <a:cxnLst>
                      <a:cxn ang="0">
                        <a:pos x="connsiteX0" y="connsiteY0"/>
                      </a:cxn>
                      <a:cxn ang="0">
                        <a:pos x="connsiteX1" y="connsiteY1"/>
                      </a:cxn>
                      <a:cxn ang="0">
                        <a:pos x="connsiteX2" y="connsiteY2"/>
                      </a:cxn>
                      <a:cxn ang="0">
                        <a:pos x="connsiteX3" y="connsiteY3"/>
                      </a:cxn>
                    </a:cxnLst>
                    <a:rect l="l" t="t" r="r" b="b"/>
                    <a:pathLst>
                      <a:path w="619125" h="700549">
                        <a:moveTo>
                          <a:pt x="342181" y="-118"/>
                        </a:moveTo>
                        <a:cubicBezTo>
                          <a:pt x="125926" y="168078"/>
                          <a:pt x="-395" y="426652"/>
                          <a:pt x="-52" y="700431"/>
                        </a:cubicBezTo>
                        <a:lnTo>
                          <a:pt x="386473" y="700431"/>
                        </a:lnTo>
                        <a:cubicBezTo>
                          <a:pt x="386425" y="528723"/>
                          <a:pt x="474141" y="368881"/>
                          <a:pt x="619073" y="276562"/>
                        </a:cubicBezTo>
                        <a:close/>
                      </a:path>
                    </a:pathLst>
                  </a:custGeom>
                  <a:solidFill>
                    <a:schemeClr val="accent2"/>
                  </a:solidFill>
                  <a:ln w="9525" cap="flat">
                    <a:noFill/>
                    <a:prstDash val="solid"/>
                    <a:miter/>
                  </a:ln>
                </p:spPr>
                <p:txBody>
                  <a:bodyPr rtlCol="0" anchor="ctr"/>
                  <a:lstStyle/>
                  <a:p>
                    <a:endParaRPr lang="en-US" sz="900" dirty="0"/>
                  </a:p>
                </p:txBody>
              </p:sp>
              <p:sp>
                <p:nvSpPr>
                  <p:cNvPr id="480" name="Freeform 479">
                    <a:extLst>
                      <a:ext uri="{FF2B5EF4-FFF2-40B4-BE49-F238E27FC236}">
                        <a16:creationId xmlns="" xmlns:a16="http://schemas.microsoft.com/office/drawing/2014/main" id="{7C12E86D-F576-0E4A-9250-4FBB86DA93B8}"/>
                      </a:ext>
                    </a:extLst>
                  </p:cNvPr>
                  <p:cNvSpPr/>
                  <p:nvPr/>
                </p:nvSpPr>
                <p:spPr>
                  <a:xfrm>
                    <a:off x="5849218" y="9535562"/>
                    <a:ext cx="1438316" cy="1627476"/>
                  </a:xfrm>
                  <a:custGeom>
                    <a:avLst/>
                    <a:gdLst>
                      <a:gd name="connsiteX0" fmla="*/ 619073 w 619125"/>
                      <a:gd name="connsiteY0" fmla="*/ 700431 h 700549"/>
                      <a:gd name="connsiteX1" fmla="*/ 276934 w 619125"/>
                      <a:gd name="connsiteY1" fmla="*/ -118 h 700549"/>
                      <a:gd name="connsiteX2" fmla="*/ -53 w 619125"/>
                      <a:gd name="connsiteY2" fmla="*/ 276562 h 700549"/>
                      <a:gd name="connsiteX3" fmla="*/ 232548 w 619125"/>
                      <a:gd name="connsiteY3" fmla="*/ 700431 h 700549"/>
                    </a:gdLst>
                    <a:ahLst/>
                    <a:cxnLst>
                      <a:cxn ang="0">
                        <a:pos x="connsiteX0" y="connsiteY0"/>
                      </a:cxn>
                      <a:cxn ang="0">
                        <a:pos x="connsiteX1" y="connsiteY1"/>
                      </a:cxn>
                      <a:cxn ang="0">
                        <a:pos x="connsiteX2" y="connsiteY2"/>
                      </a:cxn>
                      <a:cxn ang="0">
                        <a:pos x="connsiteX3" y="connsiteY3"/>
                      </a:cxn>
                    </a:cxnLst>
                    <a:rect l="l" t="t" r="r" b="b"/>
                    <a:pathLst>
                      <a:path w="619125" h="700549">
                        <a:moveTo>
                          <a:pt x="619073" y="700431"/>
                        </a:moveTo>
                        <a:cubicBezTo>
                          <a:pt x="619320" y="426700"/>
                          <a:pt x="493066" y="168173"/>
                          <a:pt x="276934" y="-118"/>
                        </a:cubicBezTo>
                        <a:lnTo>
                          <a:pt x="-53" y="276562"/>
                        </a:lnTo>
                        <a:cubicBezTo>
                          <a:pt x="144975" y="368795"/>
                          <a:pt x="232719" y="528695"/>
                          <a:pt x="232548" y="700431"/>
                        </a:cubicBezTo>
                        <a:close/>
                      </a:path>
                    </a:pathLst>
                  </a:custGeom>
                  <a:solidFill>
                    <a:schemeClr val="accent2"/>
                  </a:solidFill>
                  <a:ln w="9525" cap="flat">
                    <a:noFill/>
                    <a:prstDash val="solid"/>
                    <a:miter/>
                  </a:ln>
                </p:spPr>
                <p:txBody>
                  <a:bodyPr rtlCol="0" anchor="ctr"/>
                  <a:lstStyle/>
                  <a:p>
                    <a:endParaRPr lang="en-US" sz="900" dirty="0"/>
                  </a:p>
                </p:txBody>
              </p:sp>
              <p:sp>
                <p:nvSpPr>
                  <p:cNvPr id="481" name="Freeform 480">
                    <a:extLst>
                      <a:ext uri="{FF2B5EF4-FFF2-40B4-BE49-F238E27FC236}">
                        <a16:creationId xmlns="" xmlns:a16="http://schemas.microsoft.com/office/drawing/2014/main" id="{852CDF1A-BC70-DB48-8825-097555AA7EA1}"/>
                      </a:ext>
                    </a:extLst>
                  </p:cNvPr>
                  <p:cNvSpPr/>
                  <p:nvPr/>
                </p:nvSpPr>
                <p:spPr>
                  <a:xfrm>
                    <a:off x="4019018" y="9098122"/>
                    <a:ext cx="2401766" cy="1034451"/>
                  </a:xfrm>
                  <a:custGeom>
                    <a:avLst/>
                    <a:gdLst>
                      <a:gd name="connsiteX0" fmla="*/ 1033791 w 1033843"/>
                      <a:gd name="connsiteY0" fmla="*/ 164962 h 445281"/>
                      <a:gd name="connsiteX1" fmla="*/ -53 w 1033843"/>
                      <a:gd name="connsiteY1" fmla="*/ 164962 h 445281"/>
                      <a:gd name="connsiteX2" fmla="*/ 280078 w 1033843"/>
                      <a:gd name="connsiteY2" fmla="*/ 445163 h 445281"/>
                      <a:gd name="connsiteX3" fmla="*/ 753280 w 1033843"/>
                      <a:gd name="connsiteY3" fmla="*/ 445163 h 445281"/>
                    </a:gdLst>
                    <a:ahLst/>
                    <a:cxnLst>
                      <a:cxn ang="0">
                        <a:pos x="connsiteX0" y="connsiteY0"/>
                      </a:cxn>
                      <a:cxn ang="0">
                        <a:pos x="connsiteX1" y="connsiteY1"/>
                      </a:cxn>
                      <a:cxn ang="0">
                        <a:pos x="connsiteX2" y="connsiteY2"/>
                      </a:cxn>
                      <a:cxn ang="0">
                        <a:pos x="connsiteX3" y="connsiteY3"/>
                      </a:cxn>
                    </a:cxnLst>
                    <a:rect l="l" t="t" r="r" b="b"/>
                    <a:pathLst>
                      <a:path w="1033843" h="445281">
                        <a:moveTo>
                          <a:pt x="1033791" y="164962"/>
                        </a:moveTo>
                        <a:cubicBezTo>
                          <a:pt x="724400" y="-55145"/>
                          <a:pt x="309338" y="-55145"/>
                          <a:pt x="-53" y="164962"/>
                        </a:cubicBezTo>
                        <a:lnTo>
                          <a:pt x="280078" y="445163"/>
                        </a:lnTo>
                        <a:cubicBezTo>
                          <a:pt x="428020" y="366640"/>
                          <a:pt x="605337" y="366640"/>
                          <a:pt x="753280" y="445163"/>
                        </a:cubicBezTo>
                        <a:close/>
                      </a:path>
                    </a:pathLst>
                  </a:custGeom>
                  <a:solidFill>
                    <a:schemeClr val="accent2"/>
                  </a:solidFill>
                  <a:ln w="9525" cap="flat">
                    <a:noFill/>
                    <a:prstDash val="solid"/>
                    <a:miter/>
                  </a:ln>
                </p:spPr>
                <p:txBody>
                  <a:bodyPr rtlCol="0" anchor="ctr"/>
                  <a:lstStyle/>
                  <a:p>
                    <a:endParaRPr lang="en-US" sz="900" dirty="0"/>
                  </a:p>
                </p:txBody>
              </p:sp>
              <p:sp>
                <p:nvSpPr>
                  <p:cNvPr id="482" name="Freeform 481">
                    <a:extLst>
                      <a:ext uri="{FF2B5EF4-FFF2-40B4-BE49-F238E27FC236}">
                        <a16:creationId xmlns="" xmlns:a16="http://schemas.microsoft.com/office/drawing/2014/main" id="{50E35041-D938-E543-9104-37B3F3B0C83E}"/>
                      </a:ext>
                    </a:extLst>
                  </p:cNvPr>
                  <p:cNvSpPr/>
                  <p:nvPr/>
                </p:nvSpPr>
                <p:spPr>
                  <a:xfrm rot="16858679">
                    <a:off x="4790764" y="10342203"/>
                    <a:ext cx="712346" cy="494690"/>
                  </a:xfrm>
                  <a:custGeom>
                    <a:avLst/>
                    <a:gdLst>
                      <a:gd name="connsiteX0" fmla="*/ 10883 w 388220"/>
                      <a:gd name="connsiteY0" fmla="*/ 240788 h 269600"/>
                      <a:gd name="connsiteX1" fmla="*/ 100446 w 388220"/>
                      <a:gd name="connsiteY1" fmla="*/ 258618 h 269600"/>
                      <a:gd name="connsiteX2" fmla="*/ 100513 w 388220"/>
                      <a:gd name="connsiteY2" fmla="*/ 258580 h 269600"/>
                      <a:gd name="connsiteX3" fmla="*/ 388168 w 388220"/>
                      <a:gd name="connsiteY3" fmla="*/ -118 h 269600"/>
                      <a:gd name="connsiteX4" fmla="*/ 28409 w 388220"/>
                      <a:gd name="connsiteY4" fmla="*/ 151257 h 269600"/>
                      <a:gd name="connsiteX5" fmla="*/ 28409 w 388220"/>
                      <a:gd name="connsiteY5" fmla="*/ 151257 h 269600"/>
                      <a:gd name="connsiteX6" fmla="*/ 10883 w 388220"/>
                      <a:gd name="connsiteY6" fmla="*/ 240788 h 26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220" h="269600">
                        <a:moveTo>
                          <a:pt x="10883" y="240788"/>
                        </a:moveTo>
                        <a:cubicBezTo>
                          <a:pt x="30685" y="270416"/>
                          <a:pt x="70785" y="278398"/>
                          <a:pt x="100446" y="258618"/>
                        </a:cubicBezTo>
                        <a:cubicBezTo>
                          <a:pt x="100475" y="258608"/>
                          <a:pt x="100494" y="258589"/>
                          <a:pt x="100513" y="258580"/>
                        </a:cubicBezTo>
                        <a:lnTo>
                          <a:pt x="388168" y="-118"/>
                        </a:lnTo>
                        <a:lnTo>
                          <a:pt x="28409" y="151257"/>
                        </a:lnTo>
                        <a:lnTo>
                          <a:pt x="28409" y="151257"/>
                        </a:lnTo>
                        <a:cubicBezTo>
                          <a:pt x="-1090" y="171208"/>
                          <a:pt x="-8920" y="211207"/>
                          <a:pt x="10883" y="240788"/>
                        </a:cubicBezTo>
                        <a:close/>
                      </a:path>
                    </a:pathLst>
                  </a:custGeom>
                  <a:solidFill>
                    <a:srgbClr val="3F3E40"/>
                  </a:solidFill>
                  <a:ln w="9525" cap="flat">
                    <a:noFill/>
                    <a:prstDash val="solid"/>
                    <a:miter/>
                  </a:ln>
                </p:spPr>
                <p:txBody>
                  <a:bodyPr rtlCol="0" anchor="ctr"/>
                  <a:lstStyle/>
                  <a:p>
                    <a:endParaRPr lang="en-US" sz="900" dirty="0"/>
                  </a:p>
                </p:txBody>
              </p:sp>
              <p:cxnSp>
                <p:nvCxnSpPr>
                  <p:cNvPr id="483" name="Straight Connector 482">
                    <a:extLst>
                      <a:ext uri="{FF2B5EF4-FFF2-40B4-BE49-F238E27FC236}">
                        <a16:creationId xmlns="" xmlns:a16="http://schemas.microsoft.com/office/drawing/2014/main" id="{E7FCF81A-E55C-1542-8CA6-12437E602C03}"/>
                      </a:ext>
                    </a:extLst>
                  </p:cNvPr>
                  <p:cNvCxnSpPr>
                    <a:cxnSpLocks/>
                  </p:cNvCxnSpPr>
                  <p:nvPr/>
                </p:nvCxnSpPr>
                <p:spPr>
                  <a:xfrm flipH="1" flipV="1">
                    <a:off x="4591023" y="9226821"/>
                    <a:ext cx="328028" cy="823830"/>
                  </a:xfrm>
                  <a:prstGeom prst="line">
                    <a:avLst/>
                  </a:prstGeom>
                  <a:ln w="25400">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484" name="Rectangle 483">
                    <a:extLst>
                      <a:ext uri="{FF2B5EF4-FFF2-40B4-BE49-F238E27FC236}">
                        <a16:creationId xmlns="" xmlns:a16="http://schemas.microsoft.com/office/drawing/2014/main" id="{C69FF00D-E714-7640-95D4-A61736B0CCEB}"/>
                      </a:ext>
                    </a:extLst>
                  </p:cNvPr>
                  <p:cNvSpPr/>
                  <p:nvPr/>
                </p:nvSpPr>
                <p:spPr>
                  <a:xfrm flipH="1">
                    <a:off x="3544861" y="11099556"/>
                    <a:ext cx="3350080" cy="903155"/>
                  </a:xfrm>
                  <a:prstGeom prst="rect">
                    <a:avLst/>
                  </a:prstGeom>
                </p:spPr>
                <p:txBody>
                  <a:bodyPr wrap="square">
                    <a:spAutoFit/>
                  </a:bodyPr>
                  <a:lstStyle/>
                  <a:p>
                    <a:pPr algn="ctr"/>
                    <a:r>
                      <a:rPr lang="en-US" sz="800" dirty="0">
                        <a:solidFill>
                          <a:schemeClr val="tx2"/>
                        </a:solidFill>
                        <a:latin typeface="Avenir Book" panose="02000503020000020003" pitchFamily="2" charset="0"/>
                        <a:ea typeface="Roboto Medium" panose="02000000000000000000" pitchFamily="2" charset="0"/>
                        <a:cs typeface="Montserrat" charset="0"/>
                      </a:rPr>
                      <a:t>Marketing Efforts</a:t>
                    </a:r>
                    <a:endParaRPr lang="en-US" sz="900" dirty="0">
                      <a:solidFill>
                        <a:schemeClr val="tx2"/>
                      </a:solidFill>
                      <a:latin typeface="Avenir Book" panose="02000503020000020003" pitchFamily="2" charset="0"/>
                      <a:ea typeface="Roboto Medium" panose="02000000000000000000" pitchFamily="2" charset="0"/>
                      <a:cs typeface="Montserrat" charset="0"/>
                    </a:endParaRPr>
                  </a:p>
                </p:txBody>
              </p:sp>
              <p:sp>
                <p:nvSpPr>
                  <p:cNvPr id="485" name="Rectangle 484">
                    <a:extLst>
                      <a:ext uri="{FF2B5EF4-FFF2-40B4-BE49-F238E27FC236}">
                        <a16:creationId xmlns="" xmlns:a16="http://schemas.microsoft.com/office/drawing/2014/main" id="{1742A8A2-05DD-894A-874C-18DF30A3D8B2}"/>
                      </a:ext>
                    </a:extLst>
                  </p:cNvPr>
                  <p:cNvSpPr/>
                  <p:nvPr/>
                </p:nvSpPr>
                <p:spPr>
                  <a:xfrm flipH="1">
                    <a:off x="3525504" y="10227737"/>
                    <a:ext cx="530088"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486" name="Rectangle 485">
                    <a:extLst>
                      <a:ext uri="{FF2B5EF4-FFF2-40B4-BE49-F238E27FC236}">
                        <a16:creationId xmlns="" xmlns:a16="http://schemas.microsoft.com/office/drawing/2014/main" id="{5F68245D-B6A6-5743-A982-EA19B8C43B5B}"/>
                      </a:ext>
                    </a:extLst>
                  </p:cNvPr>
                  <p:cNvSpPr/>
                  <p:nvPr/>
                </p:nvSpPr>
                <p:spPr>
                  <a:xfrm flipH="1">
                    <a:off x="4976351" y="9362105"/>
                    <a:ext cx="530088"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50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487" name="Rectangle 486">
                    <a:extLst>
                      <a:ext uri="{FF2B5EF4-FFF2-40B4-BE49-F238E27FC236}">
                        <a16:creationId xmlns="" xmlns:a16="http://schemas.microsoft.com/office/drawing/2014/main" id="{9FCF0E7C-9130-9341-815E-95903FB0C725}"/>
                      </a:ext>
                    </a:extLst>
                  </p:cNvPr>
                  <p:cNvSpPr/>
                  <p:nvPr/>
                </p:nvSpPr>
                <p:spPr>
                  <a:xfrm flipH="1">
                    <a:off x="6222961" y="10227737"/>
                    <a:ext cx="889803"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grpSp>
          </p:grpSp>
          <p:sp>
            <p:nvSpPr>
              <p:cNvPr id="498" name="Rectangle 497">
                <a:extLst>
                  <a:ext uri="{FF2B5EF4-FFF2-40B4-BE49-F238E27FC236}">
                    <a16:creationId xmlns="" xmlns:a16="http://schemas.microsoft.com/office/drawing/2014/main" id="{55D2ED76-1BD3-104A-B740-22F33FDA3517}"/>
                  </a:ext>
                </a:extLst>
              </p:cNvPr>
              <p:cNvSpPr/>
              <p:nvPr/>
            </p:nvSpPr>
            <p:spPr>
              <a:xfrm>
                <a:off x="14503634" y="8137567"/>
                <a:ext cx="4051996" cy="486475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501" name="Group 500">
              <a:extLst>
                <a:ext uri="{FF2B5EF4-FFF2-40B4-BE49-F238E27FC236}">
                  <a16:creationId xmlns="" xmlns:a16="http://schemas.microsoft.com/office/drawing/2014/main" id="{AA536607-109E-6047-9980-ED5BC6CED4D6}"/>
                </a:ext>
              </a:extLst>
            </p:cNvPr>
            <p:cNvGrpSpPr/>
            <p:nvPr/>
          </p:nvGrpSpPr>
          <p:grpSpPr>
            <a:xfrm>
              <a:off x="7928264" y="7028112"/>
              <a:ext cx="869691" cy="1097300"/>
              <a:chOff x="4319588" y="2552045"/>
              <a:chExt cx="287338" cy="264388"/>
            </a:xfrm>
            <a:solidFill>
              <a:schemeClr val="accent2"/>
            </a:solidFill>
          </p:grpSpPr>
          <p:sp>
            <p:nvSpPr>
              <p:cNvPr id="502" name="Freeform 372">
                <a:extLst>
                  <a:ext uri="{FF2B5EF4-FFF2-40B4-BE49-F238E27FC236}">
                    <a16:creationId xmlns="" xmlns:a16="http://schemas.microsoft.com/office/drawing/2014/main" id="{6E71B628-7C87-3E48-993C-A32953B4EF33}"/>
                  </a:ext>
                </a:extLst>
              </p:cNvPr>
              <p:cNvSpPr>
                <a:spLocks/>
              </p:cNvSpPr>
              <p:nvPr/>
            </p:nvSpPr>
            <p:spPr bwMode="auto">
              <a:xfrm>
                <a:off x="4319588" y="262434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503" name="Freeform 373">
                <a:extLst>
                  <a:ext uri="{FF2B5EF4-FFF2-40B4-BE49-F238E27FC236}">
                    <a16:creationId xmlns="" xmlns:a16="http://schemas.microsoft.com/office/drawing/2014/main" id="{163F5D04-EEBC-B54A-B93A-F51A120B65BC}"/>
                  </a:ext>
                </a:extLst>
              </p:cNvPr>
              <p:cNvSpPr>
                <a:spLocks/>
              </p:cNvSpPr>
              <p:nvPr/>
            </p:nvSpPr>
            <p:spPr bwMode="auto">
              <a:xfrm>
                <a:off x="4338638" y="255204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spTree>
    <p:extLst>
      <p:ext uri="{BB962C8B-B14F-4D97-AF65-F5344CB8AC3E}">
        <p14:creationId xmlns:p14="http://schemas.microsoft.com/office/powerpoint/2010/main" val="906615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4BCA9DB8-BD6B-4A04-A8C7-1937047B9C92}"/>
              </a:ext>
            </a:extLst>
          </p:cNvPr>
          <p:cNvSpPr txBox="1"/>
          <p:nvPr/>
        </p:nvSpPr>
        <p:spPr>
          <a:xfrm>
            <a:off x="1570588" y="511095"/>
            <a:ext cx="9050876"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Original Dataset</a:t>
            </a:r>
          </a:p>
        </p:txBody>
      </p:sp>
      <p:grpSp>
        <p:nvGrpSpPr>
          <p:cNvPr id="3" name="Group 2">
            <a:extLst>
              <a:ext uri="{FF2B5EF4-FFF2-40B4-BE49-F238E27FC236}">
                <a16:creationId xmlns="" xmlns:a16="http://schemas.microsoft.com/office/drawing/2014/main" id="{1525BF6D-3F70-4956-B101-218799807EAD}"/>
              </a:ext>
            </a:extLst>
          </p:cNvPr>
          <p:cNvGrpSpPr/>
          <p:nvPr/>
        </p:nvGrpSpPr>
        <p:grpSpPr>
          <a:xfrm>
            <a:off x="1257078" y="1897905"/>
            <a:ext cx="9993535" cy="4001201"/>
            <a:chOff x="5074830" y="4411759"/>
            <a:chExt cx="19987070" cy="8002401"/>
          </a:xfrm>
        </p:grpSpPr>
        <p:sp>
          <p:nvSpPr>
            <p:cNvPr id="4" name="Freeform 1">
              <a:extLst>
                <a:ext uri="{FF2B5EF4-FFF2-40B4-BE49-F238E27FC236}">
                  <a16:creationId xmlns="" xmlns:a16="http://schemas.microsoft.com/office/drawing/2014/main" id="{2CB425D7-A1DB-49F5-9D1C-E12E8C0977DE}"/>
                </a:ext>
              </a:extLst>
            </p:cNvPr>
            <p:cNvSpPr>
              <a:spLocks noChangeArrowheads="1"/>
            </p:cNvSpPr>
            <p:nvPr/>
          </p:nvSpPr>
          <p:spPr bwMode="auto">
            <a:xfrm>
              <a:off x="13411240" y="4958923"/>
              <a:ext cx="3177494" cy="2153581"/>
            </a:xfrm>
            <a:custGeom>
              <a:avLst/>
              <a:gdLst>
                <a:gd name="T0" fmla="*/ 112 w 2915"/>
                <a:gd name="T1" fmla="*/ 1948 h 1975"/>
                <a:gd name="T2" fmla="*/ 112 w 2915"/>
                <a:gd name="T3" fmla="*/ 1948 h 1975"/>
                <a:gd name="T4" fmla="*/ 888 w 2915"/>
                <a:gd name="T5" fmla="*/ 1793 h 1975"/>
                <a:gd name="T6" fmla="*/ 1224 w 2915"/>
                <a:gd name="T7" fmla="*/ 1172 h 1975"/>
                <a:gd name="T8" fmla="*/ 1465 w 2915"/>
                <a:gd name="T9" fmla="*/ 465 h 1975"/>
                <a:gd name="T10" fmla="*/ 2086 w 2915"/>
                <a:gd name="T11" fmla="*/ 181 h 1975"/>
                <a:gd name="T12" fmla="*/ 2802 w 2915"/>
                <a:gd name="T13" fmla="*/ 198 h 1975"/>
                <a:gd name="T14" fmla="*/ 2802 w 2915"/>
                <a:gd name="T15" fmla="*/ 26 h 1975"/>
                <a:gd name="T16" fmla="*/ 2164 w 2915"/>
                <a:gd name="T17" fmla="*/ 0 h 1975"/>
                <a:gd name="T18" fmla="*/ 1491 w 2915"/>
                <a:gd name="T19" fmla="*/ 207 h 1975"/>
                <a:gd name="T20" fmla="*/ 1120 w 2915"/>
                <a:gd name="T21" fmla="*/ 862 h 1975"/>
                <a:gd name="T22" fmla="*/ 888 w 2915"/>
                <a:gd name="T23" fmla="*/ 1543 h 1975"/>
                <a:gd name="T24" fmla="*/ 112 w 2915"/>
                <a:gd name="T25" fmla="*/ 1776 h 1975"/>
                <a:gd name="T26" fmla="*/ 112 w 2915"/>
                <a:gd name="T27" fmla="*/ 1948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15" h="1975">
                  <a:moveTo>
                    <a:pt x="112" y="1948"/>
                  </a:moveTo>
                  <a:lnTo>
                    <a:pt x="112" y="1948"/>
                  </a:lnTo>
                  <a:cubicBezTo>
                    <a:pt x="379" y="1965"/>
                    <a:pt x="664" y="1974"/>
                    <a:pt x="888" y="1793"/>
                  </a:cubicBezTo>
                  <a:cubicBezTo>
                    <a:pt x="1077" y="1647"/>
                    <a:pt x="1164" y="1405"/>
                    <a:pt x="1224" y="1172"/>
                  </a:cubicBezTo>
                  <a:cubicBezTo>
                    <a:pt x="1284" y="931"/>
                    <a:pt x="1319" y="672"/>
                    <a:pt x="1465" y="465"/>
                  </a:cubicBezTo>
                  <a:cubicBezTo>
                    <a:pt x="1612" y="276"/>
                    <a:pt x="1854" y="189"/>
                    <a:pt x="2086" y="181"/>
                  </a:cubicBezTo>
                  <a:cubicBezTo>
                    <a:pt x="2319" y="164"/>
                    <a:pt x="2560" y="172"/>
                    <a:pt x="2802" y="198"/>
                  </a:cubicBezTo>
                  <a:cubicBezTo>
                    <a:pt x="2914" y="207"/>
                    <a:pt x="2914" y="34"/>
                    <a:pt x="2802" y="26"/>
                  </a:cubicBezTo>
                  <a:cubicBezTo>
                    <a:pt x="2586" y="8"/>
                    <a:pt x="2371" y="0"/>
                    <a:pt x="2164" y="0"/>
                  </a:cubicBezTo>
                  <a:cubicBezTo>
                    <a:pt x="1923" y="8"/>
                    <a:pt x="1681" y="60"/>
                    <a:pt x="1491" y="207"/>
                  </a:cubicBezTo>
                  <a:cubicBezTo>
                    <a:pt x="1276" y="370"/>
                    <a:pt x="1181" y="612"/>
                    <a:pt x="1120" y="862"/>
                  </a:cubicBezTo>
                  <a:cubicBezTo>
                    <a:pt x="1060" y="1095"/>
                    <a:pt x="1026" y="1345"/>
                    <a:pt x="888" y="1543"/>
                  </a:cubicBezTo>
                  <a:cubicBezTo>
                    <a:pt x="707" y="1802"/>
                    <a:pt x="396" y="1793"/>
                    <a:pt x="112" y="1776"/>
                  </a:cubicBezTo>
                  <a:cubicBezTo>
                    <a:pt x="0" y="1767"/>
                    <a:pt x="0" y="1940"/>
                    <a:pt x="112" y="1948"/>
                  </a:cubicBezTo>
                </a:path>
              </a:pathLst>
            </a:custGeom>
            <a:solidFill>
              <a:schemeClr val="tx1">
                <a:lumMod val="20000"/>
                <a:lumOff val="80000"/>
              </a:schemeClr>
            </a:solidFill>
            <a:ln>
              <a:noFill/>
            </a:ln>
            <a:effectLst/>
          </p:spPr>
          <p:txBody>
            <a:bodyPr wrap="none" anchor="ctr"/>
            <a:lstStyle/>
            <a:p>
              <a:endParaRPr lang="es-MX" sz="900" dirty="0">
                <a:latin typeface="Avenir Book"/>
              </a:endParaRPr>
            </a:p>
          </p:txBody>
        </p:sp>
        <p:sp>
          <p:nvSpPr>
            <p:cNvPr id="5" name="Freeform 2">
              <a:extLst>
                <a:ext uri="{FF2B5EF4-FFF2-40B4-BE49-F238E27FC236}">
                  <a16:creationId xmlns="" xmlns:a16="http://schemas.microsoft.com/office/drawing/2014/main" id="{76BD5486-1EE7-487B-BAA3-790B563C642B}"/>
                </a:ext>
              </a:extLst>
            </p:cNvPr>
            <p:cNvSpPr>
              <a:spLocks noChangeArrowheads="1"/>
            </p:cNvSpPr>
            <p:nvPr/>
          </p:nvSpPr>
          <p:spPr bwMode="auto">
            <a:xfrm>
              <a:off x="13382398" y="6804849"/>
              <a:ext cx="3196723" cy="1110441"/>
            </a:xfrm>
            <a:custGeom>
              <a:avLst/>
              <a:gdLst>
                <a:gd name="T0" fmla="*/ 103 w 2932"/>
                <a:gd name="T1" fmla="*/ 931 h 1018"/>
                <a:gd name="T2" fmla="*/ 103 w 2932"/>
                <a:gd name="T3" fmla="*/ 931 h 1018"/>
                <a:gd name="T4" fmla="*/ 1207 w 2932"/>
                <a:gd name="T5" fmla="*/ 775 h 1018"/>
                <a:gd name="T6" fmla="*/ 1673 w 2932"/>
                <a:gd name="T7" fmla="*/ 405 h 1018"/>
                <a:gd name="T8" fmla="*/ 2121 w 2932"/>
                <a:gd name="T9" fmla="*/ 198 h 1018"/>
                <a:gd name="T10" fmla="*/ 2819 w 2932"/>
                <a:gd name="T11" fmla="*/ 206 h 1018"/>
                <a:gd name="T12" fmla="*/ 2819 w 2932"/>
                <a:gd name="T13" fmla="*/ 34 h 1018"/>
                <a:gd name="T14" fmla="*/ 2207 w 2932"/>
                <a:gd name="T15" fmla="*/ 17 h 1018"/>
                <a:gd name="T16" fmla="*/ 1716 w 2932"/>
                <a:gd name="T17" fmla="*/ 155 h 1018"/>
                <a:gd name="T18" fmla="*/ 1267 w 2932"/>
                <a:gd name="T19" fmla="*/ 534 h 1018"/>
                <a:gd name="T20" fmla="*/ 767 w 2932"/>
                <a:gd name="T21" fmla="*/ 767 h 1018"/>
                <a:gd name="T22" fmla="*/ 155 w 2932"/>
                <a:gd name="T23" fmla="*/ 767 h 1018"/>
                <a:gd name="T24" fmla="*/ 103 w 2932"/>
                <a:gd name="T25" fmla="*/ 931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2" h="1018">
                  <a:moveTo>
                    <a:pt x="103" y="931"/>
                  </a:moveTo>
                  <a:lnTo>
                    <a:pt x="103" y="931"/>
                  </a:lnTo>
                  <a:cubicBezTo>
                    <a:pt x="474" y="1017"/>
                    <a:pt x="871" y="965"/>
                    <a:pt x="1207" y="775"/>
                  </a:cubicBezTo>
                  <a:cubicBezTo>
                    <a:pt x="1379" y="672"/>
                    <a:pt x="1517" y="534"/>
                    <a:pt x="1673" y="405"/>
                  </a:cubicBezTo>
                  <a:cubicBezTo>
                    <a:pt x="1811" y="293"/>
                    <a:pt x="1949" y="224"/>
                    <a:pt x="2121" y="198"/>
                  </a:cubicBezTo>
                  <a:cubicBezTo>
                    <a:pt x="2354" y="163"/>
                    <a:pt x="2586" y="189"/>
                    <a:pt x="2819" y="206"/>
                  </a:cubicBezTo>
                  <a:cubicBezTo>
                    <a:pt x="2931" y="215"/>
                    <a:pt x="2931" y="43"/>
                    <a:pt x="2819" y="34"/>
                  </a:cubicBezTo>
                  <a:cubicBezTo>
                    <a:pt x="2612" y="17"/>
                    <a:pt x="2414" y="0"/>
                    <a:pt x="2207" y="17"/>
                  </a:cubicBezTo>
                  <a:cubicBezTo>
                    <a:pt x="2035" y="26"/>
                    <a:pt x="1862" y="60"/>
                    <a:pt x="1716" y="155"/>
                  </a:cubicBezTo>
                  <a:cubicBezTo>
                    <a:pt x="1552" y="267"/>
                    <a:pt x="1422" y="413"/>
                    <a:pt x="1267" y="534"/>
                  </a:cubicBezTo>
                  <a:cubicBezTo>
                    <a:pt x="1112" y="646"/>
                    <a:pt x="948" y="724"/>
                    <a:pt x="767" y="767"/>
                  </a:cubicBezTo>
                  <a:cubicBezTo>
                    <a:pt x="560" y="810"/>
                    <a:pt x="353" y="819"/>
                    <a:pt x="155" y="767"/>
                  </a:cubicBezTo>
                  <a:cubicBezTo>
                    <a:pt x="43" y="741"/>
                    <a:pt x="0" y="905"/>
                    <a:pt x="103" y="931"/>
                  </a:cubicBezTo>
                </a:path>
              </a:pathLst>
            </a:custGeom>
            <a:solidFill>
              <a:schemeClr val="tx1">
                <a:lumMod val="20000"/>
                <a:lumOff val="80000"/>
              </a:schemeClr>
            </a:solidFill>
            <a:ln>
              <a:noFill/>
            </a:ln>
            <a:effectLst/>
          </p:spPr>
          <p:txBody>
            <a:bodyPr wrap="none" anchor="ctr"/>
            <a:lstStyle/>
            <a:p>
              <a:endParaRPr lang="es-MX" sz="900" dirty="0">
                <a:latin typeface="Avenir Book"/>
              </a:endParaRPr>
            </a:p>
          </p:txBody>
        </p:sp>
        <p:sp>
          <p:nvSpPr>
            <p:cNvPr id="6" name="Freeform 3">
              <a:extLst>
                <a:ext uri="{FF2B5EF4-FFF2-40B4-BE49-F238E27FC236}">
                  <a16:creationId xmlns="" xmlns:a16="http://schemas.microsoft.com/office/drawing/2014/main" id="{D8C9BE9C-BE98-454E-AE1B-608B04F0D8A1}"/>
                </a:ext>
              </a:extLst>
            </p:cNvPr>
            <p:cNvSpPr>
              <a:spLocks noChangeArrowheads="1"/>
            </p:cNvSpPr>
            <p:nvPr/>
          </p:nvSpPr>
          <p:spPr bwMode="auto">
            <a:xfrm>
              <a:off x="13411240" y="8905553"/>
              <a:ext cx="3177494" cy="2163195"/>
            </a:xfrm>
            <a:custGeom>
              <a:avLst/>
              <a:gdLst>
                <a:gd name="T0" fmla="*/ 112 w 2915"/>
                <a:gd name="T1" fmla="*/ 198 h 1984"/>
                <a:gd name="T2" fmla="*/ 112 w 2915"/>
                <a:gd name="T3" fmla="*/ 198 h 1984"/>
                <a:gd name="T4" fmla="*/ 836 w 2915"/>
                <a:gd name="T5" fmla="*/ 362 h 1984"/>
                <a:gd name="T6" fmla="*/ 1095 w 2915"/>
                <a:gd name="T7" fmla="*/ 1017 h 1984"/>
                <a:gd name="T8" fmla="*/ 1414 w 2915"/>
                <a:gd name="T9" fmla="*/ 1707 h 1984"/>
                <a:gd name="T10" fmla="*/ 2086 w 2915"/>
                <a:gd name="T11" fmla="*/ 1966 h 1984"/>
                <a:gd name="T12" fmla="*/ 2802 w 2915"/>
                <a:gd name="T13" fmla="*/ 1948 h 1984"/>
                <a:gd name="T14" fmla="*/ 2802 w 2915"/>
                <a:gd name="T15" fmla="*/ 1776 h 1984"/>
                <a:gd name="T16" fmla="*/ 2164 w 2915"/>
                <a:gd name="T17" fmla="*/ 1793 h 1984"/>
                <a:gd name="T18" fmla="*/ 1526 w 2915"/>
                <a:gd name="T19" fmla="*/ 1569 h 1984"/>
                <a:gd name="T20" fmla="*/ 1241 w 2915"/>
                <a:gd name="T21" fmla="*/ 879 h 1984"/>
                <a:gd name="T22" fmla="*/ 948 w 2915"/>
                <a:gd name="T23" fmla="*/ 233 h 1984"/>
                <a:gd name="T24" fmla="*/ 112 w 2915"/>
                <a:gd name="T25" fmla="*/ 26 h 1984"/>
                <a:gd name="T26" fmla="*/ 112 w 2915"/>
                <a:gd name="T27" fmla="*/ 198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15" h="1984">
                  <a:moveTo>
                    <a:pt x="112" y="198"/>
                  </a:moveTo>
                  <a:lnTo>
                    <a:pt x="112" y="198"/>
                  </a:lnTo>
                  <a:cubicBezTo>
                    <a:pt x="362" y="181"/>
                    <a:pt x="646" y="163"/>
                    <a:pt x="836" y="362"/>
                  </a:cubicBezTo>
                  <a:cubicBezTo>
                    <a:pt x="1000" y="543"/>
                    <a:pt x="1043" y="793"/>
                    <a:pt x="1095" y="1017"/>
                  </a:cubicBezTo>
                  <a:cubicBezTo>
                    <a:pt x="1155" y="1258"/>
                    <a:pt x="1224" y="1526"/>
                    <a:pt x="1414" y="1707"/>
                  </a:cubicBezTo>
                  <a:cubicBezTo>
                    <a:pt x="1595" y="1879"/>
                    <a:pt x="1845" y="1948"/>
                    <a:pt x="2086" y="1966"/>
                  </a:cubicBezTo>
                  <a:cubicBezTo>
                    <a:pt x="2319" y="1983"/>
                    <a:pt x="2560" y="1966"/>
                    <a:pt x="2802" y="1948"/>
                  </a:cubicBezTo>
                  <a:cubicBezTo>
                    <a:pt x="2914" y="1940"/>
                    <a:pt x="2914" y="1767"/>
                    <a:pt x="2802" y="1776"/>
                  </a:cubicBezTo>
                  <a:cubicBezTo>
                    <a:pt x="2586" y="1793"/>
                    <a:pt x="2371" y="1802"/>
                    <a:pt x="2164" y="1793"/>
                  </a:cubicBezTo>
                  <a:cubicBezTo>
                    <a:pt x="1931" y="1785"/>
                    <a:pt x="1690" y="1741"/>
                    <a:pt x="1526" y="1569"/>
                  </a:cubicBezTo>
                  <a:cubicBezTo>
                    <a:pt x="1345" y="1388"/>
                    <a:pt x="1302" y="1120"/>
                    <a:pt x="1241" y="879"/>
                  </a:cubicBezTo>
                  <a:cubicBezTo>
                    <a:pt x="1189" y="655"/>
                    <a:pt x="1120" y="414"/>
                    <a:pt x="948" y="233"/>
                  </a:cubicBezTo>
                  <a:cubicBezTo>
                    <a:pt x="733" y="8"/>
                    <a:pt x="414" y="0"/>
                    <a:pt x="112" y="26"/>
                  </a:cubicBezTo>
                  <a:cubicBezTo>
                    <a:pt x="0" y="34"/>
                    <a:pt x="0" y="207"/>
                    <a:pt x="112" y="198"/>
                  </a:cubicBezTo>
                </a:path>
              </a:pathLst>
            </a:custGeom>
            <a:solidFill>
              <a:schemeClr val="tx1">
                <a:lumMod val="20000"/>
                <a:lumOff val="80000"/>
              </a:schemeClr>
            </a:solidFill>
            <a:ln>
              <a:noFill/>
            </a:ln>
            <a:effectLst/>
          </p:spPr>
          <p:txBody>
            <a:bodyPr wrap="none" anchor="ctr"/>
            <a:lstStyle/>
            <a:p>
              <a:endParaRPr lang="es-MX" sz="900" dirty="0">
                <a:latin typeface="Avenir Book"/>
              </a:endParaRPr>
            </a:p>
          </p:txBody>
        </p:sp>
        <p:sp>
          <p:nvSpPr>
            <p:cNvPr id="7" name="Freeform 4">
              <a:extLst>
                <a:ext uri="{FF2B5EF4-FFF2-40B4-BE49-F238E27FC236}">
                  <a16:creationId xmlns="" xmlns:a16="http://schemas.microsoft.com/office/drawing/2014/main" id="{100C498E-E69E-40E3-96B8-A39D9ECA8B86}"/>
                </a:ext>
              </a:extLst>
            </p:cNvPr>
            <p:cNvSpPr>
              <a:spLocks noChangeArrowheads="1"/>
            </p:cNvSpPr>
            <p:nvPr/>
          </p:nvSpPr>
          <p:spPr bwMode="auto">
            <a:xfrm>
              <a:off x="13382398" y="8136417"/>
              <a:ext cx="3196723" cy="1081596"/>
            </a:xfrm>
            <a:custGeom>
              <a:avLst/>
              <a:gdLst>
                <a:gd name="T0" fmla="*/ 155 w 2932"/>
                <a:gd name="T1" fmla="*/ 224 h 992"/>
                <a:gd name="T2" fmla="*/ 155 w 2932"/>
                <a:gd name="T3" fmla="*/ 224 h 992"/>
                <a:gd name="T4" fmla="*/ 1207 w 2932"/>
                <a:gd name="T5" fmla="*/ 414 h 992"/>
                <a:gd name="T6" fmla="*/ 1655 w 2932"/>
                <a:gd name="T7" fmla="*/ 784 h 992"/>
                <a:gd name="T8" fmla="*/ 2138 w 2932"/>
                <a:gd name="T9" fmla="*/ 965 h 992"/>
                <a:gd name="T10" fmla="*/ 2819 w 2932"/>
                <a:gd name="T11" fmla="*/ 948 h 992"/>
                <a:gd name="T12" fmla="*/ 2819 w 2932"/>
                <a:gd name="T13" fmla="*/ 776 h 992"/>
                <a:gd name="T14" fmla="*/ 2199 w 2932"/>
                <a:gd name="T15" fmla="*/ 802 h 992"/>
                <a:gd name="T16" fmla="*/ 1733 w 2932"/>
                <a:gd name="T17" fmla="*/ 629 h 992"/>
                <a:gd name="T18" fmla="*/ 1267 w 2932"/>
                <a:gd name="T19" fmla="*/ 250 h 992"/>
                <a:gd name="T20" fmla="*/ 759 w 2932"/>
                <a:gd name="T21" fmla="*/ 43 h 992"/>
                <a:gd name="T22" fmla="*/ 103 w 2932"/>
                <a:gd name="T23" fmla="*/ 52 h 992"/>
                <a:gd name="T24" fmla="*/ 155 w 2932"/>
                <a:gd name="T25" fmla="*/ 224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2" h="992">
                  <a:moveTo>
                    <a:pt x="155" y="224"/>
                  </a:moveTo>
                  <a:lnTo>
                    <a:pt x="155" y="224"/>
                  </a:lnTo>
                  <a:cubicBezTo>
                    <a:pt x="509" y="138"/>
                    <a:pt x="896" y="207"/>
                    <a:pt x="1207" y="414"/>
                  </a:cubicBezTo>
                  <a:cubicBezTo>
                    <a:pt x="1362" y="526"/>
                    <a:pt x="1500" y="672"/>
                    <a:pt x="1655" y="784"/>
                  </a:cubicBezTo>
                  <a:cubicBezTo>
                    <a:pt x="1793" y="896"/>
                    <a:pt x="1957" y="940"/>
                    <a:pt x="2138" y="965"/>
                  </a:cubicBezTo>
                  <a:cubicBezTo>
                    <a:pt x="2362" y="991"/>
                    <a:pt x="2595" y="974"/>
                    <a:pt x="2819" y="948"/>
                  </a:cubicBezTo>
                  <a:cubicBezTo>
                    <a:pt x="2931" y="940"/>
                    <a:pt x="2931" y="767"/>
                    <a:pt x="2819" y="776"/>
                  </a:cubicBezTo>
                  <a:cubicBezTo>
                    <a:pt x="2612" y="802"/>
                    <a:pt x="2405" y="819"/>
                    <a:pt x="2199" y="802"/>
                  </a:cubicBezTo>
                  <a:cubicBezTo>
                    <a:pt x="2026" y="784"/>
                    <a:pt x="1871" y="741"/>
                    <a:pt x="1733" y="629"/>
                  </a:cubicBezTo>
                  <a:cubicBezTo>
                    <a:pt x="1569" y="508"/>
                    <a:pt x="1440" y="362"/>
                    <a:pt x="1267" y="250"/>
                  </a:cubicBezTo>
                  <a:cubicBezTo>
                    <a:pt x="1112" y="155"/>
                    <a:pt x="940" y="77"/>
                    <a:pt x="759" y="43"/>
                  </a:cubicBezTo>
                  <a:cubicBezTo>
                    <a:pt x="543" y="0"/>
                    <a:pt x="319" y="9"/>
                    <a:pt x="103" y="52"/>
                  </a:cubicBezTo>
                  <a:cubicBezTo>
                    <a:pt x="0" y="77"/>
                    <a:pt x="43" y="250"/>
                    <a:pt x="155" y="224"/>
                  </a:cubicBezTo>
                </a:path>
              </a:pathLst>
            </a:custGeom>
            <a:solidFill>
              <a:schemeClr val="tx1">
                <a:lumMod val="20000"/>
                <a:lumOff val="80000"/>
              </a:schemeClr>
            </a:solidFill>
            <a:ln>
              <a:noFill/>
            </a:ln>
            <a:effectLst/>
          </p:spPr>
          <p:txBody>
            <a:bodyPr wrap="none" anchor="ctr"/>
            <a:lstStyle/>
            <a:p>
              <a:endParaRPr lang="es-MX" sz="900" dirty="0">
                <a:latin typeface="Avenir Book"/>
              </a:endParaRPr>
            </a:p>
          </p:txBody>
        </p:sp>
        <p:sp>
          <p:nvSpPr>
            <p:cNvPr id="8" name="Freeform 337">
              <a:extLst>
                <a:ext uri="{FF2B5EF4-FFF2-40B4-BE49-F238E27FC236}">
                  <a16:creationId xmlns="" xmlns:a16="http://schemas.microsoft.com/office/drawing/2014/main" id="{74A7BBC0-3C5F-4008-998E-1E80B53A9903}"/>
                </a:ext>
              </a:extLst>
            </p:cNvPr>
            <p:cNvSpPr>
              <a:spLocks noChangeArrowheads="1"/>
            </p:cNvSpPr>
            <p:nvPr/>
          </p:nvSpPr>
          <p:spPr bwMode="auto">
            <a:xfrm>
              <a:off x="17660716" y="4583969"/>
              <a:ext cx="677803" cy="855664"/>
            </a:xfrm>
            <a:custGeom>
              <a:avLst/>
              <a:gdLst>
                <a:gd name="T0" fmla="*/ 0 w 622"/>
                <a:gd name="T1" fmla="*/ 0 h 786"/>
                <a:gd name="T2" fmla="*/ 621 w 622"/>
                <a:gd name="T3" fmla="*/ 0 h 786"/>
                <a:gd name="T4" fmla="*/ 621 w 622"/>
                <a:gd name="T5" fmla="*/ 785 h 786"/>
                <a:gd name="T6" fmla="*/ 0 w 622"/>
                <a:gd name="T7" fmla="*/ 785 h 786"/>
                <a:gd name="T8" fmla="*/ 0 w 622"/>
                <a:gd name="T9" fmla="*/ 0 h 786"/>
              </a:gdLst>
              <a:ahLst/>
              <a:cxnLst>
                <a:cxn ang="0">
                  <a:pos x="T0" y="T1"/>
                </a:cxn>
                <a:cxn ang="0">
                  <a:pos x="T2" y="T3"/>
                </a:cxn>
                <a:cxn ang="0">
                  <a:pos x="T4" y="T5"/>
                </a:cxn>
                <a:cxn ang="0">
                  <a:pos x="T6" y="T7"/>
                </a:cxn>
                <a:cxn ang="0">
                  <a:pos x="T8" y="T9"/>
                </a:cxn>
              </a:cxnLst>
              <a:rect l="0" t="0" r="r" b="b"/>
              <a:pathLst>
                <a:path w="622" h="786">
                  <a:moveTo>
                    <a:pt x="0" y="0"/>
                  </a:moveTo>
                  <a:lnTo>
                    <a:pt x="621" y="0"/>
                  </a:lnTo>
                  <a:lnTo>
                    <a:pt x="621" y="785"/>
                  </a:lnTo>
                  <a:lnTo>
                    <a:pt x="0" y="785"/>
                  </a:lnTo>
                  <a:lnTo>
                    <a:pt x="0" y="0"/>
                  </a:lnTo>
                </a:path>
              </a:pathLst>
            </a:custGeom>
            <a:solidFill>
              <a:schemeClr val="accent1"/>
            </a:solidFill>
            <a:ln w="9525" cap="flat">
              <a:solidFill>
                <a:schemeClr val="bg2"/>
              </a:solidFill>
              <a:bevel/>
              <a:headEnd/>
              <a:tailEnd/>
            </a:ln>
            <a:effectLst/>
          </p:spPr>
          <p:txBody>
            <a:bodyPr wrap="none" anchor="ctr"/>
            <a:lstStyle/>
            <a:p>
              <a:endParaRPr lang="es-MX" sz="900" dirty="0">
                <a:latin typeface="Avenir Book"/>
              </a:endParaRPr>
            </a:p>
          </p:txBody>
        </p:sp>
        <p:sp>
          <p:nvSpPr>
            <p:cNvPr id="9" name="Freeform 338">
              <a:extLst>
                <a:ext uri="{FF2B5EF4-FFF2-40B4-BE49-F238E27FC236}">
                  <a16:creationId xmlns="" xmlns:a16="http://schemas.microsoft.com/office/drawing/2014/main" id="{9746EFA1-0508-4248-BBF1-887EB441DD15}"/>
                </a:ext>
              </a:extLst>
            </p:cNvPr>
            <p:cNvSpPr>
              <a:spLocks noChangeArrowheads="1"/>
            </p:cNvSpPr>
            <p:nvPr/>
          </p:nvSpPr>
          <p:spPr bwMode="auto">
            <a:xfrm>
              <a:off x="16430099" y="4526284"/>
              <a:ext cx="1230617" cy="980648"/>
            </a:xfrm>
            <a:custGeom>
              <a:avLst/>
              <a:gdLst>
                <a:gd name="T0" fmla="*/ 337 w 1131"/>
                <a:gd name="T1" fmla="*/ 0 h 898"/>
                <a:gd name="T2" fmla="*/ 337 w 1131"/>
                <a:gd name="T3" fmla="*/ 0 h 898"/>
                <a:gd name="T4" fmla="*/ 1130 w 1131"/>
                <a:gd name="T5" fmla="*/ 0 h 898"/>
                <a:gd name="T6" fmla="*/ 1130 w 1131"/>
                <a:gd name="T7" fmla="*/ 897 h 898"/>
                <a:gd name="T8" fmla="*/ 337 w 1131"/>
                <a:gd name="T9" fmla="*/ 897 h 898"/>
                <a:gd name="T10" fmla="*/ 0 w 1131"/>
                <a:gd name="T11" fmla="*/ 561 h 898"/>
                <a:gd name="T12" fmla="*/ 0 w 1131"/>
                <a:gd name="T13" fmla="*/ 328 h 898"/>
                <a:gd name="T14" fmla="*/ 337 w 1131"/>
                <a:gd name="T15" fmla="*/ 0 h 8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1" h="898">
                  <a:moveTo>
                    <a:pt x="337" y="0"/>
                  </a:moveTo>
                  <a:lnTo>
                    <a:pt x="337" y="0"/>
                  </a:lnTo>
                  <a:cubicBezTo>
                    <a:pt x="1130" y="0"/>
                    <a:pt x="1130" y="0"/>
                    <a:pt x="1130" y="0"/>
                  </a:cubicBezTo>
                  <a:cubicBezTo>
                    <a:pt x="1130" y="897"/>
                    <a:pt x="1130" y="897"/>
                    <a:pt x="1130" y="897"/>
                  </a:cubicBezTo>
                  <a:cubicBezTo>
                    <a:pt x="337" y="897"/>
                    <a:pt x="337" y="897"/>
                    <a:pt x="337" y="897"/>
                  </a:cubicBezTo>
                  <a:cubicBezTo>
                    <a:pt x="147" y="897"/>
                    <a:pt x="0" y="750"/>
                    <a:pt x="0" y="561"/>
                  </a:cubicBezTo>
                  <a:cubicBezTo>
                    <a:pt x="0" y="328"/>
                    <a:pt x="0" y="328"/>
                    <a:pt x="0" y="328"/>
                  </a:cubicBezTo>
                  <a:cubicBezTo>
                    <a:pt x="0" y="147"/>
                    <a:pt x="147" y="0"/>
                    <a:pt x="337" y="0"/>
                  </a:cubicBezTo>
                </a:path>
              </a:pathLst>
            </a:custGeom>
            <a:solidFill>
              <a:schemeClr val="accent1"/>
            </a:solidFill>
            <a:ln w="9525" cap="flat">
              <a:solidFill>
                <a:schemeClr val="bg2"/>
              </a:solidFill>
              <a:bevel/>
              <a:headEnd/>
              <a:tailEnd/>
            </a:ln>
            <a:effectLst/>
          </p:spPr>
          <p:txBody>
            <a:bodyPr wrap="none" anchor="ctr"/>
            <a:lstStyle/>
            <a:p>
              <a:endParaRPr lang="es-MX" sz="900" dirty="0">
                <a:latin typeface="Avenir Book"/>
              </a:endParaRPr>
            </a:p>
          </p:txBody>
        </p:sp>
        <p:sp>
          <p:nvSpPr>
            <p:cNvPr id="10" name="Freeform 339">
              <a:extLst>
                <a:ext uri="{FF2B5EF4-FFF2-40B4-BE49-F238E27FC236}">
                  <a16:creationId xmlns="" xmlns:a16="http://schemas.microsoft.com/office/drawing/2014/main" id="{E7617A42-8C70-45EF-9A2C-FA28187CF876}"/>
                </a:ext>
              </a:extLst>
            </p:cNvPr>
            <p:cNvSpPr>
              <a:spLocks noChangeArrowheads="1"/>
            </p:cNvSpPr>
            <p:nvPr/>
          </p:nvSpPr>
          <p:spPr bwMode="auto">
            <a:xfrm>
              <a:off x="18093355" y="5194472"/>
              <a:ext cx="115370" cy="105756"/>
            </a:xfrm>
            <a:custGeom>
              <a:avLst/>
              <a:gdLst>
                <a:gd name="T0" fmla="*/ 0 w 105"/>
                <a:gd name="T1" fmla="*/ 43 h 96"/>
                <a:gd name="T2" fmla="*/ 0 w 105"/>
                <a:gd name="T3" fmla="*/ 43 h 96"/>
                <a:gd name="T4" fmla="*/ 52 w 105"/>
                <a:gd name="T5" fmla="*/ 0 h 96"/>
                <a:gd name="T6" fmla="*/ 104 w 105"/>
                <a:gd name="T7" fmla="*/ 43 h 96"/>
                <a:gd name="T8" fmla="*/ 52 w 105"/>
                <a:gd name="T9" fmla="*/ 95 h 96"/>
                <a:gd name="T10" fmla="*/ 0 w 105"/>
                <a:gd name="T11" fmla="*/ 43 h 96"/>
              </a:gdLst>
              <a:ahLst/>
              <a:cxnLst>
                <a:cxn ang="0">
                  <a:pos x="T0" y="T1"/>
                </a:cxn>
                <a:cxn ang="0">
                  <a:pos x="T2" y="T3"/>
                </a:cxn>
                <a:cxn ang="0">
                  <a:pos x="T4" y="T5"/>
                </a:cxn>
                <a:cxn ang="0">
                  <a:pos x="T6" y="T7"/>
                </a:cxn>
                <a:cxn ang="0">
                  <a:pos x="T8" y="T9"/>
                </a:cxn>
                <a:cxn ang="0">
                  <a:pos x="T10" y="T11"/>
                </a:cxn>
              </a:cxnLst>
              <a:rect l="0" t="0" r="r" b="b"/>
              <a:pathLst>
                <a:path w="105" h="96">
                  <a:moveTo>
                    <a:pt x="0" y="43"/>
                  </a:moveTo>
                  <a:lnTo>
                    <a:pt x="0" y="43"/>
                  </a:lnTo>
                  <a:cubicBezTo>
                    <a:pt x="0" y="17"/>
                    <a:pt x="26" y="0"/>
                    <a:pt x="52" y="0"/>
                  </a:cubicBezTo>
                  <a:cubicBezTo>
                    <a:pt x="78" y="0"/>
                    <a:pt x="104" y="17"/>
                    <a:pt x="104" y="43"/>
                  </a:cubicBezTo>
                  <a:cubicBezTo>
                    <a:pt x="104" y="78"/>
                    <a:pt x="78" y="95"/>
                    <a:pt x="52" y="95"/>
                  </a:cubicBezTo>
                  <a:cubicBezTo>
                    <a:pt x="26" y="95"/>
                    <a:pt x="0" y="78"/>
                    <a:pt x="0" y="43"/>
                  </a:cubicBezTo>
                </a:path>
              </a:pathLst>
            </a:custGeom>
            <a:solidFill>
              <a:schemeClr val="bg2"/>
            </a:solidFill>
            <a:ln>
              <a:noFill/>
            </a:ln>
            <a:effectLst/>
          </p:spPr>
          <p:txBody>
            <a:bodyPr wrap="none" anchor="ctr"/>
            <a:lstStyle/>
            <a:p>
              <a:endParaRPr lang="es-MX" sz="900" dirty="0">
                <a:latin typeface="Avenir Book"/>
              </a:endParaRPr>
            </a:p>
          </p:txBody>
        </p:sp>
        <p:sp>
          <p:nvSpPr>
            <p:cNvPr id="11" name="Freeform 340">
              <a:extLst>
                <a:ext uri="{FF2B5EF4-FFF2-40B4-BE49-F238E27FC236}">
                  <a16:creationId xmlns="" xmlns:a16="http://schemas.microsoft.com/office/drawing/2014/main" id="{FA742102-BFA1-44CA-85C7-8F1FE17413E5}"/>
                </a:ext>
              </a:extLst>
            </p:cNvPr>
            <p:cNvSpPr>
              <a:spLocks noChangeArrowheads="1"/>
            </p:cNvSpPr>
            <p:nvPr/>
          </p:nvSpPr>
          <p:spPr bwMode="auto">
            <a:xfrm>
              <a:off x="18093355" y="4761834"/>
              <a:ext cx="115370" cy="105756"/>
            </a:xfrm>
            <a:custGeom>
              <a:avLst/>
              <a:gdLst>
                <a:gd name="T0" fmla="*/ 0 w 105"/>
                <a:gd name="T1" fmla="*/ 43 h 95"/>
                <a:gd name="T2" fmla="*/ 0 w 105"/>
                <a:gd name="T3" fmla="*/ 43 h 95"/>
                <a:gd name="T4" fmla="*/ 52 w 105"/>
                <a:gd name="T5" fmla="*/ 0 h 95"/>
                <a:gd name="T6" fmla="*/ 104 w 105"/>
                <a:gd name="T7" fmla="*/ 43 h 95"/>
                <a:gd name="T8" fmla="*/ 52 w 105"/>
                <a:gd name="T9" fmla="*/ 94 h 95"/>
                <a:gd name="T10" fmla="*/ 0 w 105"/>
                <a:gd name="T11" fmla="*/ 43 h 95"/>
              </a:gdLst>
              <a:ahLst/>
              <a:cxnLst>
                <a:cxn ang="0">
                  <a:pos x="T0" y="T1"/>
                </a:cxn>
                <a:cxn ang="0">
                  <a:pos x="T2" y="T3"/>
                </a:cxn>
                <a:cxn ang="0">
                  <a:pos x="T4" y="T5"/>
                </a:cxn>
                <a:cxn ang="0">
                  <a:pos x="T6" y="T7"/>
                </a:cxn>
                <a:cxn ang="0">
                  <a:pos x="T8" y="T9"/>
                </a:cxn>
                <a:cxn ang="0">
                  <a:pos x="T10" y="T11"/>
                </a:cxn>
              </a:cxnLst>
              <a:rect l="0" t="0" r="r" b="b"/>
              <a:pathLst>
                <a:path w="105" h="95">
                  <a:moveTo>
                    <a:pt x="0" y="43"/>
                  </a:moveTo>
                  <a:lnTo>
                    <a:pt x="0" y="43"/>
                  </a:lnTo>
                  <a:cubicBezTo>
                    <a:pt x="0" y="17"/>
                    <a:pt x="26" y="0"/>
                    <a:pt x="52" y="0"/>
                  </a:cubicBezTo>
                  <a:cubicBezTo>
                    <a:pt x="78" y="0"/>
                    <a:pt x="104" y="17"/>
                    <a:pt x="104" y="43"/>
                  </a:cubicBezTo>
                  <a:cubicBezTo>
                    <a:pt x="104" y="69"/>
                    <a:pt x="78" y="94"/>
                    <a:pt x="52" y="94"/>
                  </a:cubicBezTo>
                  <a:cubicBezTo>
                    <a:pt x="26" y="94"/>
                    <a:pt x="0" y="69"/>
                    <a:pt x="0" y="43"/>
                  </a:cubicBezTo>
                </a:path>
              </a:pathLst>
            </a:custGeom>
            <a:solidFill>
              <a:schemeClr val="bg2"/>
            </a:solidFill>
            <a:ln>
              <a:noFill/>
            </a:ln>
            <a:effectLst/>
          </p:spPr>
          <p:txBody>
            <a:bodyPr wrap="none" anchor="ctr"/>
            <a:lstStyle/>
            <a:p>
              <a:endParaRPr lang="es-MX" sz="900" dirty="0">
                <a:latin typeface="Avenir Book"/>
              </a:endParaRPr>
            </a:p>
          </p:txBody>
        </p:sp>
        <p:sp>
          <p:nvSpPr>
            <p:cNvPr id="12" name="Freeform 341">
              <a:extLst>
                <a:ext uri="{FF2B5EF4-FFF2-40B4-BE49-F238E27FC236}">
                  <a16:creationId xmlns="" xmlns:a16="http://schemas.microsoft.com/office/drawing/2014/main" id="{917A9142-C5A1-43D4-98CE-B3307BBF8A2A}"/>
                </a:ext>
              </a:extLst>
            </p:cNvPr>
            <p:cNvSpPr>
              <a:spLocks noChangeArrowheads="1"/>
            </p:cNvSpPr>
            <p:nvPr/>
          </p:nvSpPr>
          <p:spPr bwMode="auto">
            <a:xfrm>
              <a:off x="17660716" y="6607760"/>
              <a:ext cx="677803" cy="855664"/>
            </a:xfrm>
            <a:custGeom>
              <a:avLst/>
              <a:gdLst>
                <a:gd name="T0" fmla="*/ 0 w 622"/>
                <a:gd name="T1" fmla="*/ 0 h 785"/>
                <a:gd name="T2" fmla="*/ 621 w 622"/>
                <a:gd name="T3" fmla="*/ 0 h 785"/>
                <a:gd name="T4" fmla="*/ 621 w 622"/>
                <a:gd name="T5" fmla="*/ 784 h 785"/>
                <a:gd name="T6" fmla="*/ 0 w 622"/>
                <a:gd name="T7" fmla="*/ 784 h 785"/>
                <a:gd name="T8" fmla="*/ 0 w 622"/>
                <a:gd name="T9" fmla="*/ 0 h 785"/>
              </a:gdLst>
              <a:ahLst/>
              <a:cxnLst>
                <a:cxn ang="0">
                  <a:pos x="T0" y="T1"/>
                </a:cxn>
                <a:cxn ang="0">
                  <a:pos x="T2" y="T3"/>
                </a:cxn>
                <a:cxn ang="0">
                  <a:pos x="T4" y="T5"/>
                </a:cxn>
                <a:cxn ang="0">
                  <a:pos x="T6" y="T7"/>
                </a:cxn>
                <a:cxn ang="0">
                  <a:pos x="T8" y="T9"/>
                </a:cxn>
              </a:cxnLst>
              <a:rect l="0" t="0" r="r" b="b"/>
              <a:pathLst>
                <a:path w="622" h="785">
                  <a:moveTo>
                    <a:pt x="0" y="0"/>
                  </a:moveTo>
                  <a:lnTo>
                    <a:pt x="621" y="0"/>
                  </a:lnTo>
                  <a:lnTo>
                    <a:pt x="621" y="784"/>
                  </a:lnTo>
                  <a:lnTo>
                    <a:pt x="0" y="784"/>
                  </a:lnTo>
                  <a:lnTo>
                    <a:pt x="0" y="0"/>
                  </a:lnTo>
                </a:path>
              </a:pathLst>
            </a:custGeom>
            <a:solidFill>
              <a:schemeClr val="accent2"/>
            </a:solidFill>
            <a:ln w="9525" cap="flat">
              <a:solidFill>
                <a:schemeClr val="bg2"/>
              </a:solidFill>
              <a:bevel/>
              <a:headEnd/>
              <a:tailEnd/>
            </a:ln>
            <a:effectLst/>
          </p:spPr>
          <p:txBody>
            <a:bodyPr wrap="none" anchor="ctr"/>
            <a:lstStyle/>
            <a:p>
              <a:endParaRPr lang="es-MX" sz="900" dirty="0">
                <a:latin typeface="Avenir Book"/>
              </a:endParaRPr>
            </a:p>
          </p:txBody>
        </p:sp>
        <p:sp>
          <p:nvSpPr>
            <p:cNvPr id="13" name="Freeform 342">
              <a:extLst>
                <a:ext uri="{FF2B5EF4-FFF2-40B4-BE49-F238E27FC236}">
                  <a16:creationId xmlns="" xmlns:a16="http://schemas.microsoft.com/office/drawing/2014/main" id="{2156D802-55C5-4887-BB2E-5C30199ACFCA}"/>
                </a:ext>
              </a:extLst>
            </p:cNvPr>
            <p:cNvSpPr>
              <a:spLocks noChangeArrowheads="1"/>
            </p:cNvSpPr>
            <p:nvPr/>
          </p:nvSpPr>
          <p:spPr bwMode="auto">
            <a:xfrm>
              <a:off x="16430099" y="6540460"/>
              <a:ext cx="1230617" cy="985454"/>
            </a:xfrm>
            <a:custGeom>
              <a:avLst/>
              <a:gdLst>
                <a:gd name="T0" fmla="*/ 337 w 1131"/>
                <a:gd name="T1" fmla="*/ 0 h 906"/>
                <a:gd name="T2" fmla="*/ 337 w 1131"/>
                <a:gd name="T3" fmla="*/ 0 h 906"/>
                <a:gd name="T4" fmla="*/ 1130 w 1131"/>
                <a:gd name="T5" fmla="*/ 0 h 906"/>
                <a:gd name="T6" fmla="*/ 1130 w 1131"/>
                <a:gd name="T7" fmla="*/ 905 h 906"/>
                <a:gd name="T8" fmla="*/ 337 w 1131"/>
                <a:gd name="T9" fmla="*/ 905 h 906"/>
                <a:gd name="T10" fmla="*/ 0 w 1131"/>
                <a:gd name="T11" fmla="*/ 569 h 906"/>
                <a:gd name="T12" fmla="*/ 0 w 1131"/>
                <a:gd name="T13" fmla="*/ 336 h 906"/>
                <a:gd name="T14" fmla="*/ 337 w 1131"/>
                <a:gd name="T15" fmla="*/ 0 h 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1" h="906">
                  <a:moveTo>
                    <a:pt x="337" y="0"/>
                  </a:moveTo>
                  <a:lnTo>
                    <a:pt x="337" y="0"/>
                  </a:lnTo>
                  <a:cubicBezTo>
                    <a:pt x="1130" y="0"/>
                    <a:pt x="1130" y="0"/>
                    <a:pt x="1130" y="0"/>
                  </a:cubicBezTo>
                  <a:cubicBezTo>
                    <a:pt x="1130" y="905"/>
                    <a:pt x="1130" y="905"/>
                    <a:pt x="1130" y="905"/>
                  </a:cubicBezTo>
                  <a:cubicBezTo>
                    <a:pt x="337" y="905"/>
                    <a:pt x="337" y="905"/>
                    <a:pt x="337" y="905"/>
                  </a:cubicBezTo>
                  <a:cubicBezTo>
                    <a:pt x="147" y="905"/>
                    <a:pt x="0" y="750"/>
                    <a:pt x="0" y="569"/>
                  </a:cubicBezTo>
                  <a:cubicBezTo>
                    <a:pt x="0" y="336"/>
                    <a:pt x="0" y="336"/>
                    <a:pt x="0" y="336"/>
                  </a:cubicBezTo>
                  <a:cubicBezTo>
                    <a:pt x="0" y="155"/>
                    <a:pt x="147" y="0"/>
                    <a:pt x="337" y="0"/>
                  </a:cubicBezTo>
                </a:path>
              </a:pathLst>
            </a:custGeom>
            <a:solidFill>
              <a:schemeClr val="accent2"/>
            </a:solidFill>
            <a:ln w="9525" cap="flat">
              <a:solidFill>
                <a:schemeClr val="bg2"/>
              </a:solidFill>
              <a:bevel/>
              <a:headEnd/>
              <a:tailEnd/>
            </a:ln>
            <a:effectLst/>
          </p:spPr>
          <p:txBody>
            <a:bodyPr wrap="none" anchor="ctr"/>
            <a:lstStyle/>
            <a:p>
              <a:endParaRPr lang="es-MX" sz="900" dirty="0">
                <a:latin typeface="Avenir Book"/>
              </a:endParaRPr>
            </a:p>
          </p:txBody>
        </p:sp>
        <p:sp>
          <p:nvSpPr>
            <p:cNvPr id="14" name="Freeform 343">
              <a:extLst>
                <a:ext uri="{FF2B5EF4-FFF2-40B4-BE49-F238E27FC236}">
                  <a16:creationId xmlns="" xmlns:a16="http://schemas.microsoft.com/office/drawing/2014/main" id="{39933DDC-6326-4590-B09D-D64304908533}"/>
                </a:ext>
              </a:extLst>
            </p:cNvPr>
            <p:cNvSpPr>
              <a:spLocks noChangeArrowheads="1"/>
            </p:cNvSpPr>
            <p:nvPr/>
          </p:nvSpPr>
          <p:spPr bwMode="auto">
            <a:xfrm>
              <a:off x="18093355" y="7208646"/>
              <a:ext cx="115370" cy="115370"/>
            </a:xfrm>
            <a:custGeom>
              <a:avLst/>
              <a:gdLst>
                <a:gd name="T0" fmla="*/ 0 w 105"/>
                <a:gd name="T1" fmla="*/ 52 h 105"/>
                <a:gd name="T2" fmla="*/ 0 w 105"/>
                <a:gd name="T3" fmla="*/ 52 h 105"/>
                <a:gd name="T4" fmla="*/ 52 w 105"/>
                <a:gd name="T5" fmla="*/ 0 h 105"/>
                <a:gd name="T6" fmla="*/ 104 w 105"/>
                <a:gd name="T7" fmla="*/ 52 h 105"/>
                <a:gd name="T8" fmla="*/ 52 w 105"/>
                <a:gd name="T9" fmla="*/ 104 h 105"/>
                <a:gd name="T10" fmla="*/ 0 w 105"/>
                <a:gd name="T11" fmla="*/ 52 h 105"/>
              </a:gdLst>
              <a:ahLst/>
              <a:cxnLst>
                <a:cxn ang="0">
                  <a:pos x="T0" y="T1"/>
                </a:cxn>
                <a:cxn ang="0">
                  <a:pos x="T2" y="T3"/>
                </a:cxn>
                <a:cxn ang="0">
                  <a:pos x="T4" y="T5"/>
                </a:cxn>
                <a:cxn ang="0">
                  <a:pos x="T6" y="T7"/>
                </a:cxn>
                <a:cxn ang="0">
                  <a:pos x="T8" y="T9"/>
                </a:cxn>
                <a:cxn ang="0">
                  <a:pos x="T10" y="T11"/>
                </a:cxn>
              </a:cxnLst>
              <a:rect l="0" t="0" r="r" b="b"/>
              <a:pathLst>
                <a:path w="105" h="105">
                  <a:moveTo>
                    <a:pt x="0" y="52"/>
                  </a:moveTo>
                  <a:lnTo>
                    <a:pt x="0" y="52"/>
                  </a:lnTo>
                  <a:cubicBezTo>
                    <a:pt x="0" y="26"/>
                    <a:pt x="26" y="0"/>
                    <a:pt x="52" y="0"/>
                  </a:cubicBezTo>
                  <a:cubicBezTo>
                    <a:pt x="78" y="0"/>
                    <a:pt x="104" y="26"/>
                    <a:pt x="104" y="52"/>
                  </a:cubicBezTo>
                  <a:cubicBezTo>
                    <a:pt x="104" y="78"/>
                    <a:pt x="78" y="104"/>
                    <a:pt x="52" y="104"/>
                  </a:cubicBezTo>
                  <a:cubicBezTo>
                    <a:pt x="26" y="104"/>
                    <a:pt x="0" y="78"/>
                    <a:pt x="0" y="52"/>
                  </a:cubicBezTo>
                </a:path>
              </a:pathLst>
            </a:custGeom>
            <a:solidFill>
              <a:schemeClr val="bg2"/>
            </a:solidFill>
            <a:ln>
              <a:noFill/>
            </a:ln>
            <a:effectLst/>
          </p:spPr>
          <p:txBody>
            <a:bodyPr wrap="none" anchor="ctr"/>
            <a:lstStyle/>
            <a:p>
              <a:endParaRPr lang="es-MX" sz="900" dirty="0">
                <a:latin typeface="Avenir Book"/>
              </a:endParaRPr>
            </a:p>
          </p:txBody>
        </p:sp>
        <p:sp>
          <p:nvSpPr>
            <p:cNvPr id="15" name="Freeform 344">
              <a:extLst>
                <a:ext uri="{FF2B5EF4-FFF2-40B4-BE49-F238E27FC236}">
                  <a16:creationId xmlns="" xmlns:a16="http://schemas.microsoft.com/office/drawing/2014/main" id="{05268A63-9235-4799-A674-0265A9E95186}"/>
                </a:ext>
              </a:extLst>
            </p:cNvPr>
            <p:cNvSpPr>
              <a:spLocks noChangeArrowheads="1"/>
            </p:cNvSpPr>
            <p:nvPr/>
          </p:nvSpPr>
          <p:spPr bwMode="auto">
            <a:xfrm>
              <a:off x="18093355" y="6776007"/>
              <a:ext cx="115370" cy="105756"/>
            </a:xfrm>
            <a:custGeom>
              <a:avLst/>
              <a:gdLst>
                <a:gd name="T0" fmla="*/ 0 w 105"/>
                <a:gd name="T1" fmla="*/ 52 h 96"/>
                <a:gd name="T2" fmla="*/ 0 w 105"/>
                <a:gd name="T3" fmla="*/ 52 h 96"/>
                <a:gd name="T4" fmla="*/ 52 w 105"/>
                <a:gd name="T5" fmla="*/ 0 h 96"/>
                <a:gd name="T6" fmla="*/ 104 w 105"/>
                <a:gd name="T7" fmla="*/ 52 h 96"/>
                <a:gd name="T8" fmla="*/ 52 w 105"/>
                <a:gd name="T9" fmla="*/ 95 h 96"/>
                <a:gd name="T10" fmla="*/ 0 w 105"/>
                <a:gd name="T11" fmla="*/ 52 h 96"/>
              </a:gdLst>
              <a:ahLst/>
              <a:cxnLst>
                <a:cxn ang="0">
                  <a:pos x="T0" y="T1"/>
                </a:cxn>
                <a:cxn ang="0">
                  <a:pos x="T2" y="T3"/>
                </a:cxn>
                <a:cxn ang="0">
                  <a:pos x="T4" y="T5"/>
                </a:cxn>
                <a:cxn ang="0">
                  <a:pos x="T6" y="T7"/>
                </a:cxn>
                <a:cxn ang="0">
                  <a:pos x="T8" y="T9"/>
                </a:cxn>
                <a:cxn ang="0">
                  <a:pos x="T10" y="T11"/>
                </a:cxn>
              </a:cxnLst>
              <a:rect l="0" t="0" r="r" b="b"/>
              <a:pathLst>
                <a:path w="105" h="96">
                  <a:moveTo>
                    <a:pt x="0" y="52"/>
                  </a:moveTo>
                  <a:lnTo>
                    <a:pt x="0" y="52"/>
                  </a:lnTo>
                  <a:cubicBezTo>
                    <a:pt x="0" y="26"/>
                    <a:pt x="26" y="0"/>
                    <a:pt x="52" y="0"/>
                  </a:cubicBezTo>
                  <a:cubicBezTo>
                    <a:pt x="78" y="0"/>
                    <a:pt x="104" y="26"/>
                    <a:pt x="104" y="52"/>
                  </a:cubicBezTo>
                  <a:cubicBezTo>
                    <a:pt x="104" y="77"/>
                    <a:pt x="78" y="95"/>
                    <a:pt x="52" y="95"/>
                  </a:cubicBezTo>
                  <a:cubicBezTo>
                    <a:pt x="26" y="95"/>
                    <a:pt x="0" y="77"/>
                    <a:pt x="0" y="52"/>
                  </a:cubicBezTo>
                </a:path>
              </a:pathLst>
            </a:custGeom>
            <a:solidFill>
              <a:schemeClr val="bg2"/>
            </a:solidFill>
            <a:ln>
              <a:noFill/>
            </a:ln>
            <a:effectLst/>
          </p:spPr>
          <p:txBody>
            <a:bodyPr wrap="none" anchor="ctr"/>
            <a:lstStyle/>
            <a:p>
              <a:endParaRPr lang="es-MX" sz="900" dirty="0">
                <a:latin typeface="Avenir Book"/>
              </a:endParaRPr>
            </a:p>
          </p:txBody>
        </p:sp>
        <p:sp>
          <p:nvSpPr>
            <p:cNvPr id="16" name="Freeform 345">
              <a:extLst>
                <a:ext uri="{FF2B5EF4-FFF2-40B4-BE49-F238E27FC236}">
                  <a16:creationId xmlns="" xmlns:a16="http://schemas.microsoft.com/office/drawing/2014/main" id="{E46CB4F7-A318-4B3A-950E-956E42CC0F91}"/>
                </a:ext>
              </a:extLst>
            </p:cNvPr>
            <p:cNvSpPr>
              <a:spLocks noChangeArrowheads="1"/>
            </p:cNvSpPr>
            <p:nvPr/>
          </p:nvSpPr>
          <p:spPr bwMode="auto">
            <a:xfrm>
              <a:off x="17660716" y="8626741"/>
              <a:ext cx="677803" cy="855664"/>
            </a:xfrm>
            <a:custGeom>
              <a:avLst/>
              <a:gdLst>
                <a:gd name="T0" fmla="*/ 0 w 622"/>
                <a:gd name="T1" fmla="*/ 0 h 786"/>
                <a:gd name="T2" fmla="*/ 621 w 622"/>
                <a:gd name="T3" fmla="*/ 0 h 786"/>
                <a:gd name="T4" fmla="*/ 621 w 622"/>
                <a:gd name="T5" fmla="*/ 785 h 786"/>
                <a:gd name="T6" fmla="*/ 0 w 622"/>
                <a:gd name="T7" fmla="*/ 785 h 786"/>
                <a:gd name="T8" fmla="*/ 0 w 622"/>
                <a:gd name="T9" fmla="*/ 0 h 786"/>
              </a:gdLst>
              <a:ahLst/>
              <a:cxnLst>
                <a:cxn ang="0">
                  <a:pos x="T0" y="T1"/>
                </a:cxn>
                <a:cxn ang="0">
                  <a:pos x="T2" y="T3"/>
                </a:cxn>
                <a:cxn ang="0">
                  <a:pos x="T4" y="T5"/>
                </a:cxn>
                <a:cxn ang="0">
                  <a:pos x="T6" y="T7"/>
                </a:cxn>
                <a:cxn ang="0">
                  <a:pos x="T8" y="T9"/>
                </a:cxn>
              </a:cxnLst>
              <a:rect l="0" t="0" r="r" b="b"/>
              <a:pathLst>
                <a:path w="622" h="786">
                  <a:moveTo>
                    <a:pt x="0" y="0"/>
                  </a:moveTo>
                  <a:lnTo>
                    <a:pt x="621" y="0"/>
                  </a:lnTo>
                  <a:lnTo>
                    <a:pt x="621" y="785"/>
                  </a:lnTo>
                  <a:lnTo>
                    <a:pt x="0" y="785"/>
                  </a:lnTo>
                  <a:lnTo>
                    <a:pt x="0" y="0"/>
                  </a:lnTo>
                </a:path>
              </a:pathLst>
            </a:custGeom>
            <a:solidFill>
              <a:schemeClr val="accent3"/>
            </a:solidFill>
            <a:ln w="9525" cap="flat">
              <a:solidFill>
                <a:schemeClr val="bg2"/>
              </a:solidFill>
              <a:bevel/>
              <a:headEnd/>
              <a:tailEnd/>
            </a:ln>
            <a:effectLst/>
          </p:spPr>
          <p:txBody>
            <a:bodyPr wrap="none" anchor="ctr"/>
            <a:lstStyle/>
            <a:p>
              <a:endParaRPr lang="es-MX" sz="900" dirty="0">
                <a:latin typeface="Avenir Book"/>
              </a:endParaRPr>
            </a:p>
          </p:txBody>
        </p:sp>
        <p:sp>
          <p:nvSpPr>
            <p:cNvPr id="17" name="Freeform 346">
              <a:extLst>
                <a:ext uri="{FF2B5EF4-FFF2-40B4-BE49-F238E27FC236}">
                  <a16:creationId xmlns="" xmlns:a16="http://schemas.microsoft.com/office/drawing/2014/main" id="{3417ACA9-BCD6-4018-863B-34E141EC3E06}"/>
                </a:ext>
              </a:extLst>
            </p:cNvPr>
            <p:cNvSpPr>
              <a:spLocks noChangeArrowheads="1"/>
            </p:cNvSpPr>
            <p:nvPr/>
          </p:nvSpPr>
          <p:spPr bwMode="auto">
            <a:xfrm>
              <a:off x="16430099" y="8559442"/>
              <a:ext cx="1230617" cy="980648"/>
            </a:xfrm>
            <a:custGeom>
              <a:avLst/>
              <a:gdLst>
                <a:gd name="T0" fmla="*/ 337 w 1131"/>
                <a:gd name="T1" fmla="*/ 0 h 898"/>
                <a:gd name="T2" fmla="*/ 337 w 1131"/>
                <a:gd name="T3" fmla="*/ 0 h 898"/>
                <a:gd name="T4" fmla="*/ 1130 w 1131"/>
                <a:gd name="T5" fmla="*/ 0 h 898"/>
                <a:gd name="T6" fmla="*/ 1130 w 1131"/>
                <a:gd name="T7" fmla="*/ 897 h 898"/>
                <a:gd name="T8" fmla="*/ 337 w 1131"/>
                <a:gd name="T9" fmla="*/ 897 h 898"/>
                <a:gd name="T10" fmla="*/ 0 w 1131"/>
                <a:gd name="T11" fmla="*/ 569 h 898"/>
                <a:gd name="T12" fmla="*/ 0 w 1131"/>
                <a:gd name="T13" fmla="*/ 336 h 898"/>
                <a:gd name="T14" fmla="*/ 337 w 1131"/>
                <a:gd name="T15" fmla="*/ 0 h 8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1" h="898">
                  <a:moveTo>
                    <a:pt x="337" y="0"/>
                  </a:moveTo>
                  <a:lnTo>
                    <a:pt x="337" y="0"/>
                  </a:lnTo>
                  <a:cubicBezTo>
                    <a:pt x="1130" y="0"/>
                    <a:pt x="1130" y="0"/>
                    <a:pt x="1130" y="0"/>
                  </a:cubicBezTo>
                  <a:cubicBezTo>
                    <a:pt x="1130" y="897"/>
                    <a:pt x="1130" y="897"/>
                    <a:pt x="1130" y="897"/>
                  </a:cubicBezTo>
                  <a:cubicBezTo>
                    <a:pt x="337" y="897"/>
                    <a:pt x="337" y="897"/>
                    <a:pt x="337" y="897"/>
                  </a:cubicBezTo>
                  <a:cubicBezTo>
                    <a:pt x="147" y="897"/>
                    <a:pt x="0" y="750"/>
                    <a:pt x="0" y="569"/>
                  </a:cubicBezTo>
                  <a:cubicBezTo>
                    <a:pt x="0" y="336"/>
                    <a:pt x="0" y="336"/>
                    <a:pt x="0" y="336"/>
                  </a:cubicBezTo>
                  <a:cubicBezTo>
                    <a:pt x="0" y="146"/>
                    <a:pt x="147" y="0"/>
                    <a:pt x="337" y="0"/>
                  </a:cubicBezTo>
                </a:path>
              </a:pathLst>
            </a:custGeom>
            <a:solidFill>
              <a:schemeClr val="accent3"/>
            </a:solidFill>
            <a:ln w="9525" cap="flat">
              <a:solidFill>
                <a:schemeClr val="bg2"/>
              </a:solidFill>
              <a:bevel/>
              <a:headEnd/>
              <a:tailEnd/>
            </a:ln>
            <a:effectLst/>
          </p:spPr>
          <p:txBody>
            <a:bodyPr wrap="none" anchor="ctr"/>
            <a:lstStyle/>
            <a:p>
              <a:endParaRPr lang="es-MX" sz="900" dirty="0">
                <a:latin typeface="Avenir Book"/>
              </a:endParaRPr>
            </a:p>
          </p:txBody>
        </p:sp>
        <p:sp>
          <p:nvSpPr>
            <p:cNvPr id="18" name="Freeform 347">
              <a:extLst>
                <a:ext uri="{FF2B5EF4-FFF2-40B4-BE49-F238E27FC236}">
                  <a16:creationId xmlns="" xmlns:a16="http://schemas.microsoft.com/office/drawing/2014/main" id="{E5B6FD6F-F6EE-4E6F-8D83-DC0F6ADB7FA7}"/>
                </a:ext>
              </a:extLst>
            </p:cNvPr>
            <p:cNvSpPr>
              <a:spLocks noChangeArrowheads="1"/>
            </p:cNvSpPr>
            <p:nvPr/>
          </p:nvSpPr>
          <p:spPr bwMode="auto">
            <a:xfrm>
              <a:off x="18093355" y="9227627"/>
              <a:ext cx="115370" cy="105756"/>
            </a:xfrm>
            <a:custGeom>
              <a:avLst/>
              <a:gdLst>
                <a:gd name="T0" fmla="*/ 0 w 105"/>
                <a:gd name="T1" fmla="*/ 52 h 96"/>
                <a:gd name="T2" fmla="*/ 0 w 105"/>
                <a:gd name="T3" fmla="*/ 52 h 96"/>
                <a:gd name="T4" fmla="*/ 52 w 105"/>
                <a:gd name="T5" fmla="*/ 0 h 96"/>
                <a:gd name="T6" fmla="*/ 104 w 105"/>
                <a:gd name="T7" fmla="*/ 52 h 96"/>
                <a:gd name="T8" fmla="*/ 52 w 105"/>
                <a:gd name="T9" fmla="*/ 95 h 96"/>
                <a:gd name="T10" fmla="*/ 0 w 105"/>
                <a:gd name="T11" fmla="*/ 52 h 96"/>
              </a:gdLst>
              <a:ahLst/>
              <a:cxnLst>
                <a:cxn ang="0">
                  <a:pos x="T0" y="T1"/>
                </a:cxn>
                <a:cxn ang="0">
                  <a:pos x="T2" y="T3"/>
                </a:cxn>
                <a:cxn ang="0">
                  <a:pos x="T4" y="T5"/>
                </a:cxn>
                <a:cxn ang="0">
                  <a:pos x="T6" y="T7"/>
                </a:cxn>
                <a:cxn ang="0">
                  <a:pos x="T8" y="T9"/>
                </a:cxn>
                <a:cxn ang="0">
                  <a:pos x="T10" y="T11"/>
                </a:cxn>
              </a:cxnLst>
              <a:rect l="0" t="0" r="r" b="b"/>
              <a:pathLst>
                <a:path w="105" h="96">
                  <a:moveTo>
                    <a:pt x="0" y="52"/>
                  </a:moveTo>
                  <a:lnTo>
                    <a:pt x="0" y="52"/>
                  </a:lnTo>
                  <a:cubicBezTo>
                    <a:pt x="0" y="26"/>
                    <a:pt x="26" y="0"/>
                    <a:pt x="52" y="0"/>
                  </a:cubicBezTo>
                  <a:cubicBezTo>
                    <a:pt x="78" y="0"/>
                    <a:pt x="104" y="26"/>
                    <a:pt x="104" y="52"/>
                  </a:cubicBezTo>
                  <a:cubicBezTo>
                    <a:pt x="104" y="78"/>
                    <a:pt x="78" y="95"/>
                    <a:pt x="52" y="95"/>
                  </a:cubicBezTo>
                  <a:cubicBezTo>
                    <a:pt x="26" y="95"/>
                    <a:pt x="0" y="78"/>
                    <a:pt x="0" y="52"/>
                  </a:cubicBezTo>
                </a:path>
              </a:pathLst>
            </a:custGeom>
            <a:solidFill>
              <a:schemeClr val="bg2"/>
            </a:solidFill>
            <a:ln>
              <a:noFill/>
            </a:ln>
            <a:effectLst/>
          </p:spPr>
          <p:txBody>
            <a:bodyPr wrap="none" anchor="ctr"/>
            <a:lstStyle/>
            <a:p>
              <a:endParaRPr lang="es-MX" sz="900" dirty="0">
                <a:latin typeface="Avenir Book"/>
              </a:endParaRPr>
            </a:p>
          </p:txBody>
        </p:sp>
        <p:sp>
          <p:nvSpPr>
            <p:cNvPr id="19" name="Freeform 348">
              <a:extLst>
                <a:ext uri="{FF2B5EF4-FFF2-40B4-BE49-F238E27FC236}">
                  <a16:creationId xmlns="" xmlns:a16="http://schemas.microsoft.com/office/drawing/2014/main" id="{F79B490C-7559-46B3-9EB2-34143DA6DE3A}"/>
                </a:ext>
              </a:extLst>
            </p:cNvPr>
            <p:cNvSpPr>
              <a:spLocks noChangeArrowheads="1"/>
            </p:cNvSpPr>
            <p:nvPr/>
          </p:nvSpPr>
          <p:spPr bwMode="auto">
            <a:xfrm>
              <a:off x="18093355" y="8794988"/>
              <a:ext cx="115370" cy="105756"/>
            </a:xfrm>
            <a:custGeom>
              <a:avLst/>
              <a:gdLst>
                <a:gd name="T0" fmla="*/ 0 w 105"/>
                <a:gd name="T1" fmla="*/ 52 h 96"/>
                <a:gd name="T2" fmla="*/ 0 w 105"/>
                <a:gd name="T3" fmla="*/ 52 h 96"/>
                <a:gd name="T4" fmla="*/ 52 w 105"/>
                <a:gd name="T5" fmla="*/ 0 h 96"/>
                <a:gd name="T6" fmla="*/ 104 w 105"/>
                <a:gd name="T7" fmla="*/ 52 h 96"/>
                <a:gd name="T8" fmla="*/ 52 w 105"/>
                <a:gd name="T9" fmla="*/ 95 h 96"/>
                <a:gd name="T10" fmla="*/ 0 w 105"/>
                <a:gd name="T11" fmla="*/ 52 h 96"/>
              </a:gdLst>
              <a:ahLst/>
              <a:cxnLst>
                <a:cxn ang="0">
                  <a:pos x="T0" y="T1"/>
                </a:cxn>
                <a:cxn ang="0">
                  <a:pos x="T2" y="T3"/>
                </a:cxn>
                <a:cxn ang="0">
                  <a:pos x="T4" y="T5"/>
                </a:cxn>
                <a:cxn ang="0">
                  <a:pos x="T6" y="T7"/>
                </a:cxn>
                <a:cxn ang="0">
                  <a:pos x="T8" y="T9"/>
                </a:cxn>
                <a:cxn ang="0">
                  <a:pos x="T10" y="T11"/>
                </a:cxn>
              </a:cxnLst>
              <a:rect l="0" t="0" r="r" b="b"/>
              <a:pathLst>
                <a:path w="105" h="96">
                  <a:moveTo>
                    <a:pt x="0" y="52"/>
                  </a:moveTo>
                  <a:lnTo>
                    <a:pt x="0" y="52"/>
                  </a:lnTo>
                  <a:cubicBezTo>
                    <a:pt x="0" y="17"/>
                    <a:pt x="26" y="0"/>
                    <a:pt x="52" y="0"/>
                  </a:cubicBezTo>
                  <a:cubicBezTo>
                    <a:pt x="78" y="0"/>
                    <a:pt x="104" y="17"/>
                    <a:pt x="104" y="52"/>
                  </a:cubicBezTo>
                  <a:cubicBezTo>
                    <a:pt x="104" y="78"/>
                    <a:pt x="78" y="95"/>
                    <a:pt x="52" y="95"/>
                  </a:cubicBezTo>
                  <a:cubicBezTo>
                    <a:pt x="26" y="95"/>
                    <a:pt x="0" y="78"/>
                    <a:pt x="0" y="52"/>
                  </a:cubicBezTo>
                </a:path>
              </a:pathLst>
            </a:custGeom>
            <a:solidFill>
              <a:schemeClr val="bg2"/>
            </a:solidFill>
            <a:ln>
              <a:noFill/>
            </a:ln>
            <a:effectLst/>
          </p:spPr>
          <p:txBody>
            <a:bodyPr wrap="none" anchor="ctr"/>
            <a:lstStyle/>
            <a:p>
              <a:endParaRPr lang="es-MX" sz="900" dirty="0">
                <a:latin typeface="Avenir Book"/>
              </a:endParaRPr>
            </a:p>
          </p:txBody>
        </p:sp>
        <p:sp>
          <p:nvSpPr>
            <p:cNvPr id="20" name="Freeform 349">
              <a:extLst>
                <a:ext uri="{FF2B5EF4-FFF2-40B4-BE49-F238E27FC236}">
                  <a16:creationId xmlns="" xmlns:a16="http://schemas.microsoft.com/office/drawing/2014/main" id="{5BCAE330-C07E-475F-9DA0-4CEBFF25F312}"/>
                </a:ext>
              </a:extLst>
            </p:cNvPr>
            <p:cNvSpPr>
              <a:spLocks noChangeArrowheads="1"/>
            </p:cNvSpPr>
            <p:nvPr/>
          </p:nvSpPr>
          <p:spPr bwMode="auto">
            <a:xfrm>
              <a:off x="17660716" y="10636109"/>
              <a:ext cx="677803" cy="855664"/>
            </a:xfrm>
            <a:custGeom>
              <a:avLst/>
              <a:gdLst>
                <a:gd name="T0" fmla="*/ 0 w 622"/>
                <a:gd name="T1" fmla="*/ 0 h 786"/>
                <a:gd name="T2" fmla="*/ 621 w 622"/>
                <a:gd name="T3" fmla="*/ 0 h 786"/>
                <a:gd name="T4" fmla="*/ 621 w 622"/>
                <a:gd name="T5" fmla="*/ 785 h 786"/>
                <a:gd name="T6" fmla="*/ 0 w 622"/>
                <a:gd name="T7" fmla="*/ 785 h 786"/>
                <a:gd name="T8" fmla="*/ 0 w 622"/>
                <a:gd name="T9" fmla="*/ 0 h 786"/>
              </a:gdLst>
              <a:ahLst/>
              <a:cxnLst>
                <a:cxn ang="0">
                  <a:pos x="T0" y="T1"/>
                </a:cxn>
                <a:cxn ang="0">
                  <a:pos x="T2" y="T3"/>
                </a:cxn>
                <a:cxn ang="0">
                  <a:pos x="T4" y="T5"/>
                </a:cxn>
                <a:cxn ang="0">
                  <a:pos x="T6" y="T7"/>
                </a:cxn>
                <a:cxn ang="0">
                  <a:pos x="T8" y="T9"/>
                </a:cxn>
              </a:cxnLst>
              <a:rect l="0" t="0" r="r" b="b"/>
              <a:pathLst>
                <a:path w="622" h="786">
                  <a:moveTo>
                    <a:pt x="0" y="0"/>
                  </a:moveTo>
                  <a:lnTo>
                    <a:pt x="621" y="0"/>
                  </a:lnTo>
                  <a:lnTo>
                    <a:pt x="621" y="785"/>
                  </a:lnTo>
                  <a:lnTo>
                    <a:pt x="0" y="785"/>
                  </a:lnTo>
                  <a:lnTo>
                    <a:pt x="0" y="0"/>
                  </a:lnTo>
                </a:path>
              </a:pathLst>
            </a:custGeom>
            <a:solidFill>
              <a:schemeClr val="accent4"/>
            </a:solidFill>
            <a:ln w="9525" cap="flat">
              <a:solidFill>
                <a:schemeClr val="bg2"/>
              </a:solidFill>
              <a:bevel/>
              <a:headEnd/>
              <a:tailEnd/>
            </a:ln>
            <a:effectLst/>
          </p:spPr>
          <p:txBody>
            <a:bodyPr wrap="none" anchor="ctr"/>
            <a:lstStyle/>
            <a:p>
              <a:endParaRPr lang="es-MX" sz="900" dirty="0">
                <a:latin typeface="Avenir Book"/>
              </a:endParaRPr>
            </a:p>
          </p:txBody>
        </p:sp>
        <p:sp>
          <p:nvSpPr>
            <p:cNvPr id="21" name="Freeform 350">
              <a:extLst>
                <a:ext uri="{FF2B5EF4-FFF2-40B4-BE49-F238E27FC236}">
                  <a16:creationId xmlns="" xmlns:a16="http://schemas.microsoft.com/office/drawing/2014/main" id="{03B402FC-E13D-4278-9048-929FC4C2F29A}"/>
                </a:ext>
              </a:extLst>
            </p:cNvPr>
            <p:cNvSpPr>
              <a:spLocks noChangeArrowheads="1"/>
            </p:cNvSpPr>
            <p:nvPr/>
          </p:nvSpPr>
          <p:spPr bwMode="auto">
            <a:xfrm>
              <a:off x="16430099" y="10578424"/>
              <a:ext cx="1230617" cy="980648"/>
            </a:xfrm>
            <a:custGeom>
              <a:avLst/>
              <a:gdLst>
                <a:gd name="T0" fmla="*/ 337 w 1131"/>
                <a:gd name="T1" fmla="*/ 0 h 898"/>
                <a:gd name="T2" fmla="*/ 337 w 1131"/>
                <a:gd name="T3" fmla="*/ 0 h 898"/>
                <a:gd name="T4" fmla="*/ 1130 w 1131"/>
                <a:gd name="T5" fmla="*/ 0 h 898"/>
                <a:gd name="T6" fmla="*/ 1130 w 1131"/>
                <a:gd name="T7" fmla="*/ 897 h 898"/>
                <a:gd name="T8" fmla="*/ 337 w 1131"/>
                <a:gd name="T9" fmla="*/ 897 h 898"/>
                <a:gd name="T10" fmla="*/ 0 w 1131"/>
                <a:gd name="T11" fmla="*/ 561 h 898"/>
                <a:gd name="T12" fmla="*/ 0 w 1131"/>
                <a:gd name="T13" fmla="*/ 328 h 898"/>
                <a:gd name="T14" fmla="*/ 337 w 1131"/>
                <a:gd name="T15" fmla="*/ 0 h 8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1" h="898">
                  <a:moveTo>
                    <a:pt x="337" y="0"/>
                  </a:moveTo>
                  <a:lnTo>
                    <a:pt x="337" y="0"/>
                  </a:lnTo>
                  <a:cubicBezTo>
                    <a:pt x="1130" y="0"/>
                    <a:pt x="1130" y="0"/>
                    <a:pt x="1130" y="0"/>
                  </a:cubicBezTo>
                  <a:cubicBezTo>
                    <a:pt x="1130" y="897"/>
                    <a:pt x="1130" y="897"/>
                    <a:pt x="1130" y="897"/>
                  </a:cubicBezTo>
                  <a:cubicBezTo>
                    <a:pt x="337" y="897"/>
                    <a:pt x="337" y="897"/>
                    <a:pt x="337" y="897"/>
                  </a:cubicBezTo>
                  <a:cubicBezTo>
                    <a:pt x="147" y="897"/>
                    <a:pt x="0" y="742"/>
                    <a:pt x="0" y="561"/>
                  </a:cubicBezTo>
                  <a:cubicBezTo>
                    <a:pt x="0" y="328"/>
                    <a:pt x="0" y="328"/>
                    <a:pt x="0" y="328"/>
                  </a:cubicBezTo>
                  <a:cubicBezTo>
                    <a:pt x="0" y="147"/>
                    <a:pt x="147" y="0"/>
                    <a:pt x="337" y="0"/>
                  </a:cubicBezTo>
                </a:path>
              </a:pathLst>
            </a:custGeom>
            <a:solidFill>
              <a:schemeClr val="accent4"/>
            </a:solidFill>
            <a:ln w="9525" cap="flat">
              <a:solidFill>
                <a:schemeClr val="bg2"/>
              </a:solidFill>
              <a:bevel/>
              <a:headEnd/>
              <a:tailEnd/>
            </a:ln>
            <a:effectLst/>
          </p:spPr>
          <p:txBody>
            <a:bodyPr wrap="none" anchor="ctr"/>
            <a:lstStyle/>
            <a:p>
              <a:endParaRPr lang="es-MX" sz="900" dirty="0">
                <a:latin typeface="Avenir Book"/>
              </a:endParaRPr>
            </a:p>
          </p:txBody>
        </p:sp>
        <p:sp>
          <p:nvSpPr>
            <p:cNvPr id="22" name="Freeform 351">
              <a:extLst>
                <a:ext uri="{FF2B5EF4-FFF2-40B4-BE49-F238E27FC236}">
                  <a16:creationId xmlns="" xmlns:a16="http://schemas.microsoft.com/office/drawing/2014/main" id="{58927F96-D296-47F0-BFB5-60407C47A022}"/>
                </a:ext>
              </a:extLst>
            </p:cNvPr>
            <p:cNvSpPr>
              <a:spLocks noChangeArrowheads="1"/>
            </p:cNvSpPr>
            <p:nvPr/>
          </p:nvSpPr>
          <p:spPr bwMode="auto">
            <a:xfrm>
              <a:off x="18093355" y="11246609"/>
              <a:ext cx="115370" cy="105756"/>
            </a:xfrm>
            <a:custGeom>
              <a:avLst/>
              <a:gdLst>
                <a:gd name="T0" fmla="*/ 0 w 105"/>
                <a:gd name="T1" fmla="*/ 44 h 96"/>
                <a:gd name="T2" fmla="*/ 0 w 105"/>
                <a:gd name="T3" fmla="*/ 44 h 96"/>
                <a:gd name="T4" fmla="*/ 52 w 105"/>
                <a:gd name="T5" fmla="*/ 0 h 96"/>
                <a:gd name="T6" fmla="*/ 104 w 105"/>
                <a:gd name="T7" fmla="*/ 44 h 96"/>
                <a:gd name="T8" fmla="*/ 52 w 105"/>
                <a:gd name="T9" fmla="*/ 95 h 96"/>
                <a:gd name="T10" fmla="*/ 0 w 105"/>
                <a:gd name="T11" fmla="*/ 44 h 96"/>
              </a:gdLst>
              <a:ahLst/>
              <a:cxnLst>
                <a:cxn ang="0">
                  <a:pos x="T0" y="T1"/>
                </a:cxn>
                <a:cxn ang="0">
                  <a:pos x="T2" y="T3"/>
                </a:cxn>
                <a:cxn ang="0">
                  <a:pos x="T4" y="T5"/>
                </a:cxn>
                <a:cxn ang="0">
                  <a:pos x="T6" y="T7"/>
                </a:cxn>
                <a:cxn ang="0">
                  <a:pos x="T8" y="T9"/>
                </a:cxn>
                <a:cxn ang="0">
                  <a:pos x="T10" y="T11"/>
                </a:cxn>
              </a:cxnLst>
              <a:rect l="0" t="0" r="r" b="b"/>
              <a:pathLst>
                <a:path w="105" h="96">
                  <a:moveTo>
                    <a:pt x="0" y="44"/>
                  </a:moveTo>
                  <a:lnTo>
                    <a:pt x="0" y="44"/>
                  </a:lnTo>
                  <a:cubicBezTo>
                    <a:pt x="0" y="18"/>
                    <a:pt x="26" y="0"/>
                    <a:pt x="52" y="0"/>
                  </a:cubicBezTo>
                  <a:cubicBezTo>
                    <a:pt x="78" y="0"/>
                    <a:pt x="104" y="18"/>
                    <a:pt x="104" y="44"/>
                  </a:cubicBezTo>
                  <a:cubicBezTo>
                    <a:pt x="104" y="69"/>
                    <a:pt x="78" y="95"/>
                    <a:pt x="52" y="95"/>
                  </a:cubicBezTo>
                  <a:cubicBezTo>
                    <a:pt x="26" y="95"/>
                    <a:pt x="0" y="69"/>
                    <a:pt x="0" y="44"/>
                  </a:cubicBezTo>
                </a:path>
              </a:pathLst>
            </a:custGeom>
            <a:solidFill>
              <a:schemeClr val="bg2"/>
            </a:solidFill>
            <a:ln>
              <a:noFill/>
            </a:ln>
            <a:effectLst/>
          </p:spPr>
          <p:txBody>
            <a:bodyPr wrap="none" anchor="ctr"/>
            <a:lstStyle/>
            <a:p>
              <a:endParaRPr lang="es-MX" sz="900" dirty="0">
                <a:latin typeface="Avenir Book"/>
              </a:endParaRPr>
            </a:p>
          </p:txBody>
        </p:sp>
        <p:sp>
          <p:nvSpPr>
            <p:cNvPr id="23" name="Freeform 352">
              <a:extLst>
                <a:ext uri="{FF2B5EF4-FFF2-40B4-BE49-F238E27FC236}">
                  <a16:creationId xmlns="" xmlns:a16="http://schemas.microsoft.com/office/drawing/2014/main" id="{812EE6D5-9FF3-4FD6-8726-93121CBF69C0}"/>
                </a:ext>
              </a:extLst>
            </p:cNvPr>
            <p:cNvSpPr>
              <a:spLocks noChangeArrowheads="1"/>
            </p:cNvSpPr>
            <p:nvPr/>
          </p:nvSpPr>
          <p:spPr bwMode="auto">
            <a:xfrm>
              <a:off x="18093355" y="10813970"/>
              <a:ext cx="115370" cy="105756"/>
            </a:xfrm>
            <a:custGeom>
              <a:avLst/>
              <a:gdLst>
                <a:gd name="T0" fmla="*/ 0 w 105"/>
                <a:gd name="T1" fmla="*/ 43 h 96"/>
                <a:gd name="T2" fmla="*/ 0 w 105"/>
                <a:gd name="T3" fmla="*/ 43 h 96"/>
                <a:gd name="T4" fmla="*/ 52 w 105"/>
                <a:gd name="T5" fmla="*/ 0 h 96"/>
                <a:gd name="T6" fmla="*/ 104 w 105"/>
                <a:gd name="T7" fmla="*/ 43 h 96"/>
                <a:gd name="T8" fmla="*/ 52 w 105"/>
                <a:gd name="T9" fmla="*/ 95 h 96"/>
                <a:gd name="T10" fmla="*/ 0 w 105"/>
                <a:gd name="T11" fmla="*/ 43 h 96"/>
              </a:gdLst>
              <a:ahLst/>
              <a:cxnLst>
                <a:cxn ang="0">
                  <a:pos x="T0" y="T1"/>
                </a:cxn>
                <a:cxn ang="0">
                  <a:pos x="T2" y="T3"/>
                </a:cxn>
                <a:cxn ang="0">
                  <a:pos x="T4" y="T5"/>
                </a:cxn>
                <a:cxn ang="0">
                  <a:pos x="T6" y="T7"/>
                </a:cxn>
                <a:cxn ang="0">
                  <a:pos x="T8" y="T9"/>
                </a:cxn>
                <a:cxn ang="0">
                  <a:pos x="T10" y="T11"/>
                </a:cxn>
              </a:cxnLst>
              <a:rect l="0" t="0" r="r" b="b"/>
              <a:pathLst>
                <a:path w="105" h="96">
                  <a:moveTo>
                    <a:pt x="0" y="43"/>
                  </a:moveTo>
                  <a:lnTo>
                    <a:pt x="0" y="43"/>
                  </a:lnTo>
                  <a:cubicBezTo>
                    <a:pt x="0" y="17"/>
                    <a:pt x="26" y="0"/>
                    <a:pt x="52" y="0"/>
                  </a:cubicBezTo>
                  <a:cubicBezTo>
                    <a:pt x="78" y="0"/>
                    <a:pt x="104" y="17"/>
                    <a:pt x="104" y="43"/>
                  </a:cubicBezTo>
                  <a:cubicBezTo>
                    <a:pt x="104" y="69"/>
                    <a:pt x="78" y="95"/>
                    <a:pt x="52" y="95"/>
                  </a:cubicBezTo>
                  <a:cubicBezTo>
                    <a:pt x="26" y="95"/>
                    <a:pt x="0" y="69"/>
                    <a:pt x="0" y="43"/>
                  </a:cubicBezTo>
                </a:path>
              </a:pathLst>
            </a:custGeom>
            <a:solidFill>
              <a:schemeClr val="bg2"/>
            </a:solidFill>
            <a:ln>
              <a:noFill/>
            </a:ln>
            <a:effectLst/>
          </p:spPr>
          <p:txBody>
            <a:bodyPr wrap="none" anchor="ctr"/>
            <a:lstStyle/>
            <a:p>
              <a:endParaRPr lang="es-MX" sz="900" dirty="0">
                <a:latin typeface="Avenir Book"/>
              </a:endParaRPr>
            </a:p>
          </p:txBody>
        </p:sp>
        <p:sp>
          <p:nvSpPr>
            <p:cNvPr id="24" name="CuadroTexto 395">
              <a:extLst>
                <a:ext uri="{FF2B5EF4-FFF2-40B4-BE49-F238E27FC236}">
                  <a16:creationId xmlns="" xmlns:a16="http://schemas.microsoft.com/office/drawing/2014/main" id="{325F94D5-4135-4AFA-8B4C-5DA03413F552}"/>
                </a:ext>
              </a:extLst>
            </p:cNvPr>
            <p:cNvSpPr txBox="1"/>
            <p:nvPr/>
          </p:nvSpPr>
          <p:spPr>
            <a:xfrm>
              <a:off x="16801852" y="4627081"/>
              <a:ext cx="645746" cy="861774"/>
            </a:xfrm>
            <a:prstGeom prst="rect">
              <a:avLst/>
            </a:prstGeom>
            <a:noFill/>
          </p:spPr>
          <p:txBody>
            <a:bodyPr wrap="square" rtlCol="0">
              <a:spAutoFit/>
            </a:bodyPr>
            <a:lstStyle/>
            <a:p>
              <a:pPr algn="ctr"/>
              <a:r>
                <a:rPr lang="en-US" sz="2200" b="1" dirty="0">
                  <a:solidFill>
                    <a:schemeClr val="bg1"/>
                  </a:solidFill>
                  <a:latin typeface="Avenir Book"/>
                  <a:ea typeface="Roboto Medium" panose="02000000000000000000" pitchFamily="2" charset="0"/>
                  <a:cs typeface="Lato" charset="0"/>
                </a:rPr>
                <a:t>A</a:t>
              </a:r>
            </a:p>
          </p:txBody>
        </p:sp>
        <p:sp>
          <p:nvSpPr>
            <p:cNvPr id="25" name="CuadroTexto 395">
              <a:extLst>
                <a:ext uri="{FF2B5EF4-FFF2-40B4-BE49-F238E27FC236}">
                  <a16:creationId xmlns="" xmlns:a16="http://schemas.microsoft.com/office/drawing/2014/main" id="{7F7DF903-AA31-4459-9C15-BB236FC5FE74}"/>
                </a:ext>
              </a:extLst>
            </p:cNvPr>
            <p:cNvSpPr txBox="1"/>
            <p:nvPr/>
          </p:nvSpPr>
          <p:spPr>
            <a:xfrm>
              <a:off x="16755770" y="6617383"/>
              <a:ext cx="645746" cy="861774"/>
            </a:xfrm>
            <a:prstGeom prst="rect">
              <a:avLst/>
            </a:prstGeom>
            <a:noFill/>
          </p:spPr>
          <p:txBody>
            <a:bodyPr wrap="square" rtlCol="0">
              <a:spAutoFit/>
            </a:bodyPr>
            <a:lstStyle/>
            <a:p>
              <a:pPr algn="ctr"/>
              <a:r>
                <a:rPr lang="en-US" sz="2200" b="1" dirty="0">
                  <a:solidFill>
                    <a:schemeClr val="bg1"/>
                  </a:solidFill>
                  <a:latin typeface="Avenir Book"/>
                  <a:ea typeface="Roboto Medium" panose="02000000000000000000" pitchFamily="2" charset="0"/>
                  <a:cs typeface="Lato" charset="0"/>
                </a:rPr>
                <a:t>B</a:t>
              </a:r>
            </a:p>
          </p:txBody>
        </p:sp>
        <p:sp>
          <p:nvSpPr>
            <p:cNvPr id="26" name="CuadroTexto 395">
              <a:extLst>
                <a:ext uri="{FF2B5EF4-FFF2-40B4-BE49-F238E27FC236}">
                  <a16:creationId xmlns="" xmlns:a16="http://schemas.microsoft.com/office/drawing/2014/main" id="{9926FAA5-B073-4E41-9A88-1D8F44327A3C}"/>
                </a:ext>
              </a:extLst>
            </p:cNvPr>
            <p:cNvSpPr txBox="1"/>
            <p:nvPr/>
          </p:nvSpPr>
          <p:spPr>
            <a:xfrm>
              <a:off x="16768886" y="8657336"/>
              <a:ext cx="645746" cy="861774"/>
            </a:xfrm>
            <a:prstGeom prst="rect">
              <a:avLst/>
            </a:prstGeom>
            <a:noFill/>
          </p:spPr>
          <p:txBody>
            <a:bodyPr wrap="square" rtlCol="0">
              <a:spAutoFit/>
            </a:bodyPr>
            <a:lstStyle/>
            <a:p>
              <a:pPr algn="ctr"/>
              <a:r>
                <a:rPr lang="en-US" sz="2200" b="1" dirty="0">
                  <a:solidFill>
                    <a:schemeClr val="bg1"/>
                  </a:solidFill>
                  <a:latin typeface="Avenir Book"/>
                  <a:ea typeface="Roboto Medium" panose="02000000000000000000" pitchFamily="2" charset="0"/>
                  <a:cs typeface="Lato" charset="0"/>
                </a:rPr>
                <a:t>C</a:t>
              </a:r>
            </a:p>
          </p:txBody>
        </p:sp>
        <p:sp>
          <p:nvSpPr>
            <p:cNvPr id="27" name="CuadroTexto 395">
              <a:extLst>
                <a:ext uri="{FF2B5EF4-FFF2-40B4-BE49-F238E27FC236}">
                  <a16:creationId xmlns="" xmlns:a16="http://schemas.microsoft.com/office/drawing/2014/main" id="{C341CB5F-2F40-4C3B-9D06-05552C3AF37D}"/>
                </a:ext>
              </a:extLst>
            </p:cNvPr>
            <p:cNvSpPr txBox="1"/>
            <p:nvPr/>
          </p:nvSpPr>
          <p:spPr>
            <a:xfrm>
              <a:off x="16766706" y="10679220"/>
              <a:ext cx="645746" cy="861774"/>
            </a:xfrm>
            <a:prstGeom prst="rect">
              <a:avLst/>
            </a:prstGeom>
            <a:noFill/>
          </p:spPr>
          <p:txBody>
            <a:bodyPr wrap="square" rtlCol="0">
              <a:spAutoFit/>
            </a:bodyPr>
            <a:lstStyle/>
            <a:p>
              <a:pPr algn="ctr"/>
              <a:r>
                <a:rPr lang="en-US" sz="2200" b="1" dirty="0">
                  <a:solidFill>
                    <a:schemeClr val="bg1"/>
                  </a:solidFill>
                  <a:latin typeface="Avenir Book"/>
                  <a:ea typeface="Roboto Medium" panose="02000000000000000000" pitchFamily="2" charset="0"/>
                  <a:cs typeface="Lato" charset="0"/>
                </a:rPr>
                <a:t>D</a:t>
              </a:r>
            </a:p>
          </p:txBody>
        </p:sp>
        <p:sp>
          <p:nvSpPr>
            <p:cNvPr id="28" name="CuadroTexto 395">
              <a:extLst>
                <a:ext uri="{FF2B5EF4-FFF2-40B4-BE49-F238E27FC236}">
                  <a16:creationId xmlns="" xmlns:a16="http://schemas.microsoft.com/office/drawing/2014/main" id="{B5993375-CDA6-4B6E-8F06-5008313FCD67}"/>
                </a:ext>
              </a:extLst>
            </p:cNvPr>
            <p:cNvSpPr txBox="1"/>
            <p:nvPr/>
          </p:nvSpPr>
          <p:spPr>
            <a:xfrm>
              <a:off x="18794604" y="4411759"/>
              <a:ext cx="3454322" cy="461664"/>
            </a:xfrm>
            <a:prstGeom prst="rect">
              <a:avLst/>
            </a:prstGeom>
            <a:noFill/>
          </p:spPr>
          <p:txBody>
            <a:bodyPr wrap="square" rtlCol="0">
              <a:spAutoFit/>
            </a:bodyPr>
            <a:lstStyle/>
            <a:p>
              <a:r>
                <a:rPr lang="en-US" sz="900" b="1" dirty="0">
                  <a:solidFill>
                    <a:schemeClr val="tx2"/>
                  </a:solidFill>
                  <a:latin typeface="Avenir Book"/>
                  <a:ea typeface="Roboto Medium" panose="02000000000000000000" pitchFamily="2" charset="0"/>
                  <a:cs typeface="Lato" charset="0"/>
                </a:rPr>
                <a:t>No. of rows</a:t>
              </a:r>
            </a:p>
          </p:txBody>
        </p:sp>
        <p:sp>
          <p:nvSpPr>
            <p:cNvPr id="29" name="Rectangle 56">
              <a:extLst>
                <a:ext uri="{FF2B5EF4-FFF2-40B4-BE49-F238E27FC236}">
                  <a16:creationId xmlns="" xmlns:a16="http://schemas.microsoft.com/office/drawing/2014/main" id="{75DAD657-2CAF-4100-94C0-511AE52E7EAB}"/>
                </a:ext>
              </a:extLst>
            </p:cNvPr>
            <p:cNvSpPr/>
            <p:nvPr/>
          </p:nvSpPr>
          <p:spPr>
            <a:xfrm>
              <a:off x="18771158" y="4955311"/>
              <a:ext cx="6290742" cy="615554"/>
            </a:xfrm>
            <a:prstGeom prst="rect">
              <a:avLst/>
            </a:prstGeom>
          </p:spPr>
          <p:txBody>
            <a:bodyPr wrap="square">
              <a:spAutoFit/>
            </a:bodyPr>
            <a:lstStyle/>
            <a:p>
              <a:r>
                <a:rPr lang="en-US" sz="1400" dirty="0">
                  <a:latin typeface="Avenir Book"/>
                  <a:ea typeface="Lato Light" panose="020F0502020204030203" pitchFamily="34" charset="0"/>
                  <a:cs typeface="Lato Light" panose="020F0502020204030203" pitchFamily="34" charset="0"/>
                </a:rPr>
                <a:t>The original dataset had 20,000 rows</a:t>
              </a:r>
            </a:p>
          </p:txBody>
        </p:sp>
        <p:sp>
          <p:nvSpPr>
            <p:cNvPr id="30" name="CuadroTexto 395">
              <a:extLst>
                <a:ext uri="{FF2B5EF4-FFF2-40B4-BE49-F238E27FC236}">
                  <a16:creationId xmlns="" xmlns:a16="http://schemas.microsoft.com/office/drawing/2014/main" id="{24C16023-7AB1-44ED-89FE-C5EB44120174}"/>
                </a:ext>
              </a:extLst>
            </p:cNvPr>
            <p:cNvSpPr txBox="1"/>
            <p:nvPr/>
          </p:nvSpPr>
          <p:spPr>
            <a:xfrm>
              <a:off x="18794604" y="6418273"/>
              <a:ext cx="3454322" cy="461664"/>
            </a:xfrm>
            <a:prstGeom prst="rect">
              <a:avLst/>
            </a:prstGeom>
            <a:noFill/>
          </p:spPr>
          <p:txBody>
            <a:bodyPr wrap="square" rtlCol="0">
              <a:spAutoFit/>
            </a:bodyPr>
            <a:lstStyle/>
            <a:p>
              <a:r>
                <a:rPr lang="en-US" sz="900" b="1" dirty="0">
                  <a:solidFill>
                    <a:schemeClr val="tx2"/>
                  </a:solidFill>
                  <a:latin typeface="Avenir Book"/>
                  <a:ea typeface="Roboto Medium" panose="02000000000000000000" pitchFamily="2" charset="0"/>
                  <a:cs typeface="Lato" charset="0"/>
                </a:rPr>
                <a:t>No. of columns</a:t>
              </a:r>
            </a:p>
          </p:txBody>
        </p:sp>
        <p:sp>
          <p:nvSpPr>
            <p:cNvPr id="31" name="Rectangle 56">
              <a:extLst>
                <a:ext uri="{FF2B5EF4-FFF2-40B4-BE49-F238E27FC236}">
                  <a16:creationId xmlns="" xmlns:a16="http://schemas.microsoft.com/office/drawing/2014/main" id="{229B4748-81D1-41F5-987D-A745AA9F858A}"/>
                </a:ext>
              </a:extLst>
            </p:cNvPr>
            <p:cNvSpPr/>
            <p:nvPr/>
          </p:nvSpPr>
          <p:spPr>
            <a:xfrm>
              <a:off x="18771158" y="6961825"/>
              <a:ext cx="6290742" cy="615554"/>
            </a:xfrm>
            <a:prstGeom prst="rect">
              <a:avLst/>
            </a:prstGeom>
          </p:spPr>
          <p:txBody>
            <a:bodyPr wrap="square">
              <a:spAutoFit/>
            </a:bodyPr>
            <a:lstStyle/>
            <a:p>
              <a:r>
                <a:rPr lang="en-US" sz="1400" dirty="0">
                  <a:latin typeface="Avenir Book"/>
                  <a:ea typeface="Lato Light" panose="020F0502020204030203" pitchFamily="34" charset="0"/>
                  <a:cs typeface="Lato Light" panose="020F0502020204030203" pitchFamily="34" charset="0"/>
                </a:rPr>
                <a:t>The original dataset had 8 columns</a:t>
              </a:r>
            </a:p>
          </p:txBody>
        </p:sp>
        <p:sp>
          <p:nvSpPr>
            <p:cNvPr id="32" name="CuadroTexto 395">
              <a:extLst>
                <a:ext uri="{FF2B5EF4-FFF2-40B4-BE49-F238E27FC236}">
                  <a16:creationId xmlns="" xmlns:a16="http://schemas.microsoft.com/office/drawing/2014/main" id="{DF2A0860-C195-49D6-9E2C-C268A348D8AA}"/>
                </a:ext>
              </a:extLst>
            </p:cNvPr>
            <p:cNvSpPr txBox="1"/>
            <p:nvPr/>
          </p:nvSpPr>
          <p:spPr>
            <a:xfrm>
              <a:off x="18794604" y="8330893"/>
              <a:ext cx="3454322" cy="461664"/>
            </a:xfrm>
            <a:prstGeom prst="rect">
              <a:avLst/>
            </a:prstGeom>
            <a:noFill/>
          </p:spPr>
          <p:txBody>
            <a:bodyPr wrap="square" rtlCol="0">
              <a:spAutoFit/>
            </a:bodyPr>
            <a:lstStyle/>
            <a:p>
              <a:r>
                <a:rPr lang="en-US" sz="900" b="1" dirty="0">
                  <a:solidFill>
                    <a:schemeClr val="tx2"/>
                  </a:solidFill>
                  <a:latin typeface="Avenir Book"/>
                  <a:ea typeface="Roboto Medium" panose="02000000000000000000" pitchFamily="2" charset="0"/>
                  <a:cs typeface="Lato" charset="0"/>
                </a:rPr>
                <a:t>Data Types</a:t>
              </a:r>
            </a:p>
          </p:txBody>
        </p:sp>
        <p:sp>
          <p:nvSpPr>
            <p:cNvPr id="33" name="Rectangle 56">
              <a:extLst>
                <a:ext uri="{FF2B5EF4-FFF2-40B4-BE49-F238E27FC236}">
                  <a16:creationId xmlns="" xmlns:a16="http://schemas.microsoft.com/office/drawing/2014/main" id="{453BC93C-B5BA-4E25-97D6-F5C354C976B2}"/>
                </a:ext>
              </a:extLst>
            </p:cNvPr>
            <p:cNvSpPr/>
            <p:nvPr/>
          </p:nvSpPr>
          <p:spPr>
            <a:xfrm>
              <a:off x="18771158" y="8950644"/>
              <a:ext cx="6290742" cy="1908214"/>
            </a:xfrm>
            <a:prstGeom prst="rect">
              <a:avLst/>
            </a:prstGeom>
          </p:spPr>
          <p:txBody>
            <a:bodyPr wrap="square">
              <a:spAutoFit/>
            </a:bodyPr>
            <a:lstStyle/>
            <a:p>
              <a:r>
                <a:rPr lang="en-US" sz="1400" dirty="0">
                  <a:latin typeface="Avenir Book"/>
                  <a:ea typeface="Lato Light" panose="020F0502020204030203" pitchFamily="34" charset="0"/>
                  <a:cs typeface="Lato Light" panose="020F0502020204030203" pitchFamily="34" charset="0"/>
                </a:rPr>
                <a:t>All the variables involved the original dataset were integers except Gender and Occupation which were stored as Objects</a:t>
              </a:r>
            </a:p>
          </p:txBody>
        </p:sp>
        <p:sp>
          <p:nvSpPr>
            <p:cNvPr id="34" name="CuadroTexto 395">
              <a:extLst>
                <a:ext uri="{FF2B5EF4-FFF2-40B4-BE49-F238E27FC236}">
                  <a16:creationId xmlns="" xmlns:a16="http://schemas.microsoft.com/office/drawing/2014/main" id="{99572939-0BC0-4731-B947-6142D0023928}"/>
                </a:ext>
              </a:extLst>
            </p:cNvPr>
            <p:cNvSpPr txBox="1"/>
            <p:nvPr/>
          </p:nvSpPr>
          <p:spPr>
            <a:xfrm>
              <a:off x="18794604" y="10441632"/>
              <a:ext cx="3454322" cy="461664"/>
            </a:xfrm>
            <a:prstGeom prst="rect">
              <a:avLst/>
            </a:prstGeom>
            <a:noFill/>
          </p:spPr>
          <p:txBody>
            <a:bodyPr wrap="square" rtlCol="0">
              <a:spAutoFit/>
            </a:bodyPr>
            <a:lstStyle/>
            <a:p>
              <a:r>
                <a:rPr lang="en-US" sz="900" b="1" dirty="0">
                  <a:solidFill>
                    <a:schemeClr val="tx2"/>
                  </a:solidFill>
                  <a:latin typeface="Avenir Book"/>
                  <a:ea typeface="Roboto Medium" panose="02000000000000000000" pitchFamily="2" charset="0"/>
                  <a:cs typeface="Lato" charset="0"/>
                </a:rPr>
                <a:t>Null Values</a:t>
              </a:r>
            </a:p>
          </p:txBody>
        </p:sp>
        <p:sp>
          <p:nvSpPr>
            <p:cNvPr id="35" name="Rectangle 56">
              <a:extLst>
                <a:ext uri="{FF2B5EF4-FFF2-40B4-BE49-F238E27FC236}">
                  <a16:creationId xmlns="" xmlns:a16="http://schemas.microsoft.com/office/drawing/2014/main" id="{5E2EF8BB-701E-4B8B-95EF-0DB04BD4C847}"/>
                </a:ext>
              </a:extLst>
            </p:cNvPr>
            <p:cNvSpPr/>
            <p:nvPr/>
          </p:nvSpPr>
          <p:spPr>
            <a:xfrm>
              <a:off x="18771158" y="11023284"/>
              <a:ext cx="6290742" cy="1046440"/>
            </a:xfrm>
            <a:prstGeom prst="rect">
              <a:avLst/>
            </a:prstGeom>
          </p:spPr>
          <p:txBody>
            <a:bodyPr wrap="square">
              <a:spAutoFit/>
            </a:bodyPr>
            <a:lstStyle/>
            <a:p>
              <a:r>
                <a:rPr lang="en-US" sz="1400" dirty="0">
                  <a:latin typeface="Avenir Book"/>
                  <a:ea typeface="Lato Light" panose="020F0502020204030203" pitchFamily="34" charset="0"/>
                  <a:cs typeface="Lato Light" panose="020F0502020204030203" pitchFamily="34" charset="0"/>
                </a:rPr>
                <a:t>There were no Null values in the original dataset</a:t>
              </a:r>
            </a:p>
          </p:txBody>
        </p:sp>
        <p:grpSp>
          <p:nvGrpSpPr>
            <p:cNvPr id="36" name="Group 35">
              <a:extLst>
                <a:ext uri="{FF2B5EF4-FFF2-40B4-BE49-F238E27FC236}">
                  <a16:creationId xmlns="" xmlns:a16="http://schemas.microsoft.com/office/drawing/2014/main" id="{A41F00AF-CD54-4C0D-B029-42BB579034C1}"/>
                </a:ext>
              </a:extLst>
            </p:cNvPr>
            <p:cNvGrpSpPr/>
            <p:nvPr/>
          </p:nvGrpSpPr>
          <p:grpSpPr>
            <a:xfrm>
              <a:off x="5074830" y="4791918"/>
              <a:ext cx="8542619" cy="7622242"/>
              <a:chOff x="7432320" y="4688704"/>
              <a:chExt cx="4968823" cy="4433485"/>
            </a:xfrm>
          </p:grpSpPr>
          <p:grpSp>
            <p:nvGrpSpPr>
              <p:cNvPr id="37" name="Group 36">
                <a:extLst>
                  <a:ext uri="{FF2B5EF4-FFF2-40B4-BE49-F238E27FC236}">
                    <a16:creationId xmlns="" xmlns:a16="http://schemas.microsoft.com/office/drawing/2014/main" id="{83C4135C-56A9-43AF-AB96-8116F87F17C0}"/>
                  </a:ext>
                </a:extLst>
              </p:cNvPr>
              <p:cNvGrpSpPr/>
              <p:nvPr/>
            </p:nvGrpSpPr>
            <p:grpSpPr>
              <a:xfrm>
                <a:off x="7432320" y="4688704"/>
                <a:ext cx="4968823" cy="4433485"/>
                <a:chOff x="6882129" y="4567486"/>
                <a:chExt cx="5216990" cy="4654915"/>
              </a:xfrm>
            </p:grpSpPr>
            <p:sp>
              <p:nvSpPr>
                <p:cNvPr id="41" name="Freeform 21">
                  <a:extLst>
                    <a:ext uri="{FF2B5EF4-FFF2-40B4-BE49-F238E27FC236}">
                      <a16:creationId xmlns="" xmlns:a16="http://schemas.microsoft.com/office/drawing/2014/main" id="{5DEBAF57-9B1F-4144-92A5-7EE438AE9CC3}"/>
                    </a:ext>
                  </a:extLst>
                </p:cNvPr>
                <p:cNvSpPr>
                  <a:spLocks noChangeArrowheads="1"/>
                </p:cNvSpPr>
                <p:nvPr/>
              </p:nvSpPr>
              <p:spPr bwMode="auto">
                <a:xfrm>
                  <a:off x="6882129" y="4567486"/>
                  <a:ext cx="5216990" cy="3720765"/>
                </a:xfrm>
                <a:custGeom>
                  <a:avLst/>
                  <a:gdLst>
                    <a:gd name="T0" fmla="*/ 8125 w 8720"/>
                    <a:gd name="T1" fmla="*/ 0 h 6219"/>
                    <a:gd name="T2" fmla="*/ 8125 w 8720"/>
                    <a:gd name="T3" fmla="*/ 0 h 6219"/>
                    <a:gd name="T4" fmla="*/ 594 w 8720"/>
                    <a:gd name="T5" fmla="*/ 0 h 6219"/>
                    <a:gd name="T6" fmla="*/ 0 w 8720"/>
                    <a:gd name="T7" fmla="*/ 594 h 6219"/>
                    <a:gd name="T8" fmla="*/ 0 w 8720"/>
                    <a:gd name="T9" fmla="*/ 5624 h 6219"/>
                    <a:gd name="T10" fmla="*/ 594 w 8720"/>
                    <a:gd name="T11" fmla="*/ 6218 h 6219"/>
                    <a:gd name="T12" fmla="*/ 8125 w 8720"/>
                    <a:gd name="T13" fmla="*/ 6218 h 6219"/>
                    <a:gd name="T14" fmla="*/ 8719 w 8720"/>
                    <a:gd name="T15" fmla="*/ 5624 h 6219"/>
                    <a:gd name="T16" fmla="*/ 8719 w 8720"/>
                    <a:gd name="T17" fmla="*/ 594 h 6219"/>
                    <a:gd name="T18" fmla="*/ 8125 w 8720"/>
                    <a:gd name="T19" fmla="*/ 0 h 6219"/>
                    <a:gd name="T20" fmla="*/ 8313 w 8720"/>
                    <a:gd name="T21" fmla="*/ 4780 h 6219"/>
                    <a:gd name="T22" fmla="*/ 8313 w 8720"/>
                    <a:gd name="T23" fmla="*/ 4780 h 6219"/>
                    <a:gd name="T24" fmla="*/ 8125 w 8720"/>
                    <a:gd name="T25" fmla="*/ 4968 h 6219"/>
                    <a:gd name="T26" fmla="*/ 594 w 8720"/>
                    <a:gd name="T27" fmla="*/ 4968 h 6219"/>
                    <a:gd name="T28" fmla="*/ 406 w 8720"/>
                    <a:gd name="T29" fmla="*/ 4780 h 6219"/>
                    <a:gd name="T30" fmla="*/ 406 w 8720"/>
                    <a:gd name="T31" fmla="*/ 4780 h 6219"/>
                    <a:gd name="T32" fmla="*/ 406 w 8720"/>
                    <a:gd name="T33" fmla="*/ 594 h 6219"/>
                    <a:gd name="T34" fmla="*/ 594 w 8720"/>
                    <a:gd name="T35" fmla="*/ 406 h 6219"/>
                    <a:gd name="T36" fmla="*/ 8125 w 8720"/>
                    <a:gd name="T37" fmla="*/ 406 h 6219"/>
                    <a:gd name="T38" fmla="*/ 8313 w 8720"/>
                    <a:gd name="T39" fmla="*/ 594 h 6219"/>
                    <a:gd name="T40" fmla="*/ 8313 w 8720"/>
                    <a:gd name="T41" fmla="*/ 4780 h 6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20" h="6219">
                      <a:moveTo>
                        <a:pt x="8125" y="0"/>
                      </a:moveTo>
                      <a:lnTo>
                        <a:pt x="8125" y="0"/>
                      </a:lnTo>
                      <a:cubicBezTo>
                        <a:pt x="594" y="0"/>
                        <a:pt x="594" y="0"/>
                        <a:pt x="594" y="0"/>
                      </a:cubicBezTo>
                      <a:cubicBezTo>
                        <a:pt x="250" y="0"/>
                        <a:pt x="0" y="250"/>
                        <a:pt x="0" y="594"/>
                      </a:cubicBezTo>
                      <a:cubicBezTo>
                        <a:pt x="0" y="5624"/>
                        <a:pt x="0" y="5624"/>
                        <a:pt x="0" y="5624"/>
                      </a:cubicBezTo>
                      <a:cubicBezTo>
                        <a:pt x="0" y="5968"/>
                        <a:pt x="250" y="6218"/>
                        <a:pt x="594" y="6218"/>
                      </a:cubicBezTo>
                      <a:cubicBezTo>
                        <a:pt x="8125" y="6218"/>
                        <a:pt x="8125" y="6218"/>
                        <a:pt x="8125" y="6218"/>
                      </a:cubicBezTo>
                      <a:cubicBezTo>
                        <a:pt x="8469" y="6218"/>
                        <a:pt x="8719" y="5968"/>
                        <a:pt x="8719" y="5624"/>
                      </a:cubicBezTo>
                      <a:cubicBezTo>
                        <a:pt x="8719" y="594"/>
                        <a:pt x="8719" y="594"/>
                        <a:pt x="8719" y="594"/>
                      </a:cubicBezTo>
                      <a:cubicBezTo>
                        <a:pt x="8719" y="250"/>
                        <a:pt x="8469" y="0"/>
                        <a:pt x="8125" y="0"/>
                      </a:cubicBezTo>
                      <a:close/>
                      <a:moveTo>
                        <a:pt x="8313" y="4780"/>
                      </a:moveTo>
                      <a:lnTo>
                        <a:pt x="8313" y="4780"/>
                      </a:lnTo>
                      <a:cubicBezTo>
                        <a:pt x="8313" y="4874"/>
                        <a:pt x="8219" y="4968"/>
                        <a:pt x="8125" y="4968"/>
                      </a:cubicBezTo>
                      <a:cubicBezTo>
                        <a:pt x="594" y="4968"/>
                        <a:pt x="594" y="4968"/>
                        <a:pt x="594" y="4968"/>
                      </a:cubicBezTo>
                      <a:cubicBezTo>
                        <a:pt x="500" y="4968"/>
                        <a:pt x="406" y="4905"/>
                        <a:pt x="406" y="4780"/>
                      </a:cubicBezTo>
                      <a:lnTo>
                        <a:pt x="406" y="4780"/>
                      </a:lnTo>
                      <a:cubicBezTo>
                        <a:pt x="406" y="594"/>
                        <a:pt x="406" y="594"/>
                        <a:pt x="406" y="594"/>
                      </a:cubicBezTo>
                      <a:cubicBezTo>
                        <a:pt x="406" y="500"/>
                        <a:pt x="500" y="406"/>
                        <a:pt x="594" y="406"/>
                      </a:cubicBezTo>
                      <a:cubicBezTo>
                        <a:pt x="8125" y="406"/>
                        <a:pt x="8125" y="406"/>
                        <a:pt x="8125" y="406"/>
                      </a:cubicBezTo>
                      <a:cubicBezTo>
                        <a:pt x="8219" y="406"/>
                        <a:pt x="8313" y="500"/>
                        <a:pt x="8313" y="594"/>
                      </a:cubicBezTo>
                      <a:lnTo>
                        <a:pt x="8313" y="4780"/>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Avenir Book"/>
                  </a:endParaRPr>
                </a:p>
              </p:txBody>
            </p:sp>
            <p:sp>
              <p:nvSpPr>
                <p:cNvPr id="42" name="Freeform 23">
                  <a:extLst>
                    <a:ext uri="{FF2B5EF4-FFF2-40B4-BE49-F238E27FC236}">
                      <a16:creationId xmlns="" xmlns:a16="http://schemas.microsoft.com/office/drawing/2014/main" id="{D27EF214-0534-4125-B5D8-EF8596E5D1EE}"/>
                    </a:ext>
                  </a:extLst>
                </p:cNvPr>
                <p:cNvSpPr>
                  <a:spLocks noChangeArrowheads="1"/>
                </p:cNvSpPr>
                <p:nvPr/>
              </p:nvSpPr>
              <p:spPr bwMode="auto">
                <a:xfrm>
                  <a:off x="8621126" y="8288252"/>
                  <a:ext cx="1738995" cy="749431"/>
                </a:xfrm>
                <a:custGeom>
                  <a:avLst/>
                  <a:gdLst>
                    <a:gd name="T0" fmla="*/ 2907 w 2908"/>
                    <a:gd name="T1" fmla="*/ 1250 h 1251"/>
                    <a:gd name="T2" fmla="*/ 0 w 2908"/>
                    <a:gd name="T3" fmla="*/ 1250 h 1251"/>
                    <a:gd name="T4" fmla="*/ 625 w 2908"/>
                    <a:gd name="T5" fmla="*/ 0 h 1251"/>
                    <a:gd name="T6" fmla="*/ 2282 w 2908"/>
                    <a:gd name="T7" fmla="*/ 0 h 1251"/>
                    <a:gd name="T8" fmla="*/ 2907 w 2908"/>
                    <a:gd name="T9" fmla="*/ 1250 h 1251"/>
                  </a:gdLst>
                  <a:ahLst/>
                  <a:cxnLst>
                    <a:cxn ang="0">
                      <a:pos x="T0" y="T1"/>
                    </a:cxn>
                    <a:cxn ang="0">
                      <a:pos x="T2" y="T3"/>
                    </a:cxn>
                    <a:cxn ang="0">
                      <a:pos x="T4" y="T5"/>
                    </a:cxn>
                    <a:cxn ang="0">
                      <a:pos x="T6" y="T7"/>
                    </a:cxn>
                    <a:cxn ang="0">
                      <a:pos x="T8" y="T9"/>
                    </a:cxn>
                  </a:cxnLst>
                  <a:rect l="0" t="0" r="r" b="b"/>
                  <a:pathLst>
                    <a:path w="2908" h="1251">
                      <a:moveTo>
                        <a:pt x="2907" y="1250"/>
                      </a:moveTo>
                      <a:lnTo>
                        <a:pt x="0" y="1250"/>
                      </a:lnTo>
                      <a:lnTo>
                        <a:pt x="625" y="0"/>
                      </a:lnTo>
                      <a:lnTo>
                        <a:pt x="2282" y="0"/>
                      </a:lnTo>
                      <a:lnTo>
                        <a:pt x="2907" y="1250"/>
                      </a:lnTo>
                    </a:path>
                  </a:pathLst>
                </a:custGeom>
                <a:solidFill>
                  <a:schemeClr val="tx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Avenir Book"/>
                  </a:endParaRPr>
                </a:p>
              </p:txBody>
            </p:sp>
            <p:sp>
              <p:nvSpPr>
                <p:cNvPr id="43" name="Freeform 24">
                  <a:extLst>
                    <a:ext uri="{FF2B5EF4-FFF2-40B4-BE49-F238E27FC236}">
                      <a16:creationId xmlns="" xmlns:a16="http://schemas.microsoft.com/office/drawing/2014/main" id="{4080FDF6-70C4-4A70-BAD5-AC6CB591C0F5}"/>
                    </a:ext>
                  </a:extLst>
                </p:cNvPr>
                <p:cNvSpPr>
                  <a:spLocks noChangeArrowheads="1"/>
                </p:cNvSpPr>
                <p:nvPr/>
              </p:nvSpPr>
              <p:spPr bwMode="auto">
                <a:xfrm>
                  <a:off x="8359880" y="9035044"/>
                  <a:ext cx="2264126" cy="187357"/>
                </a:xfrm>
                <a:custGeom>
                  <a:avLst/>
                  <a:gdLst>
                    <a:gd name="T0" fmla="*/ 3781 w 3782"/>
                    <a:gd name="T1" fmla="*/ 312 h 313"/>
                    <a:gd name="T2" fmla="*/ 0 w 3782"/>
                    <a:gd name="T3" fmla="*/ 312 h 313"/>
                    <a:gd name="T4" fmla="*/ 0 w 3782"/>
                    <a:gd name="T5" fmla="*/ 0 h 313"/>
                    <a:gd name="T6" fmla="*/ 3781 w 3782"/>
                    <a:gd name="T7" fmla="*/ 0 h 313"/>
                    <a:gd name="T8" fmla="*/ 3781 w 3782"/>
                    <a:gd name="T9" fmla="*/ 312 h 313"/>
                  </a:gdLst>
                  <a:ahLst/>
                  <a:cxnLst>
                    <a:cxn ang="0">
                      <a:pos x="T0" y="T1"/>
                    </a:cxn>
                    <a:cxn ang="0">
                      <a:pos x="T2" y="T3"/>
                    </a:cxn>
                    <a:cxn ang="0">
                      <a:pos x="T4" y="T5"/>
                    </a:cxn>
                    <a:cxn ang="0">
                      <a:pos x="T6" y="T7"/>
                    </a:cxn>
                    <a:cxn ang="0">
                      <a:pos x="T8" y="T9"/>
                    </a:cxn>
                  </a:cxnLst>
                  <a:rect l="0" t="0" r="r" b="b"/>
                  <a:pathLst>
                    <a:path w="3782" h="313">
                      <a:moveTo>
                        <a:pt x="3781" y="312"/>
                      </a:moveTo>
                      <a:lnTo>
                        <a:pt x="0" y="312"/>
                      </a:lnTo>
                      <a:lnTo>
                        <a:pt x="0" y="0"/>
                      </a:lnTo>
                      <a:lnTo>
                        <a:pt x="3781" y="0"/>
                      </a:lnTo>
                      <a:lnTo>
                        <a:pt x="3781" y="312"/>
                      </a:ln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Avenir Book"/>
                  </a:endParaRPr>
                </a:p>
              </p:txBody>
            </p:sp>
            <p:sp>
              <p:nvSpPr>
                <p:cNvPr id="44" name="Freeform 25">
                  <a:extLst>
                    <a:ext uri="{FF2B5EF4-FFF2-40B4-BE49-F238E27FC236}">
                      <a16:creationId xmlns="" xmlns:a16="http://schemas.microsoft.com/office/drawing/2014/main" id="{45680CF7-EA62-49C7-ADD9-6189FC4342C0}"/>
                    </a:ext>
                  </a:extLst>
                </p:cNvPr>
                <p:cNvSpPr>
                  <a:spLocks noChangeArrowheads="1"/>
                </p:cNvSpPr>
                <p:nvPr/>
              </p:nvSpPr>
              <p:spPr bwMode="auto">
                <a:xfrm>
                  <a:off x="8921954" y="8288252"/>
                  <a:ext cx="1139979" cy="168886"/>
                </a:xfrm>
                <a:custGeom>
                  <a:avLst/>
                  <a:gdLst>
                    <a:gd name="T0" fmla="*/ 1906 w 1907"/>
                    <a:gd name="T1" fmla="*/ 281 h 282"/>
                    <a:gd name="T2" fmla="*/ 0 w 1907"/>
                    <a:gd name="T3" fmla="*/ 281 h 282"/>
                    <a:gd name="T4" fmla="*/ 125 w 1907"/>
                    <a:gd name="T5" fmla="*/ 0 h 282"/>
                    <a:gd name="T6" fmla="*/ 1782 w 1907"/>
                    <a:gd name="T7" fmla="*/ 0 h 282"/>
                    <a:gd name="T8" fmla="*/ 1906 w 1907"/>
                    <a:gd name="T9" fmla="*/ 281 h 282"/>
                  </a:gdLst>
                  <a:ahLst/>
                  <a:cxnLst>
                    <a:cxn ang="0">
                      <a:pos x="T0" y="T1"/>
                    </a:cxn>
                    <a:cxn ang="0">
                      <a:pos x="T2" y="T3"/>
                    </a:cxn>
                    <a:cxn ang="0">
                      <a:pos x="T4" y="T5"/>
                    </a:cxn>
                    <a:cxn ang="0">
                      <a:pos x="T6" y="T7"/>
                    </a:cxn>
                    <a:cxn ang="0">
                      <a:pos x="T8" y="T9"/>
                    </a:cxn>
                  </a:cxnLst>
                  <a:rect l="0" t="0" r="r" b="b"/>
                  <a:pathLst>
                    <a:path w="1907" h="282">
                      <a:moveTo>
                        <a:pt x="1906" y="281"/>
                      </a:moveTo>
                      <a:lnTo>
                        <a:pt x="0" y="281"/>
                      </a:lnTo>
                      <a:lnTo>
                        <a:pt x="125" y="0"/>
                      </a:lnTo>
                      <a:lnTo>
                        <a:pt x="1782" y="0"/>
                      </a:lnTo>
                      <a:lnTo>
                        <a:pt x="1906" y="281"/>
                      </a:lnTo>
                    </a:path>
                  </a:pathLst>
                </a:custGeom>
                <a:solidFill>
                  <a:schemeClr val="tx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latin typeface="Avenir Book"/>
                  </a:endParaRPr>
                </a:p>
              </p:txBody>
            </p:sp>
            <p:sp>
              <p:nvSpPr>
                <p:cNvPr id="45" name="Rounded Rectangle 88">
                  <a:extLst>
                    <a:ext uri="{FF2B5EF4-FFF2-40B4-BE49-F238E27FC236}">
                      <a16:creationId xmlns="" xmlns:a16="http://schemas.microsoft.com/office/drawing/2014/main" id="{B152EC40-8DF5-46DF-A435-F06AE77CD7FB}"/>
                    </a:ext>
                  </a:extLst>
                </p:cNvPr>
                <p:cNvSpPr/>
                <p:nvPr/>
              </p:nvSpPr>
              <p:spPr>
                <a:xfrm>
                  <a:off x="7116417" y="4798142"/>
                  <a:ext cx="4750905" cy="2772697"/>
                </a:xfrm>
                <a:prstGeom prst="roundRect">
                  <a:avLst>
                    <a:gd name="adj" fmla="val 5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venir Book"/>
                  </a:endParaRPr>
                </a:p>
              </p:txBody>
            </p:sp>
          </p:grpSp>
          <p:grpSp>
            <p:nvGrpSpPr>
              <p:cNvPr id="38" name="Group 37">
                <a:extLst>
                  <a:ext uri="{FF2B5EF4-FFF2-40B4-BE49-F238E27FC236}">
                    <a16:creationId xmlns="" xmlns:a16="http://schemas.microsoft.com/office/drawing/2014/main" id="{DA77CCDC-259F-47C7-8E42-FB93BE60CAA8}"/>
                  </a:ext>
                </a:extLst>
              </p:cNvPr>
              <p:cNvGrpSpPr/>
              <p:nvPr/>
            </p:nvGrpSpPr>
            <p:grpSpPr>
              <a:xfrm>
                <a:off x="8855788" y="5590941"/>
                <a:ext cx="2040950" cy="1366962"/>
                <a:chOff x="11498771" y="20409553"/>
                <a:chExt cx="1948963" cy="1305353"/>
              </a:xfrm>
              <a:solidFill>
                <a:schemeClr val="tx2"/>
              </a:solidFill>
            </p:grpSpPr>
            <p:sp>
              <p:nvSpPr>
                <p:cNvPr id="39" name="Freeform 350">
                  <a:extLst>
                    <a:ext uri="{FF2B5EF4-FFF2-40B4-BE49-F238E27FC236}">
                      <a16:creationId xmlns="" xmlns:a16="http://schemas.microsoft.com/office/drawing/2014/main" id="{0B385A5E-ED4D-4598-AF52-A1E85816D22B}"/>
                    </a:ext>
                  </a:extLst>
                </p:cNvPr>
                <p:cNvSpPr>
                  <a:spLocks noChangeArrowheads="1"/>
                </p:cNvSpPr>
                <p:nvPr/>
              </p:nvSpPr>
              <p:spPr bwMode="auto">
                <a:xfrm>
                  <a:off x="11498771" y="20409553"/>
                  <a:ext cx="1948963" cy="1096856"/>
                </a:xfrm>
                <a:custGeom>
                  <a:avLst/>
                  <a:gdLst>
                    <a:gd name="T0" fmla="*/ 886 w 950"/>
                    <a:gd name="T1" fmla="*/ 154 h 534"/>
                    <a:gd name="T2" fmla="*/ 886 w 950"/>
                    <a:gd name="T3" fmla="*/ 154 h 534"/>
                    <a:gd name="T4" fmla="*/ 804 w 950"/>
                    <a:gd name="T5" fmla="*/ 100 h 534"/>
                    <a:gd name="T6" fmla="*/ 705 w 950"/>
                    <a:gd name="T7" fmla="*/ 72 h 534"/>
                    <a:gd name="T8" fmla="*/ 678 w 950"/>
                    <a:gd name="T9" fmla="*/ 81 h 534"/>
                    <a:gd name="T10" fmla="*/ 515 w 950"/>
                    <a:gd name="T11" fmla="*/ 0 h 534"/>
                    <a:gd name="T12" fmla="*/ 307 w 950"/>
                    <a:gd name="T13" fmla="*/ 163 h 534"/>
                    <a:gd name="T14" fmla="*/ 253 w 950"/>
                    <a:gd name="T15" fmla="*/ 154 h 534"/>
                    <a:gd name="T16" fmla="*/ 27 w 950"/>
                    <a:gd name="T17" fmla="*/ 262 h 534"/>
                    <a:gd name="T18" fmla="*/ 27 w 950"/>
                    <a:gd name="T19" fmla="*/ 443 h 534"/>
                    <a:gd name="T20" fmla="*/ 217 w 950"/>
                    <a:gd name="T21" fmla="*/ 533 h 534"/>
                    <a:gd name="T22" fmla="*/ 217 w 950"/>
                    <a:gd name="T23" fmla="*/ 533 h 534"/>
                    <a:gd name="T24" fmla="*/ 289 w 950"/>
                    <a:gd name="T25" fmla="*/ 533 h 534"/>
                    <a:gd name="T26" fmla="*/ 316 w 950"/>
                    <a:gd name="T27" fmla="*/ 506 h 534"/>
                    <a:gd name="T28" fmla="*/ 289 w 950"/>
                    <a:gd name="T29" fmla="*/ 479 h 534"/>
                    <a:gd name="T30" fmla="*/ 289 w 950"/>
                    <a:gd name="T31" fmla="*/ 479 h 534"/>
                    <a:gd name="T32" fmla="*/ 217 w 950"/>
                    <a:gd name="T33" fmla="*/ 479 h 534"/>
                    <a:gd name="T34" fmla="*/ 72 w 950"/>
                    <a:gd name="T35" fmla="*/ 416 h 534"/>
                    <a:gd name="T36" fmla="*/ 81 w 950"/>
                    <a:gd name="T37" fmla="*/ 289 h 534"/>
                    <a:gd name="T38" fmla="*/ 135 w 950"/>
                    <a:gd name="T39" fmla="*/ 226 h 534"/>
                    <a:gd name="T40" fmla="*/ 253 w 950"/>
                    <a:gd name="T41" fmla="*/ 208 h 534"/>
                    <a:gd name="T42" fmla="*/ 316 w 950"/>
                    <a:gd name="T43" fmla="*/ 217 h 534"/>
                    <a:gd name="T44" fmla="*/ 343 w 950"/>
                    <a:gd name="T45" fmla="*/ 217 h 534"/>
                    <a:gd name="T46" fmla="*/ 352 w 950"/>
                    <a:gd name="T47" fmla="*/ 199 h 534"/>
                    <a:gd name="T48" fmla="*/ 515 w 950"/>
                    <a:gd name="T49" fmla="*/ 54 h 534"/>
                    <a:gd name="T50" fmla="*/ 651 w 950"/>
                    <a:gd name="T51" fmla="*/ 127 h 534"/>
                    <a:gd name="T52" fmla="*/ 678 w 950"/>
                    <a:gd name="T53" fmla="*/ 136 h 534"/>
                    <a:gd name="T54" fmla="*/ 705 w 950"/>
                    <a:gd name="T55" fmla="*/ 127 h 534"/>
                    <a:gd name="T56" fmla="*/ 894 w 950"/>
                    <a:gd name="T57" fmla="*/ 316 h 534"/>
                    <a:gd name="T58" fmla="*/ 849 w 950"/>
                    <a:gd name="T59" fmla="*/ 434 h 534"/>
                    <a:gd name="T60" fmla="*/ 687 w 950"/>
                    <a:gd name="T61" fmla="*/ 479 h 534"/>
                    <a:gd name="T62" fmla="*/ 660 w 950"/>
                    <a:gd name="T63" fmla="*/ 506 h 534"/>
                    <a:gd name="T64" fmla="*/ 687 w 950"/>
                    <a:gd name="T65" fmla="*/ 533 h 534"/>
                    <a:gd name="T66" fmla="*/ 949 w 950"/>
                    <a:gd name="T67" fmla="*/ 316 h 534"/>
                    <a:gd name="T68" fmla="*/ 886 w 950"/>
                    <a:gd name="T69" fmla="*/ 15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0" h="534">
                      <a:moveTo>
                        <a:pt x="886" y="154"/>
                      </a:moveTo>
                      <a:lnTo>
                        <a:pt x="886" y="154"/>
                      </a:lnTo>
                      <a:cubicBezTo>
                        <a:pt x="868" y="127"/>
                        <a:pt x="840" y="109"/>
                        <a:pt x="804" y="100"/>
                      </a:cubicBezTo>
                      <a:cubicBezTo>
                        <a:pt x="777" y="81"/>
                        <a:pt x="741" y="81"/>
                        <a:pt x="705" y="72"/>
                      </a:cubicBezTo>
                      <a:cubicBezTo>
                        <a:pt x="696" y="72"/>
                        <a:pt x="687" y="81"/>
                        <a:pt x="678" y="81"/>
                      </a:cubicBezTo>
                      <a:cubicBezTo>
                        <a:pt x="641" y="27"/>
                        <a:pt x="578" y="0"/>
                        <a:pt x="515" y="0"/>
                      </a:cubicBezTo>
                      <a:cubicBezTo>
                        <a:pt x="416" y="0"/>
                        <a:pt x="334" y="63"/>
                        <a:pt x="307" y="163"/>
                      </a:cubicBezTo>
                      <a:cubicBezTo>
                        <a:pt x="289" y="154"/>
                        <a:pt x="271" y="154"/>
                        <a:pt x="253" y="154"/>
                      </a:cubicBezTo>
                      <a:cubicBezTo>
                        <a:pt x="154" y="154"/>
                        <a:pt x="72" y="190"/>
                        <a:pt x="27" y="262"/>
                      </a:cubicBezTo>
                      <a:cubicBezTo>
                        <a:pt x="0" y="316"/>
                        <a:pt x="0" y="389"/>
                        <a:pt x="27" y="443"/>
                      </a:cubicBezTo>
                      <a:cubicBezTo>
                        <a:pt x="63" y="506"/>
                        <a:pt x="135" y="533"/>
                        <a:pt x="217" y="533"/>
                      </a:cubicBezTo>
                      <a:lnTo>
                        <a:pt x="217" y="533"/>
                      </a:lnTo>
                      <a:cubicBezTo>
                        <a:pt x="289" y="533"/>
                        <a:pt x="289" y="533"/>
                        <a:pt x="289" y="533"/>
                      </a:cubicBezTo>
                      <a:cubicBezTo>
                        <a:pt x="307" y="533"/>
                        <a:pt x="316" y="524"/>
                        <a:pt x="316" y="506"/>
                      </a:cubicBezTo>
                      <a:cubicBezTo>
                        <a:pt x="316" y="497"/>
                        <a:pt x="307" y="479"/>
                        <a:pt x="289" y="479"/>
                      </a:cubicBezTo>
                      <a:lnTo>
                        <a:pt x="289" y="479"/>
                      </a:lnTo>
                      <a:cubicBezTo>
                        <a:pt x="217" y="479"/>
                        <a:pt x="217" y="479"/>
                        <a:pt x="217" y="479"/>
                      </a:cubicBezTo>
                      <a:cubicBezTo>
                        <a:pt x="154" y="479"/>
                        <a:pt x="99" y="461"/>
                        <a:pt x="72" y="416"/>
                      </a:cubicBezTo>
                      <a:cubicBezTo>
                        <a:pt x="54" y="380"/>
                        <a:pt x="54" y="325"/>
                        <a:pt x="81" y="289"/>
                      </a:cubicBezTo>
                      <a:cubicBezTo>
                        <a:pt x="90" y="262"/>
                        <a:pt x="109" y="244"/>
                        <a:pt x="135" y="226"/>
                      </a:cubicBezTo>
                      <a:cubicBezTo>
                        <a:pt x="172" y="217"/>
                        <a:pt x="208" y="208"/>
                        <a:pt x="253" y="208"/>
                      </a:cubicBezTo>
                      <a:cubicBezTo>
                        <a:pt x="280" y="208"/>
                        <a:pt x="298" y="208"/>
                        <a:pt x="316" y="217"/>
                      </a:cubicBezTo>
                      <a:cubicBezTo>
                        <a:pt x="325" y="226"/>
                        <a:pt x="334" y="217"/>
                        <a:pt x="343" y="217"/>
                      </a:cubicBezTo>
                      <a:cubicBezTo>
                        <a:pt x="352" y="217"/>
                        <a:pt x="352" y="208"/>
                        <a:pt x="352" y="199"/>
                      </a:cubicBezTo>
                      <a:cubicBezTo>
                        <a:pt x="362" y="118"/>
                        <a:pt x="434" y="54"/>
                        <a:pt x="515" y="54"/>
                      </a:cubicBezTo>
                      <a:cubicBezTo>
                        <a:pt x="569" y="54"/>
                        <a:pt x="615" y="81"/>
                        <a:pt x="651" y="127"/>
                      </a:cubicBezTo>
                      <a:cubicBezTo>
                        <a:pt x="651" y="127"/>
                        <a:pt x="660" y="136"/>
                        <a:pt x="678" y="136"/>
                      </a:cubicBezTo>
                      <a:cubicBezTo>
                        <a:pt x="687" y="136"/>
                        <a:pt x="696" y="127"/>
                        <a:pt x="705" y="127"/>
                      </a:cubicBezTo>
                      <a:cubicBezTo>
                        <a:pt x="831" y="136"/>
                        <a:pt x="894" y="226"/>
                        <a:pt x="894" y="316"/>
                      </a:cubicBezTo>
                      <a:cubicBezTo>
                        <a:pt x="894" y="362"/>
                        <a:pt x="877" y="398"/>
                        <a:pt x="849" y="434"/>
                      </a:cubicBezTo>
                      <a:cubicBezTo>
                        <a:pt x="813" y="461"/>
                        <a:pt x="750" y="479"/>
                        <a:pt x="687" y="479"/>
                      </a:cubicBezTo>
                      <a:cubicBezTo>
                        <a:pt x="669" y="479"/>
                        <a:pt x="660" y="497"/>
                        <a:pt x="660" y="506"/>
                      </a:cubicBezTo>
                      <a:cubicBezTo>
                        <a:pt x="660" y="524"/>
                        <a:pt x="669" y="533"/>
                        <a:pt x="687" y="533"/>
                      </a:cubicBezTo>
                      <a:cubicBezTo>
                        <a:pt x="868" y="533"/>
                        <a:pt x="949" y="425"/>
                        <a:pt x="949" y="316"/>
                      </a:cubicBezTo>
                      <a:cubicBezTo>
                        <a:pt x="949" y="253"/>
                        <a:pt x="931" y="199"/>
                        <a:pt x="886" y="154"/>
                      </a:cubicBezTo>
                    </a:path>
                  </a:pathLst>
                </a:custGeom>
                <a:grpFill/>
                <a:ln>
                  <a:noFill/>
                </a:ln>
                <a:effectLst/>
              </p:spPr>
              <p:txBody>
                <a:bodyPr wrap="none" anchor="ctr"/>
                <a:lstStyle/>
                <a:p>
                  <a:endParaRPr lang="es-MX" sz="900" dirty="0">
                    <a:latin typeface="Avenir Book"/>
                  </a:endParaRPr>
                </a:p>
              </p:txBody>
            </p:sp>
            <p:sp>
              <p:nvSpPr>
                <p:cNvPr id="40" name="Freeform 351">
                  <a:extLst>
                    <a:ext uri="{FF2B5EF4-FFF2-40B4-BE49-F238E27FC236}">
                      <a16:creationId xmlns="" xmlns:a16="http://schemas.microsoft.com/office/drawing/2014/main" id="{9B4E9656-18FA-4154-8808-1781841B148F}"/>
                    </a:ext>
                  </a:extLst>
                </p:cNvPr>
                <p:cNvSpPr>
                  <a:spLocks noChangeArrowheads="1"/>
                </p:cNvSpPr>
                <p:nvPr/>
              </p:nvSpPr>
              <p:spPr bwMode="auto">
                <a:xfrm>
                  <a:off x="12187708" y="21007839"/>
                  <a:ext cx="634547" cy="707067"/>
                </a:xfrm>
                <a:custGeom>
                  <a:avLst/>
                  <a:gdLst>
                    <a:gd name="T0" fmla="*/ 262 w 308"/>
                    <a:gd name="T1" fmla="*/ 172 h 345"/>
                    <a:gd name="T2" fmla="*/ 262 w 308"/>
                    <a:gd name="T3" fmla="*/ 172 h 345"/>
                    <a:gd name="T4" fmla="*/ 181 w 308"/>
                    <a:gd name="T5" fmla="*/ 253 h 345"/>
                    <a:gd name="T6" fmla="*/ 181 w 308"/>
                    <a:gd name="T7" fmla="*/ 27 h 345"/>
                    <a:gd name="T8" fmla="*/ 154 w 308"/>
                    <a:gd name="T9" fmla="*/ 0 h 345"/>
                    <a:gd name="T10" fmla="*/ 154 w 308"/>
                    <a:gd name="T11" fmla="*/ 0 h 345"/>
                    <a:gd name="T12" fmla="*/ 127 w 308"/>
                    <a:gd name="T13" fmla="*/ 27 h 345"/>
                    <a:gd name="T14" fmla="*/ 127 w 308"/>
                    <a:gd name="T15" fmla="*/ 253 h 345"/>
                    <a:gd name="T16" fmla="*/ 46 w 308"/>
                    <a:gd name="T17" fmla="*/ 172 h 345"/>
                    <a:gd name="T18" fmla="*/ 9 w 308"/>
                    <a:gd name="T19" fmla="*/ 172 h 345"/>
                    <a:gd name="T20" fmla="*/ 9 w 308"/>
                    <a:gd name="T21" fmla="*/ 208 h 345"/>
                    <a:gd name="T22" fmla="*/ 136 w 308"/>
                    <a:gd name="T23" fmla="*/ 334 h 345"/>
                    <a:gd name="T24" fmla="*/ 136 w 308"/>
                    <a:gd name="T25" fmla="*/ 334 h 345"/>
                    <a:gd name="T26" fmla="*/ 136 w 308"/>
                    <a:gd name="T27" fmla="*/ 334 h 345"/>
                    <a:gd name="T28" fmla="*/ 136 w 308"/>
                    <a:gd name="T29" fmla="*/ 334 h 345"/>
                    <a:gd name="T30" fmla="*/ 136 w 308"/>
                    <a:gd name="T31" fmla="*/ 334 h 345"/>
                    <a:gd name="T32" fmla="*/ 136 w 308"/>
                    <a:gd name="T33" fmla="*/ 334 h 345"/>
                    <a:gd name="T34" fmla="*/ 136 w 308"/>
                    <a:gd name="T35" fmla="*/ 334 h 345"/>
                    <a:gd name="T36" fmla="*/ 145 w 308"/>
                    <a:gd name="T37" fmla="*/ 344 h 345"/>
                    <a:gd name="T38" fmla="*/ 145 w 308"/>
                    <a:gd name="T39" fmla="*/ 344 h 345"/>
                    <a:gd name="T40" fmla="*/ 145 w 308"/>
                    <a:gd name="T41" fmla="*/ 344 h 345"/>
                    <a:gd name="T42" fmla="*/ 145 w 308"/>
                    <a:gd name="T43" fmla="*/ 344 h 345"/>
                    <a:gd name="T44" fmla="*/ 154 w 308"/>
                    <a:gd name="T45" fmla="*/ 344 h 345"/>
                    <a:gd name="T46" fmla="*/ 172 w 308"/>
                    <a:gd name="T47" fmla="*/ 334 h 345"/>
                    <a:gd name="T48" fmla="*/ 299 w 308"/>
                    <a:gd name="T49" fmla="*/ 208 h 345"/>
                    <a:gd name="T50" fmla="*/ 299 w 308"/>
                    <a:gd name="T51" fmla="*/ 172 h 345"/>
                    <a:gd name="T52" fmla="*/ 262 w 308"/>
                    <a:gd name="T53"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8" h="345">
                      <a:moveTo>
                        <a:pt x="262" y="172"/>
                      </a:moveTo>
                      <a:lnTo>
                        <a:pt x="262" y="172"/>
                      </a:lnTo>
                      <a:cubicBezTo>
                        <a:pt x="181" y="253"/>
                        <a:pt x="181" y="253"/>
                        <a:pt x="181" y="253"/>
                      </a:cubicBezTo>
                      <a:cubicBezTo>
                        <a:pt x="181" y="27"/>
                        <a:pt x="181" y="27"/>
                        <a:pt x="181" y="27"/>
                      </a:cubicBezTo>
                      <a:cubicBezTo>
                        <a:pt x="181" y="9"/>
                        <a:pt x="163" y="0"/>
                        <a:pt x="154" y="0"/>
                      </a:cubicBezTo>
                      <a:lnTo>
                        <a:pt x="154" y="0"/>
                      </a:lnTo>
                      <a:cubicBezTo>
                        <a:pt x="136" y="0"/>
                        <a:pt x="127" y="9"/>
                        <a:pt x="127" y="27"/>
                      </a:cubicBezTo>
                      <a:cubicBezTo>
                        <a:pt x="127" y="253"/>
                        <a:pt x="127" y="253"/>
                        <a:pt x="127" y="253"/>
                      </a:cubicBezTo>
                      <a:cubicBezTo>
                        <a:pt x="46" y="172"/>
                        <a:pt x="46" y="172"/>
                        <a:pt x="46" y="172"/>
                      </a:cubicBezTo>
                      <a:cubicBezTo>
                        <a:pt x="37" y="163"/>
                        <a:pt x="18" y="163"/>
                        <a:pt x="9" y="172"/>
                      </a:cubicBezTo>
                      <a:cubicBezTo>
                        <a:pt x="0" y="181"/>
                        <a:pt x="0" y="199"/>
                        <a:pt x="9" y="208"/>
                      </a:cubicBezTo>
                      <a:cubicBezTo>
                        <a:pt x="136" y="334"/>
                        <a:pt x="136" y="334"/>
                        <a:pt x="136" y="334"/>
                      </a:cubicBezTo>
                      <a:lnTo>
                        <a:pt x="136" y="334"/>
                      </a:lnTo>
                      <a:lnTo>
                        <a:pt x="136" y="334"/>
                      </a:lnTo>
                      <a:lnTo>
                        <a:pt x="136" y="334"/>
                      </a:lnTo>
                      <a:lnTo>
                        <a:pt x="136" y="334"/>
                      </a:lnTo>
                      <a:lnTo>
                        <a:pt x="136" y="334"/>
                      </a:lnTo>
                      <a:lnTo>
                        <a:pt x="136" y="334"/>
                      </a:lnTo>
                      <a:cubicBezTo>
                        <a:pt x="145" y="344"/>
                        <a:pt x="145" y="344"/>
                        <a:pt x="145" y="344"/>
                      </a:cubicBezTo>
                      <a:lnTo>
                        <a:pt x="145" y="344"/>
                      </a:lnTo>
                      <a:lnTo>
                        <a:pt x="145" y="344"/>
                      </a:lnTo>
                      <a:lnTo>
                        <a:pt x="145" y="344"/>
                      </a:lnTo>
                      <a:lnTo>
                        <a:pt x="154" y="344"/>
                      </a:lnTo>
                      <a:cubicBezTo>
                        <a:pt x="163" y="344"/>
                        <a:pt x="163" y="344"/>
                        <a:pt x="172" y="334"/>
                      </a:cubicBezTo>
                      <a:cubicBezTo>
                        <a:pt x="299" y="208"/>
                        <a:pt x="299" y="208"/>
                        <a:pt x="299" y="208"/>
                      </a:cubicBezTo>
                      <a:cubicBezTo>
                        <a:pt x="307" y="199"/>
                        <a:pt x="307" y="181"/>
                        <a:pt x="299" y="172"/>
                      </a:cubicBezTo>
                      <a:cubicBezTo>
                        <a:pt x="290" y="163"/>
                        <a:pt x="271" y="163"/>
                        <a:pt x="262" y="172"/>
                      </a:cubicBezTo>
                    </a:path>
                  </a:pathLst>
                </a:custGeom>
                <a:grpFill/>
                <a:ln>
                  <a:noFill/>
                </a:ln>
                <a:effectLst/>
              </p:spPr>
              <p:txBody>
                <a:bodyPr wrap="none" anchor="ctr"/>
                <a:lstStyle/>
                <a:p>
                  <a:endParaRPr lang="es-MX" sz="900" dirty="0">
                    <a:latin typeface="Avenir Book"/>
                  </a:endParaRPr>
                </a:p>
              </p:txBody>
            </p:sp>
          </p:grpSp>
        </p:grpSp>
      </p:grpSp>
    </p:spTree>
    <p:extLst>
      <p:ext uri="{BB962C8B-B14F-4D97-AF65-F5344CB8AC3E}">
        <p14:creationId xmlns:p14="http://schemas.microsoft.com/office/powerpoint/2010/main" val="1482086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25286D10-DBFB-EC4B-84E2-AA7AED2109D7}"/>
              </a:ext>
            </a:extLst>
          </p:cNvPr>
          <p:cNvSpPr txBox="1"/>
          <p:nvPr/>
        </p:nvSpPr>
        <p:spPr>
          <a:xfrm>
            <a:off x="1570588" y="511095"/>
            <a:ext cx="9050876"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Original Dataset</a:t>
            </a:r>
          </a:p>
        </p:txBody>
      </p:sp>
      <p:pic>
        <p:nvPicPr>
          <p:cNvPr id="1028" name="Picture 4">
            <a:extLst>
              <a:ext uri="{FF2B5EF4-FFF2-40B4-BE49-F238E27FC236}">
                <a16:creationId xmlns="" xmlns:a16="http://schemas.microsoft.com/office/drawing/2014/main" id="{D595A3BA-CCE3-462A-AEA9-357CF6AA1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8" y="1609725"/>
            <a:ext cx="6610350" cy="420052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 xmlns:a16="http://schemas.microsoft.com/office/drawing/2014/main" id="{BBA8E752-5BDF-4109-9406-A832EA8E8F66}"/>
              </a:ext>
            </a:extLst>
          </p:cNvPr>
          <p:cNvSpPr/>
          <p:nvPr/>
        </p:nvSpPr>
        <p:spPr>
          <a:xfrm>
            <a:off x="8212138" y="1629364"/>
            <a:ext cx="3698952" cy="4524315"/>
          </a:xfrm>
          <a:prstGeom prst="rect">
            <a:avLst/>
          </a:prstGeom>
          <a:ln>
            <a:solidFill>
              <a:schemeClr val="bg1">
                <a:lumMod val="85000"/>
              </a:schemeClr>
            </a:solidFill>
          </a:ln>
        </p:spPr>
        <p:txBody>
          <a:bodyPr wrap="square">
            <a:spAutoFit/>
          </a:bodyPr>
          <a:lstStyle/>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Understanding how the variables in the dataset interact with each other is crucial when deciding which features to use in a model that is effective and accurate. One of the fastest ways to identify and reduce the features in the dataset that are highly correlated.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Correlated features will add noise and inaccuracy to a model, which will in turn make it harder to achieve the desired output. </a:t>
            </a:r>
          </a:p>
        </p:txBody>
      </p:sp>
      <p:sp>
        <p:nvSpPr>
          <p:cNvPr id="3" name="Rectangle: Rounded Corners 2">
            <a:extLst>
              <a:ext uri="{FF2B5EF4-FFF2-40B4-BE49-F238E27FC236}">
                <a16:creationId xmlns="" xmlns:a16="http://schemas.microsoft.com/office/drawing/2014/main" id="{8A7227BA-E5E2-40BE-B79E-367C5ADD6A8E}"/>
              </a:ext>
            </a:extLst>
          </p:cNvPr>
          <p:cNvSpPr/>
          <p:nvPr/>
        </p:nvSpPr>
        <p:spPr>
          <a:xfrm>
            <a:off x="820738" y="5962650"/>
            <a:ext cx="6200775" cy="51506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400" b="1" dirty="0">
                <a:solidFill>
                  <a:schemeClr val="tx2">
                    <a:lumMod val="50000"/>
                  </a:schemeClr>
                </a:solidFill>
                <a:latin typeface="Avenir Book" panose="02000503020000020003"/>
              </a:rPr>
              <a:t>NO STRONG CORRELATION IS SEEN OVERALL BETWEEN THE VARIABLES</a:t>
            </a:r>
            <a:endParaRPr lang="en-IN" sz="1400" b="1" dirty="0">
              <a:solidFill>
                <a:schemeClr val="tx2">
                  <a:lumMod val="50000"/>
                </a:schemeClr>
              </a:solidFill>
              <a:latin typeface="Avenir Book" panose="02000503020000020003"/>
            </a:endParaRPr>
          </a:p>
        </p:txBody>
      </p:sp>
    </p:spTree>
    <p:extLst>
      <p:ext uri="{BB962C8B-B14F-4D97-AF65-F5344CB8AC3E}">
        <p14:creationId xmlns:p14="http://schemas.microsoft.com/office/powerpoint/2010/main" val="75706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25286D10-DBFB-EC4B-84E2-AA7AED2109D7}"/>
              </a:ext>
            </a:extLst>
          </p:cNvPr>
          <p:cNvSpPr txBox="1"/>
          <p:nvPr/>
        </p:nvSpPr>
        <p:spPr>
          <a:xfrm>
            <a:off x="1570588" y="511095"/>
            <a:ext cx="9050876"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Original Dataset</a:t>
            </a:r>
          </a:p>
        </p:txBody>
      </p:sp>
      <p:sp>
        <p:nvSpPr>
          <p:cNvPr id="38" name="Rectangle 37">
            <a:extLst>
              <a:ext uri="{FF2B5EF4-FFF2-40B4-BE49-F238E27FC236}">
                <a16:creationId xmlns="" xmlns:a16="http://schemas.microsoft.com/office/drawing/2014/main" id="{BBA8E752-5BDF-4109-9406-A832EA8E8F66}"/>
              </a:ext>
            </a:extLst>
          </p:cNvPr>
          <p:cNvSpPr/>
          <p:nvPr/>
        </p:nvSpPr>
        <p:spPr>
          <a:xfrm>
            <a:off x="8212138" y="1629364"/>
            <a:ext cx="3698952" cy="4893647"/>
          </a:xfrm>
          <a:prstGeom prst="rect">
            <a:avLst/>
          </a:prstGeom>
          <a:ln>
            <a:solidFill>
              <a:schemeClr val="bg1">
                <a:lumMod val="85000"/>
              </a:schemeClr>
            </a:solidFill>
          </a:ln>
        </p:spPr>
        <p:txBody>
          <a:bodyPr wrap="square">
            <a:spAutoFit/>
          </a:bodyPr>
          <a:lstStyle/>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Pair Plots plot pairwise relationship in a dataset by creating a grid of Axes such that each numeric variable in data will be shared across the Y-Axis across a single row and the X-Axis across a single column.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Pair plot allows us to see both the distribution of single variables and relationships between two variables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pair plots builds on two basic figures – the histogram and the scatter plot  </a:t>
            </a:r>
          </a:p>
        </p:txBody>
      </p:sp>
      <p:pic>
        <p:nvPicPr>
          <p:cNvPr id="2050" name="Picture 2">
            <a:extLst>
              <a:ext uri="{FF2B5EF4-FFF2-40B4-BE49-F238E27FC236}">
                <a16:creationId xmlns="" xmlns:a16="http://schemas.microsoft.com/office/drawing/2014/main" id="{A8FB1113-35D7-402F-A28D-6F7A44B4F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1610314"/>
            <a:ext cx="6711950" cy="38570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 xmlns:a16="http://schemas.microsoft.com/office/drawing/2014/main" id="{8BEFF6C4-E964-4900-BEA8-435388151955}"/>
              </a:ext>
            </a:extLst>
          </p:cNvPr>
          <p:cNvSpPr/>
          <p:nvPr/>
        </p:nvSpPr>
        <p:spPr>
          <a:xfrm>
            <a:off x="1011238" y="5743575"/>
            <a:ext cx="6496050" cy="83820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400" b="1" dirty="0">
                <a:solidFill>
                  <a:schemeClr val="tx2">
                    <a:lumMod val="50000"/>
                  </a:schemeClr>
                </a:solidFill>
                <a:latin typeface="Avenir Book" panose="02000503020000020003"/>
              </a:rPr>
              <a:t>NO STRONG CORRELATION IS SEEN OVERALL BETWEEN THE VARIABLES. HOWEVER, A MILD CORRELATION CAN BE SEEN BETWEEN HOLDING PERIOD AND OTHER VARIABLES</a:t>
            </a:r>
            <a:endParaRPr lang="en-IN" sz="1400" b="1" dirty="0">
              <a:solidFill>
                <a:schemeClr val="tx2">
                  <a:lumMod val="50000"/>
                </a:schemeClr>
              </a:solidFill>
              <a:latin typeface="Avenir Book" panose="02000503020000020003"/>
            </a:endParaRPr>
          </a:p>
        </p:txBody>
      </p:sp>
    </p:spTree>
    <p:extLst>
      <p:ext uri="{BB962C8B-B14F-4D97-AF65-F5344CB8AC3E}">
        <p14:creationId xmlns:p14="http://schemas.microsoft.com/office/powerpoint/2010/main" val="1643579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 xmlns:a16="http://schemas.microsoft.com/office/drawing/2014/main" id="{1B9B702E-09C8-4F6F-892A-477CC03A51C5}"/>
              </a:ext>
            </a:extLst>
          </p:cNvPr>
          <p:cNvSpPr/>
          <p:nvPr/>
        </p:nvSpPr>
        <p:spPr>
          <a:xfrm>
            <a:off x="6230310" y="4372118"/>
            <a:ext cx="3698952" cy="830997"/>
          </a:xfrm>
          <a:prstGeom prst="rect">
            <a:avLst/>
          </a:prstGeom>
          <a:ln>
            <a:solidFill>
              <a:schemeClr val="bg1">
                <a:lumMod val="85000"/>
              </a:schemeClr>
            </a:solidFill>
          </a:ln>
        </p:spPr>
        <p:txBody>
          <a:bodyPr wrap="square" anchor="ctr">
            <a:spAutoFit/>
          </a:bodyPr>
          <a:lstStyle/>
          <a:p>
            <a:pPr algn="ct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        8 rows with outlier values (balance &gt; 12,00,000)</a:t>
            </a:r>
          </a:p>
        </p:txBody>
      </p:sp>
      <p:sp>
        <p:nvSpPr>
          <p:cNvPr id="131" name="Rectangle 130">
            <a:extLst>
              <a:ext uri="{FF2B5EF4-FFF2-40B4-BE49-F238E27FC236}">
                <a16:creationId xmlns="" xmlns:a16="http://schemas.microsoft.com/office/drawing/2014/main" id="{F72500E5-9F5A-40E7-A413-FBA41680F19B}"/>
              </a:ext>
            </a:extLst>
          </p:cNvPr>
          <p:cNvSpPr/>
          <p:nvPr/>
        </p:nvSpPr>
        <p:spPr>
          <a:xfrm>
            <a:off x="6154110" y="1823109"/>
            <a:ext cx="3698952" cy="461665"/>
          </a:xfrm>
          <a:prstGeom prst="rect">
            <a:avLst/>
          </a:prstGeom>
          <a:ln>
            <a:solidFill>
              <a:schemeClr val="bg1">
                <a:lumMod val="85000"/>
              </a:schemeClr>
            </a:solidFill>
          </a:ln>
        </p:spPr>
        <p:txBody>
          <a:bodyPr wrap="square" anchor="ctr">
            <a:spAutoFit/>
          </a:bodyPr>
          <a:lstStyle/>
          <a:p>
            <a:pPr algn="ct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196 rows with Gender ‘O’ </a:t>
            </a:r>
          </a:p>
        </p:txBody>
      </p:sp>
      <p:sp>
        <p:nvSpPr>
          <p:cNvPr id="2" name="CuadroTexto 350">
            <a:extLst>
              <a:ext uri="{FF2B5EF4-FFF2-40B4-BE49-F238E27FC236}">
                <a16:creationId xmlns="" xmlns:a16="http://schemas.microsoft.com/office/drawing/2014/main" id="{25286D10-DBFB-EC4B-84E2-AA7AED2109D7}"/>
              </a:ext>
            </a:extLst>
          </p:cNvPr>
          <p:cNvSpPr txBox="1"/>
          <p:nvPr/>
        </p:nvSpPr>
        <p:spPr>
          <a:xfrm>
            <a:off x="1828674" y="472995"/>
            <a:ext cx="8534709"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Data Cleaning</a:t>
            </a:r>
            <a:endParaRPr lang="en-US" sz="4000" b="1" dirty="0">
              <a:solidFill>
                <a:srgbClr val="FF0000"/>
              </a:solidFill>
              <a:latin typeface="Avenir Book" panose="02000503020000020003"/>
              <a:ea typeface="Lato Heavy" charset="0"/>
              <a:cs typeface="Lato Heavy" charset="0"/>
            </a:endParaRPr>
          </a:p>
        </p:txBody>
      </p:sp>
      <p:grpSp>
        <p:nvGrpSpPr>
          <p:cNvPr id="5" name="Group 4">
            <a:extLst>
              <a:ext uri="{FF2B5EF4-FFF2-40B4-BE49-F238E27FC236}">
                <a16:creationId xmlns="" xmlns:a16="http://schemas.microsoft.com/office/drawing/2014/main" id="{5A50AB1F-4B91-403F-B157-3ADF219318EF}"/>
              </a:ext>
            </a:extLst>
          </p:cNvPr>
          <p:cNvGrpSpPr/>
          <p:nvPr/>
        </p:nvGrpSpPr>
        <p:grpSpPr>
          <a:xfrm>
            <a:off x="362241" y="1447801"/>
            <a:ext cx="5020972" cy="5118180"/>
            <a:chOff x="1235656" y="2895601"/>
            <a:chExt cx="10041944" cy="10236360"/>
          </a:xfrm>
        </p:grpSpPr>
        <p:sp>
          <p:nvSpPr>
            <p:cNvPr id="3" name="Oval 2">
              <a:extLst>
                <a:ext uri="{FF2B5EF4-FFF2-40B4-BE49-F238E27FC236}">
                  <a16:creationId xmlns="" xmlns:a16="http://schemas.microsoft.com/office/drawing/2014/main" id="{01114BC2-F621-4060-BD43-23D3609F00DC}"/>
                </a:ext>
              </a:extLst>
            </p:cNvPr>
            <p:cNvSpPr/>
            <p:nvPr/>
          </p:nvSpPr>
          <p:spPr>
            <a:xfrm rot="700277">
              <a:off x="7354775" y="6702083"/>
              <a:ext cx="1880128" cy="7432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9" name="Freeform 19">
              <a:extLst>
                <a:ext uri="{FF2B5EF4-FFF2-40B4-BE49-F238E27FC236}">
                  <a16:creationId xmlns="" xmlns:a16="http://schemas.microsoft.com/office/drawing/2014/main" id="{FEFF507F-24BD-46AC-A9BD-7870A452E93D}"/>
                </a:ext>
              </a:extLst>
            </p:cNvPr>
            <p:cNvSpPr/>
            <p:nvPr/>
          </p:nvSpPr>
          <p:spPr>
            <a:xfrm>
              <a:off x="4872026" y="12714318"/>
              <a:ext cx="6405574" cy="417643"/>
            </a:xfrm>
            <a:custGeom>
              <a:avLst/>
              <a:gdLst>
                <a:gd name="connsiteX0" fmla="*/ 714280 w 714279"/>
                <a:gd name="connsiteY0" fmla="*/ 0 h 54832"/>
                <a:gd name="connsiteX1" fmla="*/ 714280 w 714279"/>
                <a:gd name="connsiteY1" fmla="*/ 54832 h 54832"/>
                <a:gd name="connsiteX2" fmla="*/ 0 w 714279"/>
                <a:gd name="connsiteY2" fmla="*/ 54832 h 54832"/>
                <a:gd name="connsiteX3" fmla="*/ 0 w 714279"/>
                <a:gd name="connsiteY3" fmla="*/ 0 h 54832"/>
                <a:gd name="connsiteX4" fmla="*/ 24575 w 714279"/>
                <a:gd name="connsiteY4" fmla="*/ 0 h 54832"/>
                <a:gd name="connsiteX5" fmla="*/ 244316 w 714279"/>
                <a:gd name="connsiteY5" fmla="*/ 0 h 54832"/>
                <a:gd name="connsiteX6" fmla="*/ 464153 w 714279"/>
                <a:gd name="connsiteY6" fmla="*/ 0 h 54832"/>
                <a:gd name="connsiteX7" fmla="*/ 464534 w 714279"/>
                <a:gd name="connsiteY7" fmla="*/ 0 h 54832"/>
                <a:gd name="connsiteX8" fmla="*/ 684276 w 714279"/>
                <a:gd name="connsiteY8" fmla="*/ 0 h 54832"/>
                <a:gd name="connsiteX9" fmla="*/ 714280 w 714279"/>
                <a:gd name="connsiteY9" fmla="*/ 0 h 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279" h="54832">
                  <a:moveTo>
                    <a:pt x="714280" y="0"/>
                  </a:moveTo>
                  <a:lnTo>
                    <a:pt x="714280" y="54832"/>
                  </a:lnTo>
                  <a:lnTo>
                    <a:pt x="0" y="54832"/>
                  </a:lnTo>
                  <a:lnTo>
                    <a:pt x="0" y="0"/>
                  </a:lnTo>
                  <a:lnTo>
                    <a:pt x="24575" y="0"/>
                  </a:lnTo>
                  <a:lnTo>
                    <a:pt x="244316" y="0"/>
                  </a:lnTo>
                  <a:lnTo>
                    <a:pt x="464153" y="0"/>
                  </a:lnTo>
                  <a:lnTo>
                    <a:pt x="464534" y="0"/>
                  </a:lnTo>
                  <a:lnTo>
                    <a:pt x="684276" y="0"/>
                  </a:lnTo>
                  <a:lnTo>
                    <a:pt x="714280" y="0"/>
                  </a:lnTo>
                  <a:close/>
                </a:path>
              </a:pathLst>
            </a:custGeom>
            <a:solidFill>
              <a:srgbClr val="4A2113"/>
            </a:solidFill>
            <a:ln w="9525" cap="flat">
              <a:noFill/>
              <a:prstDash val="solid"/>
              <a:miter/>
            </a:ln>
          </p:spPr>
          <p:txBody>
            <a:bodyPr rtlCol="0" anchor="ctr"/>
            <a:lstStyle/>
            <a:p>
              <a:endParaRPr lang="en-US" sz="900" dirty="0"/>
            </a:p>
          </p:txBody>
        </p:sp>
        <p:sp>
          <p:nvSpPr>
            <p:cNvPr id="10" name="Freeform 20">
              <a:extLst>
                <a:ext uri="{FF2B5EF4-FFF2-40B4-BE49-F238E27FC236}">
                  <a16:creationId xmlns="" xmlns:a16="http://schemas.microsoft.com/office/drawing/2014/main" id="{F3009F77-1319-4258-B742-62EF3DD78951}"/>
                </a:ext>
              </a:extLst>
            </p:cNvPr>
            <p:cNvSpPr/>
            <p:nvPr/>
          </p:nvSpPr>
          <p:spPr>
            <a:xfrm>
              <a:off x="9024502" y="11487446"/>
              <a:ext cx="1971472" cy="1226879"/>
            </a:xfrm>
            <a:custGeom>
              <a:avLst/>
              <a:gdLst>
                <a:gd name="connsiteX0" fmla="*/ 219817 w 219837"/>
                <a:gd name="connsiteY0" fmla="*/ -8 h 161076"/>
                <a:gd name="connsiteX1" fmla="*/ 219817 w 219837"/>
                <a:gd name="connsiteY1" fmla="*/ 161068 h 161076"/>
                <a:gd name="connsiteX2" fmla="*/ -20 w 219837"/>
                <a:gd name="connsiteY2" fmla="*/ 161068 h 161076"/>
                <a:gd name="connsiteX3" fmla="*/ -20 w 219837"/>
                <a:gd name="connsiteY3" fmla="*/ -8 h 161076"/>
                <a:gd name="connsiteX4" fmla="*/ 167430 w 219837"/>
                <a:gd name="connsiteY4" fmla="*/ 115454 h 161076"/>
                <a:gd name="connsiteX5" fmla="*/ 167430 w 219837"/>
                <a:gd name="connsiteY5" fmla="*/ 30687 h 161076"/>
                <a:gd name="connsiteX6" fmla="*/ 47415 w 219837"/>
                <a:gd name="connsiteY6" fmla="*/ 30687 h 161076"/>
                <a:gd name="connsiteX7" fmla="*/ 47415 w 219837"/>
                <a:gd name="connsiteY7" fmla="*/ 115454 h 16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837" h="161076">
                  <a:moveTo>
                    <a:pt x="219817" y="-8"/>
                  </a:moveTo>
                  <a:lnTo>
                    <a:pt x="219817" y="161068"/>
                  </a:lnTo>
                  <a:lnTo>
                    <a:pt x="-20" y="161068"/>
                  </a:lnTo>
                  <a:lnTo>
                    <a:pt x="-20" y="-8"/>
                  </a:lnTo>
                  <a:close/>
                  <a:moveTo>
                    <a:pt x="167430" y="115454"/>
                  </a:moveTo>
                  <a:lnTo>
                    <a:pt x="167430" y="30687"/>
                  </a:lnTo>
                  <a:lnTo>
                    <a:pt x="47415" y="30687"/>
                  </a:lnTo>
                  <a:lnTo>
                    <a:pt x="47415" y="115454"/>
                  </a:lnTo>
                  <a:close/>
                </a:path>
              </a:pathLst>
            </a:custGeom>
            <a:solidFill>
              <a:schemeClr val="accent3"/>
            </a:solidFill>
            <a:ln w="9525" cap="flat">
              <a:noFill/>
              <a:prstDash val="solid"/>
              <a:miter/>
            </a:ln>
          </p:spPr>
          <p:txBody>
            <a:bodyPr rtlCol="0" anchor="ctr"/>
            <a:lstStyle/>
            <a:p>
              <a:endParaRPr lang="en-US" sz="900" dirty="0"/>
            </a:p>
          </p:txBody>
        </p:sp>
        <p:sp>
          <p:nvSpPr>
            <p:cNvPr id="11" name="Freeform 21">
              <a:extLst>
                <a:ext uri="{FF2B5EF4-FFF2-40B4-BE49-F238E27FC236}">
                  <a16:creationId xmlns="" xmlns:a16="http://schemas.microsoft.com/office/drawing/2014/main" id="{6C462D77-26D5-4C61-A6B5-8C612D46CF94}"/>
                </a:ext>
              </a:extLst>
            </p:cNvPr>
            <p:cNvSpPr/>
            <p:nvPr/>
          </p:nvSpPr>
          <p:spPr>
            <a:xfrm>
              <a:off x="9024502" y="10272869"/>
              <a:ext cx="1971472" cy="1214565"/>
            </a:xfrm>
            <a:custGeom>
              <a:avLst/>
              <a:gdLst>
                <a:gd name="connsiteX0" fmla="*/ 219817 w 219837"/>
                <a:gd name="connsiteY0" fmla="*/ -8 h 159460"/>
                <a:gd name="connsiteX1" fmla="*/ 219817 w 219837"/>
                <a:gd name="connsiteY1" fmla="*/ 159452 h 159460"/>
                <a:gd name="connsiteX2" fmla="*/ -20 w 219837"/>
                <a:gd name="connsiteY2" fmla="*/ 159452 h 159460"/>
                <a:gd name="connsiteX3" fmla="*/ -20 w 219837"/>
                <a:gd name="connsiteY3" fmla="*/ -8 h 159460"/>
                <a:gd name="connsiteX4" fmla="*/ 167334 w 219837"/>
                <a:gd name="connsiteY4" fmla="*/ 115929 h 159460"/>
                <a:gd name="connsiteX5" fmla="*/ 167334 w 219837"/>
                <a:gd name="connsiteY5" fmla="*/ 30402 h 159460"/>
                <a:gd name="connsiteX6" fmla="*/ 47415 w 219837"/>
                <a:gd name="connsiteY6" fmla="*/ 30402 h 159460"/>
                <a:gd name="connsiteX7" fmla="*/ 47415 w 219837"/>
                <a:gd name="connsiteY7" fmla="*/ 115929 h 1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837" h="159460">
                  <a:moveTo>
                    <a:pt x="219817" y="-8"/>
                  </a:moveTo>
                  <a:lnTo>
                    <a:pt x="219817" y="159452"/>
                  </a:lnTo>
                  <a:lnTo>
                    <a:pt x="-20" y="159452"/>
                  </a:lnTo>
                  <a:lnTo>
                    <a:pt x="-20" y="-8"/>
                  </a:lnTo>
                  <a:close/>
                  <a:moveTo>
                    <a:pt x="167334" y="115929"/>
                  </a:moveTo>
                  <a:lnTo>
                    <a:pt x="167334" y="30402"/>
                  </a:lnTo>
                  <a:lnTo>
                    <a:pt x="47415" y="30402"/>
                  </a:lnTo>
                  <a:lnTo>
                    <a:pt x="47415" y="115929"/>
                  </a:lnTo>
                  <a:close/>
                </a:path>
              </a:pathLst>
            </a:custGeom>
            <a:solidFill>
              <a:schemeClr val="accent3"/>
            </a:solidFill>
            <a:ln w="9525" cap="flat">
              <a:noFill/>
              <a:prstDash val="solid"/>
              <a:miter/>
            </a:ln>
          </p:spPr>
          <p:txBody>
            <a:bodyPr rtlCol="0" anchor="ctr"/>
            <a:lstStyle/>
            <a:p>
              <a:endParaRPr lang="en-US" sz="900" dirty="0"/>
            </a:p>
          </p:txBody>
        </p:sp>
        <p:sp>
          <p:nvSpPr>
            <p:cNvPr id="12" name="Freeform 22">
              <a:extLst>
                <a:ext uri="{FF2B5EF4-FFF2-40B4-BE49-F238E27FC236}">
                  <a16:creationId xmlns="" xmlns:a16="http://schemas.microsoft.com/office/drawing/2014/main" id="{A3A3C6CF-7741-4D5E-AB6B-D6A2A620B55C}"/>
                </a:ext>
              </a:extLst>
            </p:cNvPr>
            <p:cNvSpPr/>
            <p:nvPr/>
          </p:nvSpPr>
          <p:spPr>
            <a:xfrm>
              <a:off x="9024502" y="9007632"/>
              <a:ext cx="1971472" cy="1265232"/>
            </a:xfrm>
            <a:custGeom>
              <a:avLst/>
              <a:gdLst>
                <a:gd name="connsiteX0" fmla="*/ 219817 w 219837"/>
                <a:gd name="connsiteY0" fmla="*/ -8 h 166112"/>
                <a:gd name="connsiteX1" fmla="*/ 219817 w 219837"/>
                <a:gd name="connsiteY1" fmla="*/ 166104 h 166112"/>
                <a:gd name="connsiteX2" fmla="*/ -20 w 219837"/>
                <a:gd name="connsiteY2" fmla="*/ 166104 h 166112"/>
                <a:gd name="connsiteX3" fmla="*/ -20 w 219837"/>
                <a:gd name="connsiteY3" fmla="*/ -8 h 166112"/>
                <a:gd name="connsiteX4" fmla="*/ 169906 w 219837"/>
                <a:gd name="connsiteY4" fmla="*/ 117924 h 166112"/>
                <a:gd name="connsiteX5" fmla="*/ 169906 w 219837"/>
                <a:gd name="connsiteY5" fmla="*/ 33157 h 166112"/>
                <a:gd name="connsiteX6" fmla="*/ 49891 w 219837"/>
                <a:gd name="connsiteY6" fmla="*/ 33157 h 166112"/>
                <a:gd name="connsiteX7" fmla="*/ 49891 w 219837"/>
                <a:gd name="connsiteY7" fmla="*/ 117924 h 16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837" h="166112">
                  <a:moveTo>
                    <a:pt x="219817" y="-8"/>
                  </a:moveTo>
                  <a:lnTo>
                    <a:pt x="219817" y="166104"/>
                  </a:lnTo>
                  <a:lnTo>
                    <a:pt x="-20" y="166104"/>
                  </a:lnTo>
                  <a:lnTo>
                    <a:pt x="-20" y="-8"/>
                  </a:lnTo>
                  <a:close/>
                  <a:moveTo>
                    <a:pt x="169906" y="117924"/>
                  </a:moveTo>
                  <a:lnTo>
                    <a:pt x="169906" y="33157"/>
                  </a:lnTo>
                  <a:lnTo>
                    <a:pt x="49891" y="33157"/>
                  </a:lnTo>
                  <a:lnTo>
                    <a:pt x="49891" y="117924"/>
                  </a:lnTo>
                  <a:close/>
                </a:path>
              </a:pathLst>
            </a:custGeom>
            <a:solidFill>
              <a:schemeClr val="accent1"/>
            </a:solidFill>
            <a:ln w="9525" cap="flat">
              <a:noFill/>
              <a:prstDash val="solid"/>
              <a:miter/>
            </a:ln>
          </p:spPr>
          <p:txBody>
            <a:bodyPr rtlCol="0" anchor="ctr"/>
            <a:lstStyle/>
            <a:p>
              <a:endParaRPr lang="en-US" sz="900" dirty="0"/>
            </a:p>
          </p:txBody>
        </p:sp>
        <p:sp>
          <p:nvSpPr>
            <p:cNvPr id="14" name="Freeform 27">
              <a:extLst>
                <a:ext uri="{FF2B5EF4-FFF2-40B4-BE49-F238E27FC236}">
                  <a16:creationId xmlns="" xmlns:a16="http://schemas.microsoft.com/office/drawing/2014/main" id="{F6917042-B922-4033-B1F4-723FB3318286}"/>
                </a:ext>
              </a:extLst>
            </p:cNvPr>
            <p:cNvSpPr/>
            <p:nvPr/>
          </p:nvSpPr>
          <p:spPr>
            <a:xfrm>
              <a:off x="10252586" y="11797238"/>
              <a:ext cx="196459" cy="493640"/>
            </a:xfrm>
            <a:custGeom>
              <a:avLst/>
              <a:gdLst>
                <a:gd name="connsiteX0" fmla="*/ 0 w 21907"/>
                <a:gd name="connsiteY0" fmla="*/ 0 h 64810"/>
                <a:gd name="connsiteX1" fmla="*/ 21908 w 21907"/>
                <a:gd name="connsiteY1" fmla="*/ 0 h 64810"/>
                <a:gd name="connsiteX2" fmla="*/ 21908 w 21907"/>
                <a:gd name="connsiteY2" fmla="*/ 64810 h 64810"/>
                <a:gd name="connsiteX3" fmla="*/ 0 w 21907"/>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907" h="64810">
                  <a:moveTo>
                    <a:pt x="0" y="0"/>
                  </a:moveTo>
                  <a:lnTo>
                    <a:pt x="21908" y="0"/>
                  </a:lnTo>
                  <a:lnTo>
                    <a:pt x="21908"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15" name="Freeform 28">
              <a:extLst>
                <a:ext uri="{FF2B5EF4-FFF2-40B4-BE49-F238E27FC236}">
                  <a16:creationId xmlns="" xmlns:a16="http://schemas.microsoft.com/office/drawing/2014/main" id="{71D53CED-20A8-4796-9E82-5747410DDB3D}"/>
                </a:ext>
              </a:extLst>
            </p:cNvPr>
            <p:cNvSpPr/>
            <p:nvPr/>
          </p:nvSpPr>
          <p:spPr>
            <a:xfrm>
              <a:off x="10252586" y="10582662"/>
              <a:ext cx="196459" cy="493640"/>
            </a:xfrm>
            <a:custGeom>
              <a:avLst/>
              <a:gdLst>
                <a:gd name="connsiteX0" fmla="*/ 0 w 21907"/>
                <a:gd name="connsiteY0" fmla="*/ 0 h 64810"/>
                <a:gd name="connsiteX1" fmla="*/ 21908 w 21907"/>
                <a:gd name="connsiteY1" fmla="*/ 0 h 64810"/>
                <a:gd name="connsiteX2" fmla="*/ 21908 w 21907"/>
                <a:gd name="connsiteY2" fmla="*/ 64810 h 64810"/>
                <a:gd name="connsiteX3" fmla="*/ 0 w 21907"/>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907" h="64810">
                  <a:moveTo>
                    <a:pt x="0" y="0"/>
                  </a:moveTo>
                  <a:lnTo>
                    <a:pt x="21908" y="0"/>
                  </a:lnTo>
                  <a:lnTo>
                    <a:pt x="21908"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16" name="Freeform 31">
              <a:extLst>
                <a:ext uri="{FF2B5EF4-FFF2-40B4-BE49-F238E27FC236}">
                  <a16:creationId xmlns="" xmlns:a16="http://schemas.microsoft.com/office/drawing/2014/main" id="{5F337882-12A8-4B3B-9FB5-F15899B2B361}"/>
                </a:ext>
              </a:extLst>
            </p:cNvPr>
            <p:cNvSpPr/>
            <p:nvPr/>
          </p:nvSpPr>
          <p:spPr>
            <a:xfrm>
              <a:off x="9833172" y="11797238"/>
              <a:ext cx="330565" cy="493640"/>
            </a:xfrm>
            <a:custGeom>
              <a:avLst/>
              <a:gdLst>
                <a:gd name="connsiteX0" fmla="*/ 0 w 36861"/>
                <a:gd name="connsiteY0" fmla="*/ 0 h 64810"/>
                <a:gd name="connsiteX1" fmla="*/ 36862 w 36861"/>
                <a:gd name="connsiteY1" fmla="*/ 0 h 64810"/>
                <a:gd name="connsiteX2" fmla="*/ 36862 w 36861"/>
                <a:gd name="connsiteY2" fmla="*/ 64810 h 64810"/>
                <a:gd name="connsiteX3" fmla="*/ 0 w 36861"/>
                <a:gd name="connsiteY3" fmla="*/ 64810 h 64810"/>
              </a:gdLst>
              <a:ahLst/>
              <a:cxnLst>
                <a:cxn ang="0">
                  <a:pos x="connsiteX0" y="connsiteY0"/>
                </a:cxn>
                <a:cxn ang="0">
                  <a:pos x="connsiteX1" y="connsiteY1"/>
                </a:cxn>
                <a:cxn ang="0">
                  <a:pos x="connsiteX2" y="connsiteY2"/>
                </a:cxn>
                <a:cxn ang="0">
                  <a:pos x="connsiteX3" y="connsiteY3"/>
                </a:cxn>
              </a:cxnLst>
              <a:rect l="l" t="t" r="r" b="b"/>
              <a:pathLst>
                <a:path w="36861" h="64810">
                  <a:moveTo>
                    <a:pt x="0" y="0"/>
                  </a:moveTo>
                  <a:lnTo>
                    <a:pt x="36862" y="0"/>
                  </a:lnTo>
                  <a:lnTo>
                    <a:pt x="36862"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17" name="Freeform 32">
              <a:extLst>
                <a:ext uri="{FF2B5EF4-FFF2-40B4-BE49-F238E27FC236}">
                  <a16:creationId xmlns="" xmlns:a16="http://schemas.microsoft.com/office/drawing/2014/main" id="{81C20856-264B-4AC2-875B-13906E1A8C40}"/>
                </a:ext>
              </a:extLst>
            </p:cNvPr>
            <p:cNvSpPr/>
            <p:nvPr/>
          </p:nvSpPr>
          <p:spPr>
            <a:xfrm>
              <a:off x="9833172" y="10582662"/>
              <a:ext cx="330565" cy="493640"/>
            </a:xfrm>
            <a:custGeom>
              <a:avLst/>
              <a:gdLst>
                <a:gd name="connsiteX0" fmla="*/ 0 w 36861"/>
                <a:gd name="connsiteY0" fmla="*/ 0 h 64810"/>
                <a:gd name="connsiteX1" fmla="*/ 36862 w 36861"/>
                <a:gd name="connsiteY1" fmla="*/ 0 h 64810"/>
                <a:gd name="connsiteX2" fmla="*/ 36862 w 36861"/>
                <a:gd name="connsiteY2" fmla="*/ 64810 h 64810"/>
                <a:gd name="connsiteX3" fmla="*/ 0 w 36861"/>
                <a:gd name="connsiteY3" fmla="*/ 64810 h 64810"/>
              </a:gdLst>
              <a:ahLst/>
              <a:cxnLst>
                <a:cxn ang="0">
                  <a:pos x="connsiteX0" y="connsiteY0"/>
                </a:cxn>
                <a:cxn ang="0">
                  <a:pos x="connsiteX1" y="connsiteY1"/>
                </a:cxn>
                <a:cxn ang="0">
                  <a:pos x="connsiteX2" y="connsiteY2"/>
                </a:cxn>
                <a:cxn ang="0">
                  <a:pos x="connsiteX3" y="connsiteY3"/>
                </a:cxn>
              </a:cxnLst>
              <a:rect l="l" t="t" r="r" b="b"/>
              <a:pathLst>
                <a:path w="36861" h="64810">
                  <a:moveTo>
                    <a:pt x="0" y="0"/>
                  </a:moveTo>
                  <a:lnTo>
                    <a:pt x="36862" y="0"/>
                  </a:lnTo>
                  <a:lnTo>
                    <a:pt x="36862"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18" name="Freeform 35">
              <a:extLst>
                <a:ext uri="{FF2B5EF4-FFF2-40B4-BE49-F238E27FC236}">
                  <a16:creationId xmlns="" xmlns:a16="http://schemas.microsoft.com/office/drawing/2014/main" id="{6CE31DF3-60EA-4178-80F3-6BC0749740BF}"/>
                </a:ext>
              </a:extLst>
            </p:cNvPr>
            <p:cNvSpPr/>
            <p:nvPr/>
          </p:nvSpPr>
          <p:spPr>
            <a:xfrm>
              <a:off x="9553002" y="11797238"/>
              <a:ext cx="190480" cy="493640"/>
            </a:xfrm>
            <a:custGeom>
              <a:avLst/>
              <a:gdLst>
                <a:gd name="connsiteX0" fmla="*/ 0 w 21240"/>
                <a:gd name="connsiteY0" fmla="*/ 0 h 64810"/>
                <a:gd name="connsiteX1" fmla="*/ 21241 w 21240"/>
                <a:gd name="connsiteY1" fmla="*/ 0 h 64810"/>
                <a:gd name="connsiteX2" fmla="*/ 21241 w 21240"/>
                <a:gd name="connsiteY2" fmla="*/ 64810 h 64810"/>
                <a:gd name="connsiteX3" fmla="*/ 0 w 21240"/>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240" h="64810">
                  <a:moveTo>
                    <a:pt x="0" y="0"/>
                  </a:moveTo>
                  <a:lnTo>
                    <a:pt x="21241" y="0"/>
                  </a:lnTo>
                  <a:lnTo>
                    <a:pt x="21241"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19" name="Freeform 36">
              <a:extLst>
                <a:ext uri="{FF2B5EF4-FFF2-40B4-BE49-F238E27FC236}">
                  <a16:creationId xmlns="" xmlns:a16="http://schemas.microsoft.com/office/drawing/2014/main" id="{6DABB6EA-F845-456F-8173-7A2402EF3290}"/>
                </a:ext>
              </a:extLst>
            </p:cNvPr>
            <p:cNvSpPr/>
            <p:nvPr/>
          </p:nvSpPr>
          <p:spPr>
            <a:xfrm>
              <a:off x="9553002" y="10582662"/>
              <a:ext cx="190480" cy="493640"/>
            </a:xfrm>
            <a:custGeom>
              <a:avLst/>
              <a:gdLst>
                <a:gd name="connsiteX0" fmla="*/ 0 w 21240"/>
                <a:gd name="connsiteY0" fmla="*/ 0 h 64810"/>
                <a:gd name="connsiteX1" fmla="*/ 21241 w 21240"/>
                <a:gd name="connsiteY1" fmla="*/ 0 h 64810"/>
                <a:gd name="connsiteX2" fmla="*/ 21241 w 21240"/>
                <a:gd name="connsiteY2" fmla="*/ 64810 h 64810"/>
                <a:gd name="connsiteX3" fmla="*/ 0 w 21240"/>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240" h="64810">
                  <a:moveTo>
                    <a:pt x="0" y="0"/>
                  </a:moveTo>
                  <a:lnTo>
                    <a:pt x="21241" y="0"/>
                  </a:lnTo>
                  <a:lnTo>
                    <a:pt x="21241"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20" name="Freeform 37">
              <a:extLst>
                <a:ext uri="{FF2B5EF4-FFF2-40B4-BE49-F238E27FC236}">
                  <a16:creationId xmlns="" xmlns:a16="http://schemas.microsoft.com/office/drawing/2014/main" id="{33E6B8F7-0A65-4739-8CCB-456A361354E2}"/>
                </a:ext>
              </a:extLst>
            </p:cNvPr>
            <p:cNvSpPr/>
            <p:nvPr/>
          </p:nvSpPr>
          <p:spPr>
            <a:xfrm>
              <a:off x="7063030" y="11487446"/>
              <a:ext cx="1971464" cy="1226879"/>
            </a:xfrm>
            <a:custGeom>
              <a:avLst/>
              <a:gdLst>
                <a:gd name="connsiteX0" fmla="*/ 219817 w 219836"/>
                <a:gd name="connsiteY0" fmla="*/ -8 h 161076"/>
                <a:gd name="connsiteX1" fmla="*/ 219817 w 219836"/>
                <a:gd name="connsiteY1" fmla="*/ 161068 h 161076"/>
                <a:gd name="connsiteX2" fmla="*/ -20 w 219836"/>
                <a:gd name="connsiteY2" fmla="*/ 161068 h 161076"/>
                <a:gd name="connsiteX3" fmla="*/ -20 w 219836"/>
                <a:gd name="connsiteY3" fmla="*/ -8 h 161076"/>
                <a:gd name="connsiteX4" fmla="*/ 167715 w 219836"/>
                <a:gd name="connsiteY4" fmla="*/ 115454 h 161076"/>
                <a:gd name="connsiteX5" fmla="*/ 167715 w 219836"/>
                <a:gd name="connsiteY5" fmla="*/ 30687 h 161076"/>
                <a:gd name="connsiteX6" fmla="*/ 47891 w 219836"/>
                <a:gd name="connsiteY6" fmla="*/ 30687 h 161076"/>
                <a:gd name="connsiteX7" fmla="*/ 47891 w 219836"/>
                <a:gd name="connsiteY7" fmla="*/ 115454 h 16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836" h="161076">
                  <a:moveTo>
                    <a:pt x="219817" y="-8"/>
                  </a:moveTo>
                  <a:lnTo>
                    <a:pt x="219817" y="161068"/>
                  </a:lnTo>
                  <a:lnTo>
                    <a:pt x="-20" y="161068"/>
                  </a:lnTo>
                  <a:lnTo>
                    <a:pt x="-20" y="-8"/>
                  </a:lnTo>
                  <a:close/>
                  <a:moveTo>
                    <a:pt x="167715" y="115454"/>
                  </a:moveTo>
                  <a:lnTo>
                    <a:pt x="167715" y="30687"/>
                  </a:lnTo>
                  <a:lnTo>
                    <a:pt x="47891" y="30687"/>
                  </a:lnTo>
                  <a:lnTo>
                    <a:pt x="47891" y="115454"/>
                  </a:lnTo>
                  <a:close/>
                </a:path>
              </a:pathLst>
            </a:custGeom>
            <a:solidFill>
              <a:schemeClr val="accent2"/>
            </a:solidFill>
            <a:ln w="9525" cap="flat">
              <a:noFill/>
              <a:prstDash val="solid"/>
              <a:miter/>
            </a:ln>
          </p:spPr>
          <p:txBody>
            <a:bodyPr rtlCol="0" anchor="ctr"/>
            <a:lstStyle/>
            <a:p>
              <a:endParaRPr lang="en-US" sz="900" dirty="0"/>
            </a:p>
          </p:txBody>
        </p:sp>
        <p:sp>
          <p:nvSpPr>
            <p:cNvPr id="21" name="Freeform 38">
              <a:extLst>
                <a:ext uri="{FF2B5EF4-FFF2-40B4-BE49-F238E27FC236}">
                  <a16:creationId xmlns="" xmlns:a16="http://schemas.microsoft.com/office/drawing/2014/main" id="{1D3D7269-42AA-46E0-819A-4273E250E02E}"/>
                </a:ext>
              </a:extLst>
            </p:cNvPr>
            <p:cNvSpPr/>
            <p:nvPr/>
          </p:nvSpPr>
          <p:spPr>
            <a:xfrm>
              <a:off x="7063030" y="10272869"/>
              <a:ext cx="1971464" cy="1214565"/>
            </a:xfrm>
            <a:custGeom>
              <a:avLst/>
              <a:gdLst>
                <a:gd name="connsiteX0" fmla="*/ 219817 w 219836"/>
                <a:gd name="connsiteY0" fmla="*/ -8 h 159460"/>
                <a:gd name="connsiteX1" fmla="*/ 219817 w 219836"/>
                <a:gd name="connsiteY1" fmla="*/ 159452 h 159460"/>
                <a:gd name="connsiteX2" fmla="*/ -20 w 219836"/>
                <a:gd name="connsiteY2" fmla="*/ 159452 h 159460"/>
                <a:gd name="connsiteX3" fmla="*/ -20 w 219836"/>
                <a:gd name="connsiteY3" fmla="*/ -8 h 159460"/>
                <a:gd name="connsiteX4" fmla="*/ 167715 w 219836"/>
                <a:gd name="connsiteY4" fmla="*/ 115929 h 159460"/>
                <a:gd name="connsiteX5" fmla="*/ 167715 w 219836"/>
                <a:gd name="connsiteY5" fmla="*/ 30402 h 159460"/>
                <a:gd name="connsiteX6" fmla="*/ 47891 w 219836"/>
                <a:gd name="connsiteY6" fmla="*/ 30402 h 159460"/>
                <a:gd name="connsiteX7" fmla="*/ 47891 w 219836"/>
                <a:gd name="connsiteY7" fmla="*/ 115929 h 1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836" h="159460">
                  <a:moveTo>
                    <a:pt x="219817" y="-8"/>
                  </a:moveTo>
                  <a:lnTo>
                    <a:pt x="219817" y="159452"/>
                  </a:lnTo>
                  <a:lnTo>
                    <a:pt x="-20" y="159452"/>
                  </a:lnTo>
                  <a:lnTo>
                    <a:pt x="-20" y="-8"/>
                  </a:lnTo>
                  <a:close/>
                  <a:moveTo>
                    <a:pt x="167715" y="115929"/>
                  </a:moveTo>
                  <a:lnTo>
                    <a:pt x="167715" y="30402"/>
                  </a:lnTo>
                  <a:lnTo>
                    <a:pt x="47891" y="30402"/>
                  </a:lnTo>
                  <a:lnTo>
                    <a:pt x="47891" y="115929"/>
                  </a:lnTo>
                  <a:close/>
                </a:path>
              </a:pathLst>
            </a:custGeom>
            <a:solidFill>
              <a:schemeClr val="accent2"/>
            </a:solidFill>
            <a:ln w="9525" cap="flat">
              <a:noFill/>
              <a:prstDash val="solid"/>
              <a:miter/>
            </a:ln>
          </p:spPr>
          <p:txBody>
            <a:bodyPr rtlCol="0" anchor="ctr"/>
            <a:lstStyle/>
            <a:p>
              <a:endParaRPr lang="en-US" sz="900" dirty="0"/>
            </a:p>
          </p:txBody>
        </p:sp>
        <p:sp>
          <p:nvSpPr>
            <p:cNvPr id="23" name="Freeform 40">
              <a:extLst>
                <a:ext uri="{FF2B5EF4-FFF2-40B4-BE49-F238E27FC236}">
                  <a16:creationId xmlns="" xmlns:a16="http://schemas.microsoft.com/office/drawing/2014/main" id="{0876E7B0-D2FE-474C-971A-A65BF7B09A6F}"/>
                </a:ext>
              </a:extLst>
            </p:cNvPr>
            <p:cNvSpPr/>
            <p:nvPr/>
          </p:nvSpPr>
          <p:spPr>
            <a:xfrm rot="758160">
              <a:off x="7121518" y="7025754"/>
              <a:ext cx="1971464" cy="1239900"/>
            </a:xfrm>
            <a:custGeom>
              <a:avLst/>
              <a:gdLst>
                <a:gd name="connsiteX0" fmla="*/ 219817 w 219836"/>
                <a:gd name="connsiteY0" fmla="*/ -8 h 162786"/>
                <a:gd name="connsiteX1" fmla="*/ 219817 w 219836"/>
                <a:gd name="connsiteY1" fmla="*/ 162778 h 162786"/>
                <a:gd name="connsiteX2" fmla="*/ -20 w 219836"/>
                <a:gd name="connsiteY2" fmla="*/ 162778 h 162786"/>
                <a:gd name="connsiteX3" fmla="*/ -20 w 219836"/>
                <a:gd name="connsiteY3" fmla="*/ -8 h 162786"/>
                <a:gd name="connsiteX4" fmla="*/ 167715 w 219836"/>
                <a:gd name="connsiteY4" fmla="*/ 121725 h 162786"/>
                <a:gd name="connsiteX5" fmla="*/ 167715 w 219836"/>
                <a:gd name="connsiteY5" fmla="*/ 36198 h 162786"/>
                <a:gd name="connsiteX6" fmla="*/ 47891 w 219836"/>
                <a:gd name="connsiteY6" fmla="*/ 36198 h 162786"/>
                <a:gd name="connsiteX7" fmla="*/ 47891 w 219836"/>
                <a:gd name="connsiteY7" fmla="*/ 121725 h 16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836" h="162786">
                  <a:moveTo>
                    <a:pt x="219817" y="-8"/>
                  </a:moveTo>
                  <a:lnTo>
                    <a:pt x="219817" y="162778"/>
                  </a:lnTo>
                  <a:lnTo>
                    <a:pt x="-20" y="162778"/>
                  </a:lnTo>
                  <a:lnTo>
                    <a:pt x="-20" y="-8"/>
                  </a:lnTo>
                  <a:close/>
                  <a:moveTo>
                    <a:pt x="167715" y="121725"/>
                  </a:moveTo>
                  <a:lnTo>
                    <a:pt x="167715" y="36198"/>
                  </a:lnTo>
                  <a:lnTo>
                    <a:pt x="47891" y="36198"/>
                  </a:lnTo>
                  <a:lnTo>
                    <a:pt x="47891" y="121725"/>
                  </a:lnTo>
                  <a:close/>
                </a:path>
              </a:pathLst>
            </a:custGeom>
            <a:solidFill>
              <a:schemeClr val="bg1">
                <a:lumMod val="85000"/>
              </a:schemeClr>
            </a:solidFill>
            <a:ln w="9525" cap="flat">
              <a:noFill/>
              <a:prstDash val="solid"/>
              <a:miter/>
            </a:ln>
          </p:spPr>
          <p:txBody>
            <a:bodyPr rtlCol="0" anchor="ctr"/>
            <a:lstStyle/>
            <a:p>
              <a:endParaRPr lang="en-US" sz="900" dirty="0"/>
            </a:p>
          </p:txBody>
        </p:sp>
        <p:sp>
          <p:nvSpPr>
            <p:cNvPr id="24" name="Freeform 45">
              <a:extLst>
                <a:ext uri="{FF2B5EF4-FFF2-40B4-BE49-F238E27FC236}">
                  <a16:creationId xmlns="" xmlns:a16="http://schemas.microsoft.com/office/drawing/2014/main" id="{C6FBDE81-941A-4B0B-A0CA-534BB0A0B68A}"/>
                </a:ext>
              </a:extLst>
            </p:cNvPr>
            <p:cNvSpPr/>
            <p:nvPr/>
          </p:nvSpPr>
          <p:spPr>
            <a:xfrm>
              <a:off x="8281958" y="11797238"/>
              <a:ext cx="196459" cy="493640"/>
            </a:xfrm>
            <a:custGeom>
              <a:avLst/>
              <a:gdLst>
                <a:gd name="connsiteX0" fmla="*/ 0 w 21907"/>
                <a:gd name="connsiteY0" fmla="*/ 0 h 64810"/>
                <a:gd name="connsiteX1" fmla="*/ 21907 w 21907"/>
                <a:gd name="connsiteY1" fmla="*/ 0 h 64810"/>
                <a:gd name="connsiteX2" fmla="*/ 21907 w 21907"/>
                <a:gd name="connsiteY2" fmla="*/ 64810 h 64810"/>
                <a:gd name="connsiteX3" fmla="*/ 0 w 21907"/>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907" h="64810">
                  <a:moveTo>
                    <a:pt x="0" y="0"/>
                  </a:moveTo>
                  <a:lnTo>
                    <a:pt x="21907" y="0"/>
                  </a:lnTo>
                  <a:lnTo>
                    <a:pt x="21907"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25" name="Freeform 46">
              <a:extLst>
                <a:ext uri="{FF2B5EF4-FFF2-40B4-BE49-F238E27FC236}">
                  <a16:creationId xmlns="" xmlns:a16="http://schemas.microsoft.com/office/drawing/2014/main" id="{1C5E7C35-E047-4580-B26D-1BE10D540970}"/>
                </a:ext>
              </a:extLst>
            </p:cNvPr>
            <p:cNvSpPr/>
            <p:nvPr/>
          </p:nvSpPr>
          <p:spPr>
            <a:xfrm>
              <a:off x="8281958" y="10582662"/>
              <a:ext cx="196459" cy="493640"/>
            </a:xfrm>
            <a:custGeom>
              <a:avLst/>
              <a:gdLst>
                <a:gd name="connsiteX0" fmla="*/ 0 w 21907"/>
                <a:gd name="connsiteY0" fmla="*/ 0 h 64810"/>
                <a:gd name="connsiteX1" fmla="*/ 21907 w 21907"/>
                <a:gd name="connsiteY1" fmla="*/ 0 h 64810"/>
                <a:gd name="connsiteX2" fmla="*/ 21907 w 21907"/>
                <a:gd name="connsiteY2" fmla="*/ 64810 h 64810"/>
                <a:gd name="connsiteX3" fmla="*/ 0 w 21907"/>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907" h="64810">
                  <a:moveTo>
                    <a:pt x="0" y="0"/>
                  </a:moveTo>
                  <a:lnTo>
                    <a:pt x="21907" y="0"/>
                  </a:lnTo>
                  <a:lnTo>
                    <a:pt x="21907"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27" name="Freeform 51">
              <a:extLst>
                <a:ext uri="{FF2B5EF4-FFF2-40B4-BE49-F238E27FC236}">
                  <a16:creationId xmlns="" xmlns:a16="http://schemas.microsoft.com/office/drawing/2014/main" id="{4A5DA078-554B-4515-A931-D2CCBFCEF26D}"/>
                </a:ext>
              </a:extLst>
            </p:cNvPr>
            <p:cNvSpPr/>
            <p:nvPr/>
          </p:nvSpPr>
          <p:spPr>
            <a:xfrm>
              <a:off x="7862566" y="11797238"/>
              <a:ext cx="329715" cy="493640"/>
            </a:xfrm>
            <a:custGeom>
              <a:avLst/>
              <a:gdLst>
                <a:gd name="connsiteX0" fmla="*/ 0 w 36766"/>
                <a:gd name="connsiteY0" fmla="*/ 0 h 64810"/>
                <a:gd name="connsiteX1" fmla="*/ 36767 w 36766"/>
                <a:gd name="connsiteY1" fmla="*/ 0 h 64810"/>
                <a:gd name="connsiteX2" fmla="*/ 36767 w 36766"/>
                <a:gd name="connsiteY2" fmla="*/ 64810 h 64810"/>
                <a:gd name="connsiteX3" fmla="*/ 0 w 36766"/>
                <a:gd name="connsiteY3" fmla="*/ 64810 h 64810"/>
              </a:gdLst>
              <a:ahLst/>
              <a:cxnLst>
                <a:cxn ang="0">
                  <a:pos x="connsiteX0" y="connsiteY0"/>
                </a:cxn>
                <a:cxn ang="0">
                  <a:pos x="connsiteX1" y="connsiteY1"/>
                </a:cxn>
                <a:cxn ang="0">
                  <a:pos x="connsiteX2" y="connsiteY2"/>
                </a:cxn>
                <a:cxn ang="0">
                  <a:pos x="connsiteX3" y="connsiteY3"/>
                </a:cxn>
              </a:cxnLst>
              <a:rect l="l" t="t" r="r" b="b"/>
              <a:pathLst>
                <a:path w="36766" h="64810">
                  <a:moveTo>
                    <a:pt x="0" y="0"/>
                  </a:moveTo>
                  <a:lnTo>
                    <a:pt x="36767" y="0"/>
                  </a:lnTo>
                  <a:lnTo>
                    <a:pt x="36767"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28" name="Freeform 52">
              <a:extLst>
                <a:ext uri="{FF2B5EF4-FFF2-40B4-BE49-F238E27FC236}">
                  <a16:creationId xmlns="" xmlns:a16="http://schemas.microsoft.com/office/drawing/2014/main" id="{20ECCDBA-21FA-4F74-8F37-570C47972754}"/>
                </a:ext>
              </a:extLst>
            </p:cNvPr>
            <p:cNvSpPr/>
            <p:nvPr/>
          </p:nvSpPr>
          <p:spPr>
            <a:xfrm>
              <a:off x="7862566" y="10582662"/>
              <a:ext cx="329715" cy="493640"/>
            </a:xfrm>
            <a:custGeom>
              <a:avLst/>
              <a:gdLst>
                <a:gd name="connsiteX0" fmla="*/ 0 w 36766"/>
                <a:gd name="connsiteY0" fmla="*/ 0 h 64810"/>
                <a:gd name="connsiteX1" fmla="*/ 36767 w 36766"/>
                <a:gd name="connsiteY1" fmla="*/ 0 h 64810"/>
                <a:gd name="connsiteX2" fmla="*/ 36767 w 36766"/>
                <a:gd name="connsiteY2" fmla="*/ 64810 h 64810"/>
                <a:gd name="connsiteX3" fmla="*/ 0 w 36766"/>
                <a:gd name="connsiteY3" fmla="*/ 64810 h 64810"/>
              </a:gdLst>
              <a:ahLst/>
              <a:cxnLst>
                <a:cxn ang="0">
                  <a:pos x="connsiteX0" y="connsiteY0"/>
                </a:cxn>
                <a:cxn ang="0">
                  <a:pos x="connsiteX1" y="connsiteY1"/>
                </a:cxn>
                <a:cxn ang="0">
                  <a:pos x="connsiteX2" y="connsiteY2"/>
                </a:cxn>
                <a:cxn ang="0">
                  <a:pos x="connsiteX3" y="connsiteY3"/>
                </a:cxn>
              </a:cxnLst>
              <a:rect l="l" t="t" r="r" b="b"/>
              <a:pathLst>
                <a:path w="36766" h="64810">
                  <a:moveTo>
                    <a:pt x="0" y="0"/>
                  </a:moveTo>
                  <a:lnTo>
                    <a:pt x="36767" y="0"/>
                  </a:lnTo>
                  <a:lnTo>
                    <a:pt x="36767"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30" name="Freeform 57">
              <a:extLst>
                <a:ext uri="{FF2B5EF4-FFF2-40B4-BE49-F238E27FC236}">
                  <a16:creationId xmlns="" xmlns:a16="http://schemas.microsoft.com/office/drawing/2014/main" id="{A3245292-6DA3-4C5C-B3FD-2F40AE58EA0F}"/>
                </a:ext>
              </a:extLst>
            </p:cNvPr>
            <p:cNvSpPr/>
            <p:nvPr/>
          </p:nvSpPr>
          <p:spPr>
            <a:xfrm>
              <a:off x="7582387" y="11797238"/>
              <a:ext cx="190480" cy="493640"/>
            </a:xfrm>
            <a:custGeom>
              <a:avLst/>
              <a:gdLst>
                <a:gd name="connsiteX0" fmla="*/ 0 w 21240"/>
                <a:gd name="connsiteY0" fmla="*/ 0 h 64810"/>
                <a:gd name="connsiteX1" fmla="*/ 21241 w 21240"/>
                <a:gd name="connsiteY1" fmla="*/ 0 h 64810"/>
                <a:gd name="connsiteX2" fmla="*/ 21241 w 21240"/>
                <a:gd name="connsiteY2" fmla="*/ 64810 h 64810"/>
                <a:gd name="connsiteX3" fmla="*/ 0 w 21240"/>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240" h="64810">
                  <a:moveTo>
                    <a:pt x="0" y="0"/>
                  </a:moveTo>
                  <a:lnTo>
                    <a:pt x="21241" y="0"/>
                  </a:lnTo>
                  <a:lnTo>
                    <a:pt x="21241"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31" name="Freeform 58">
              <a:extLst>
                <a:ext uri="{FF2B5EF4-FFF2-40B4-BE49-F238E27FC236}">
                  <a16:creationId xmlns="" xmlns:a16="http://schemas.microsoft.com/office/drawing/2014/main" id="{FC7A7DE0-325F-4920-B0F5-0D17A53D1BFD}"/>
                </a:ext>
              </a:extLst>
            </p:cNvPr>
            <p:cNvSpPr/>
            <p:nvPr/>
          </p:nvSpPr>
          <p:spPr>
            <a:xfrm>
              <a:off x="7582387" y="10582662"/>
              <a:ext cx="190480" cy="493640"/>
            </a:xfrm>
            <a:custGeom>
              <a:avLst/>
              <a:gdLst>
                <a:gd name="connsiteX0" fmla="*/ 0 w 21240"/>
                <a:gd name="connsiteY0" fmla="*/ 0 h 64810"/>
                <a:gd name="connsiteX1" fmla="*/ 21241 w 21240"/>
                <a:gd name="connsiteY1" fmla="*/ 0 h 64810"/>
                <a:gd name="connsiteX2" fmla="*/ 21241 w 21240"/>
                <a:gd name="connsiteY2" fmla="*/ 64810 h 64810"/>
                <a:gd name="connsiteX3" fmla="*/ 0 w 21240"/>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240" h="64810">
                  <a:moveTo>
                    <a:pt x="0" y="0"/>
                  </a:moveTo>
                  <a:lnTo>
                    <a:pt x="21241" y="0"/>
                  </a:lnTo>
                  <a:lnTo>
                    <a:pt x="21241"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34" name="Freeform 60">
              <a:extLst>
                <a:ext uri="{FF2B5EF4-FFF2-40B4-BE49-F238E27FC236}">
                  <a16:creationId xmlns="" xmlns:a16="http://schemas.microsoft.com/office/drawing/2014/main" id="{41FFB7E8-D596-4251-AAD7-74FD0D140177}"/>
                </a:ext>
              </a:extLst>
            </p:cNvPr>
            <p:cNvSpPr/>
            <p:nvPr/>
          </p:nvSpPr>
          <p:spPr>
            <a:xfrm>
              <a:off x="5092416" y="11487446"/>
              <a:ext cx="1970614" cy="1226879"/>
            </a:xfrm>
            <a:custGeom>
              <a:avLst/>
              <a:gdLst>
                <a:gd name="connsiteX0" fmla="*/ 219722 w 219741"/>
                <a:gd name="connsiteY0" fmla="*/ -8 h 161076"/>
                <a:gd name="connsiteX1" fmla="*/ 219722 w 219741"/>
                <a:gd name="connsiteY1" fmla="*/ 161068 h 161076"/>
                <a:gd name="connsiteX2" fmla="*/ -20 w 219741"/>
                <a:gd name="connsiteY2" fmla="*/ 161068 h 161076"/>
                <a:gd name="connsiteX3" fmla="*/ -20 w 219741"/>
                <a:gd name="connsiteY3" fmla="*/ -8 h 161076"/>
                <a:gd name="connsiteX4" fmla="*/ 167715 w 219741"/>
                <a:gd name="connsiteY4" fmla="*/ 115454 h 161076"/>
                <a:gd name="connsiteX5" fmla="*/ 167715 w 219741"/>
                <a:gd name="connsiteY5" fmla="*/ 30687 h 161076"/>
                <a:gd name="connsiteX6" fmla="*/ 47891 w 219741"/>
                <a:gd name="connsiteY6" fmla="*/ 30687 h 161076"/>
                <a:gd name="connsiteX7" fmla="*/ 47891 w 219741"/>
                <a:gd name="connsiteY7" fmla="*/ 115454 h 16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741" h="161076">
                  <a:moveTo>
                    <a:pt x="219722" y="-8"/>
                  </a:moveTo>
                  <a:lnTo>
                    <a:pt x="219722" y="161068"/>
                  </a:lnTo>
                  <a:lnTo>
                    <a:pt x="-20" y="161068"/>
                  </a:lnTo>
                  <a:lnTo>
                    <a:pt x="-20" y="-8"/>
                  </a:lnTo>
                  <a:close/>
                  <a:moveTo>
                    <a:pt x="167715" y="115454"/>
                  </a:moveTo>
                  <a:lnTo>
                    <a:pt x="167715" y="30687"/>
                  </a:lnTo>
                  <a:lnTo>
                    <a:pt x="47891" y="30687"/>
                  </a:lnTo>
                  <a:lnTo>
                    <a:pt x="47891" y="115454"/>
                  </a:lnTo>
                  <a:close/>
                </a:path>
              </a:pathLst>
            </a:custGeom>
            <a:solidFill>
              <a:schemeClr val="accent1"/>
            </a:solidFill>
            <a:ln w="9525" cap="flat">
              <a:noFill/>
              <a:prstDash val="solid"/>
              <a:miter/>
            </a:ln>
          </p:spPr>
          <p:txBody>
            <a:bodyPr rtlCol="0" anchor="ctr"/>
            <a:lstStyle/>
            <a:p>
              <a:endParaRPr lang="en-US" sz="900" dirty="0"/>
            </a:p>
          </p:txBody>
        </p:sp>
        <p:sp>
          <p:nvSpPr>
            <p:cNvPr id="35" name="Freeform 61">
              <a:extLst>
                <a:ext uri="{FF2B5EF4-FFF2-40B4-BE49-F238E27FC236}">
                  <a16:creationId xmlns="" xmlns:a16="http://schemas.microsoft.com/office/drawing/2014/main" id="{BA0AFF75-603F-4421-9304-3317B494CEDD}"/>
                </a:ext>
              </a:extLst>
            </p:cNvPr>
            <p:cNvSpPr/>
            <p:nvPr/>
          </p:nvSpPr>
          <p:spPr>
            <a:xfrm>
              <a:off x="5092416" y="10272869"/>
              <a:ext cx="1970614" cy="1214565"/>
            </a:xfrm>
            <a:custGeom>
              <a:avLst/>
              <a:gdLst>
                <a:gd name="connsiteX0" fmla="*/ 219722 w 219741"/>
                <a:gd name="connsiteY0" fmla="*/ -8 h 159460"/>
                <a:gd name="connsiteX1" fmla="*/ 219722 w 219741"/>
                <a:gd name="connsiteY1" fmla="*/ 159452 h 159460"/>
                <a:gd name="connsiteX2" fmla="*/ -20 w 219741"/>
                <a:gd name="connsiteY2" fmla="*/ 159452 h 159460"/>
                <a:gd name="connsiteX3" fmla="*/ -20 w 219741"/>
                <a:gd name="connsiteY3" fmla="*/ -8 h 159460"/>
                <a:gd name="connsiteX4" fmla="*/ 167715 w 219741"/>
                <a:gd name="connsiteY4" fmla="*/ 115929 h 159460"/>
                <a:gd name="connsiteX5" fmla="*/ 167715 w 219741"/>
                <a:gd name="connsiteY5" fmla="*/ 30402 h 159460"/>
                <a:gd name="connsiteX6" fmla="*/ 47891 w 219741"/>
                <a:gd name="connsiteY6" fmla="*/ 30402 h 159460"/>
                <a:gd name="connsiteX7" fmla="*/ 47891 w 219741"/>
                <a:gd name="connsiteY7" fmla="*/ 115929 h 1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741" h="159460">
                  <a:moveTo>
                    <a:pt x="219722" y="-8"/>
                  </a:moveTo>
                  <a:lnTo>
                    <a:pt x="219722" y="159452"/>
                  </a:lnTo>
                  <a:lnTo>
                    <a:pt x="-20" y="159452"/>
                  </a:lnTo>
                  <a:lnTo>
                    <a:pt x="-20" y="-8"/>
                  </a:lnTo>
                  <a:close/>
                  <a:moveTo>
                    <a:pt x="167715" y="115929"/>
                  </a:moveTo>
                  <a:lnTo>
                    <a:pt x="167715" y="30402"/>
                  </a:lnTo>
                  <a:lnTo>
                    <a:pt x="47891" y="30402"/>
                  </a:lnTo>
                  <a:lnTo>
                    <a:pt x="47891" y="115929"/>
                  </a:lnTo>
                  <a:close/>
                </a:path>
              </a:pathLst>
            </a:custGeom>
            <a:solidFill>
              <a:schemeClr val="accent1"/>
            </a:solidFill>
            <a:ln w="9525" cap="flat">
              <a:noFill/>
              <a:prstDash val="solid"/>
              <a:miter/>
            </a:ln>
          </p:spPr>
          <p:txBody>
            <a:bodyPr rtlCol="0" anchor="ctr"/>
            <a:lstStyle/>
            <a:p>
              <a:endParaRPr lang="en-US" sz="900" dirty="0"/>
            </a:p>
          </p:txBody>
        </p:sp>
        <p:sp>
          <p:nvSpPr>
            <p:cNvPr id="36" name="Freeform 62">
              <a:extLst>
                <a:ext uri="{FF2B5EF4-FFF2-40B4-BE49-F238E27FC236}">
                  <a16:creationId xmlns="" xmlns:a16="http://schemas.microsoft.com/office/drawing/2014/main" id="{FB07FA8E-32A2-4A1A-B130-234EFBE84490}"/>
                </a:ext>
              </a:extLst>
            </p:cNvPr>
            <p:cNvSpPr/>
            <p:nvPr/>
          </p:nvSpPr>
          <p:spPr>
            <a:xfrm>
              <a:off x="5092416" y="9007632"/>
              <a:ext cx="1970614" cy="1265232"/>
            </a:xfrm>
            <a:custGeom>
              <a:avLst/>
              <a:gdLst>
                <a:gd name="connsiteX0" fmla="*/ 219722 w 219741"/>
                <a:gd name="connsiteY0" fmla="*/ -8 h 166112"/>
                <a:gd name="connsiteX1" fmla="*/ 219722 w 219741"/>
                <a:gd name="connsiteY1" fmla="*/ 166104 h 166112"/>
                <a:gd name="connsiteX2" fmla="*/ -20 w 219741"/>
                <a:gd name="connsiteY2" fmla="*/ 166104 h 166112"/>
                <a:gd name="connsiteX3" fmla="*/ -20 w 219741"/>
                <a:gd name="connsiteY3" fmla="*/ -8 h 166112"/>
                <a:gd name="connsiteX4" fmla="*/ 167715 w 219741"/>
                <a:gd name="connsiteY4" fmla="*/ 117924 h 166112"/>
                <a:gd name="connsiteX5" fmla="*/ 167715 w 219741"/>
                <a:gd name="connsiteY5" fmla="*/ 33157 h 166112"/>
                <a:gd name="connsiteX6" fmla="*/ 47891 w 219741"/>
                <a:gd name="connsiteY6" fmla="*/ 33157 h 166112"/>
                <a:gd name="connsiteX7" fmla="*/ 47891 w 219741"/>
                <a:gd name="connsiteY7" fmla="*/ 117924 h 16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741" h="166112">
                  <a:moveTo>
                    <a:pt x="219722" y="-8"/>
                  </a:moveTo>
                  <a:lnTo>
                    <a:pt x="219722" y="166104"/>
                  </a:lnTo>
                  <a:lnTo>
                    <a:pt x="-20" y="166104"/>
                  </a:lnTo>
                  <a:lnTo>
                    <a:pt x="-20" y="-8"/>
                  </a:lnTo>
                  <a:close/>
                  <a:moveTo>
                    <a:pt x="167715" y="117924"/>
                  </a:moveTo>
                  <a:lnTo>
                    <a:pt x="167715" y="33157"/>
                  </a:lnTo>
                  <a:lnTo>
                    <a:pt x="47891" y="33157"/>
                  </a:lnTo>
                  <a:lnTo>
                    <a:pt x="47891" y="117924"/>
                  </a:lnTo>
                  <a:close/>
                </a:path>
              </a:pathLst>
            </a:custGeom>
            <a:solidFill>
              <a:schemeClr val="accent1"/>
            </a:solidFill>
            <a:ln w="9525" cap="flat">
              <a:noFill/>
              <a:prstDash val="solid"/>
              <a:miter/>
            </a:ln>
          </p:spPr>
          <p:txBody>
            <a:bodyPr rtlCol="0" anchor="ctr"/>
            <a:lstStyle/>
            <a:p>
              <a:endParaRPr lang="en-US" sz="900" dirty="0"/>
            </a:p>
          </p:txBody>
        </p:sp>
        <p:sp>
          <p:nvSpPr>
            <p:cNvPr id="39" name="Freeform 69">
              <a:extLst>
                <a:ext uri="{FF2B5EF4-FFF2-40B4-BE49-F238E27FC236}">
                  <a16:creationId xmlns="" xmlns:a16="http://schemas.microsoft.com/office/drawing/2014/main" id="{0EA7D6AE-D5A6-4E37-ADBC-C776CB26AF71}"/>
                </a:ext>
              </a:extLst>
            </p:cNvPr>
            <p:cNvSpPr/>
            <p:nvPr/>
          </p:nvSpPr>
          <p:spPr>
            <a:xfrm>
              <a:off x="6311351" y="11797238"/>
              <a:ext cx="195608" cy="493640"/>
            </a:xfrm>
            <a:custGeom>
              <a:avLst/>
              <a:gdLst>
                <a:gd name="connsiteX0" fmla="*/ 0 w 21812"/>
                <a:gd name="connsiteY0" fmla="*/ 0 h 64810"/>
                <a:gd name="connsiteX1" fmla="*/ 21812 w 21812"/>
                <a:gd name="connsiteY1" fmla="*/ 0 h 64810"/>
                <a:gd name="connsiteX2" fmla="*/ 21812 w 21812"/>
                <a:gd name="connsiteY2" fmla="*/ 64810 h 64810"/>
                <a:gd name="connsiteX3" fmla="*/ 0 w 21812"/>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812" h="64810">
                  <a:moveTo>
                    <a:pt x="0" y="0"/>
                  </a:moveTo>
                  <a:lnTo>
                    <a:pt x="21812" y="0"/>
                  </a:lnTo>
                  <a:lnTo>
                    <a:pt x="21812"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40" name="Freeform 70">
              <a:extLst>
                <a:ext uri="{FF2B5EF4-FFF2-40B4-BE49-F238E27FC236}">
                  <a16:creationId xmlns="" xmlns:a16="http://schemas.microsoft.com/office/drawing/2014/main" id="{2120F01F-58C9-4808-B734-84ED34B9DC36}"/>
                </a:ext>
              </a:extLst>
            </p:cNvPr>
            <p:cNvSpPr/>
            <p:nvPr/>
          </p:nvSpPr>
          <p:spPr>
            <a:xfrm>
              <a:off x="6311351" y="10582662"/>
              <a:ext cx="195608" cy="493640"/>
            </a:xfrm>
            <a:custGeom>
              <a:avLst/>
              <a:gdLst>
                <a:gd name="connsiteX0" fmla="*/ 0 w 21812"/>
                <a:gd name="connsiteY0" fmla="*/ 0 h 64810"/>
                <a:gd name="connsiteX1" fmla="*/ 21812 w 21812"/>
                <a:gd name="connsiteY1" fmla="*/ 0 h 64810"/>
                <a:gd name="connsiteX2" fmla="*/ 21812 w 21812"/>
                <a:gd name="connsiteY2" fmla="*/ 64810 h 64810"/>
                <a:gd name="connsiteX3" fmla="*/ 0 w 21812"/>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812" h="64810">
                  <a:moveTo>
                    <a:pt x="0" y="0"/>
                  </a:moveTo>
                  <a:lnTo>
                    <a:pt x="21812" y="0"/>
                  </a:lnTo>
                  <a:lnTo>
                    <a:pt x="21812"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41" name="Freeform 71">
              <a:extLst>
                <a:ext uri="{FF2B5EF4-FFF2-40B4-BE49-F238E27FC236}">
                  <a16:creationId xmlns="" xmlns:a16="http://schemas.microsoft.com/office/drawing/2014/main" id="{B23F3AD8-1E6D-496D-8AB0-D11E8615F225}"/>
                </a:ext>
              </a:extLst>
            </p:cNvPr>
            <p:cNvSpPr/>
            <p:nvPr/>
          </p:nvSpPr>
          <p:spPr>
            <a:xfrm>
              <a:off x="6311351" y="9336255"/>
              <a:ext cx="195608" cy="493640"/>
            </a:xfrm>
            <a:custGeom>
              <a:avLst/>
              <a:gdLst>
                <a:gd name="connsiteX0" fmla="*/ 0 w 21812"/>
                <a:gd name="connsiteY0" fmla="*/ 0 h 64810"/>
                <a:gd name="connsiteX1" fmla="*/ 21812 w 21812"/>
                <a:gd name="connsiteY1" fmla="*/ 0 h 64810"/>
                <a:gd name="connsiteX2" fmla="*/ 21812 w 21812"/>
                <a:gd name="connsiteY2" fmla="*/ 64810 h 64810"/>
                <a:gd name="connsiteX3" fmla="*/ 0 w 21812"/>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812" h="64810">
                  <a:moveTo>
                    <a:pt x="0" y="0"/>
                  </a:moveTo>
                  <a:lnTo>
                    <a:pt x="21812" y="0"/>
                  </a:lnTo>
                  <a:lnTo>
                    <a:pt x="21812"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43" name="Freeform 76">
              <a:extLst>
                <a:ext uri="{FF2B5EF4-FFF2-40B4-BE49-F238E27FC236}">
                  <a16:creationId xmlns="" xmlns:a16="http://schemas.microsoft.com/office/drawing/2014/main" id="{4094420F-4441-4967-A1FE-AF62CD53D57D}"/>
                </a:ext>
              </a:extLst>
            </p:cNvPr>
            <p:cNvSpPr/>
            <p:nvPr/>
          </p:nvSpPr>
          <p:spPr>
            <a:xfrm>
              <a:off x="5891087" y="11797238"/>
              <a:ext cx="330565" cy="493640"/>
            </a:xfrm>
            <a:custGeom>
              <a:avLst/>
              <a:gdLst>
                <a:gd name="connsiteX0" fmla="*/ 0 w 36861"/>
                <a:gd name="connsiteY0" fmla="*/ 0 h 64810"/>
                <a:gd name="connsiteX1" fmla="*/ 36862 w 36861"/>
                <a:gd name="connsiteY1" fmla="*/ 0 h 64810"/>
                <a:gd name="connsiteX2" fmla="*/ 36862 w 36861"/>
                <a:gd name="connsiteY2" fmla="*/ 64810 h 64810"/>
                <a:gd name="connsiteX3" fmla="*/ 0 w 36861"/>
                <a:gd name="connsiteY3" fmla="*/ 64810 h 64810"/>
              </a:gdLst>
              <a:ahLst/>
              <a:cxnLst>
                <a:cxn ang="0">
                  <a:pos x="connsiteX0" y="connsiteY0"/>
                </a:cxn>
                <a:cxn ang="0">
                  <a:pos x="connsiteX1" y="connsiteY1"/>
                </a:cxn>
                <a:cxn ang="0">
                  <a:pos x="connsiteX2" y="connsiteY2"/>
                </a:cxn>
                <a:cxn ang="0">
                  <a:pos x="connsiteX3" y="connsiteY3"/>
                </a:cxn>
              </a:cxnLst>
              <a:rect l="l" t="t" r="r" b="b"/>
              <a:pathLst>
                <a:path w="36861" h="64810">
                  <a:moveTo>
                    <a:pt x="0" y="0"/>
                  </a:moveTo>
                  <a:lnTo>
                    <a:pt x="36862" y="0"/>
                  </a:lnTo>
                  <a:lnTo>
                    <a:pt x="36862"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44" name="Freeform 77">
              <a:extLst>
                <a:ext uri="{FF2B5EF4-FFF2-40B4-BE49-F238E27FC236}">
                  <a16:creationId xmlns="" xmlns:a16="http://schemas.microsoft.com/office/drawing/2014/main" id="{4F18D3F2-90A9-4501-B275-32B82EE55DD8}"/>
                </a:ext>
              </a:extLst>
            </p:cNvPr>
            <p:cNvSpPr/>
            <p:nvPr/>
          </p:nvSpPr>
          <p:spPr>
            <a:xfrm>
              <a:off x="5891087" y="10582662"/>
              <a:ext cx="330565" cy="493640"/>
            </a:xfrm>
            <a:custGeom>
              <a:avLst/>
              <a:gdLst>
                <a:gd name="connsiteX0" fmla="*/ 0 w 36861"/>
                <a:gd name="connsiteY0" fmla="*/ 0 h 64810"/>
                <a:gd name="connsiteX1" fmla="*/ 36862 w 36861"/>
                <a:gd name="connsiteY1" fmla="*/ 0 h 64810"/>
                <a:gd name="connsiteX2" fmla="*/ 36862 w 36861"/>
                <a:gd name="connsiteY2" fmla="*/ 64810 h 64810"/>
                <a:gd name="connsiteX3" fmla="*/ 0 w 36861"/>
                <a:gd name="connsiteY3" fmla="*/ 64810 h 64810"/>
              </a:gdLst>
              <a:ahLst/>
              <a:cxnLst>
                <a:cxn ang="0">
                  <a:pos x="connsiteX0" y="connsiteY0"/>
                </a:cxn>
                <a:cxn ang="0">
                  <a:pos x="connsiteX1" y="connsiteY1"/>
                </a:cxn>
                <a:cxn ang="0">
                  <a:pos x="connsiteX2" y="connsiteY2"/>
                </a:cxn>
                <a:cxn ang="0">
                  <a:pos x="connsiteX3" y="connsiteY3"/>
                </a:cxn>
              </a:cxnLst>
              <a:rect l="l" t="t" r="r" b="b"/>
              <a:pathLst>
                <a:path w="36861" h="64810">
                  <a:moveTo>
                    <a:pt x="0" y="0"/>
                  </a:moveTo>
                  <a:lnTo>
                    <a:pt x="36862" y="0"/>
                  </a:lnTo>
                  <a:lnTo>
                    <a:pt x="36862"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45" name="Freeform 78">
              <a:extLst>
                <a:ext uri="{FF2B5EF4-FFF2-40B4-BE49-F238E27FC236}">
                  <a16:creationId xmlns="" xmlns:a16="http://schemas.microsoft.com/office/drawing/2014/main" id="{30A75CDB-ADED-4BFB-9965-05C758C1B206}"/>
                </a:ext>
              </a:extLst>
            </p:cNvPr>
            <p:cNvSpPr/>
            <p:nvPr/>
          </p:nvSpPr>
          <p:spPr>
            <a:xfrm>
              <a:off x="5891087" y="9336255"/>
              <a:ext cx="330565" cy="493640"/>
            </a:xfrm>
            <a:custGeom>
              <a:avLst/>
              <a:gdLst>
                <a:gd name="connsiteX0" fmla="*/ 0 w 36861"/>
                <a:gd name="connsiteY0" fmla="*/ 0 h 64810"/>
                <a:gd name="connsiteX1" fmla="*/ 36862 w 36861"/>
                <a:gd name="connsiteY1" fmla="*/ 0 h 64810"/>
                <a:gd name="connsiteX2" fmla="*/ 36862 w 36861"/>
                <a:gd name="connsiteY2" fmla="*/ 64810 h 64810"/>
                <a:gd name="connsiteX3" fmla="*/ 0 w 36861"/>
                <a:gd name="connsiteY3" fmla="*/ 64810 h 64810"/>
              </a:gdLst>
              <a:ahLst/>
              <a:cxnLst>
                <a:cxn ang="0">
                  <a:pos x="connsiteX0" y="connsiteY0"/>
                </a:cxn>
                <a:cxn ang="0">
                  <a:pos x="connsiteX1" y="connsiteY1"/>
                </a:cxn>
                <a:cxn ang="0">
                  <a:pos x="connsiteX2" y="connsiteY2"/>
                </a:cxn>
                <a:cxn ang="0">
                  <a:pos x="connsiteX3" y="connsiteY3"/>
                </a:cxn>
              </a:cxnLst>
              <a:rect l="l" t="t" r="r" b="b"/>
              <a:pathLst>
                <a:path w="36861" h="64810">
                  <a:moveTo>
                    <a:pt x="0" y="0"/>
                  </a:moveTo>
                  <a:lnTo>
                    <a:pt x="36862" y="0"/>
                  </a:lnTo>
                  <a:lnTo>
                    <a:pt x="36862"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46" name="Freeform 82">
              <a:extLst>
                <a:ext uri="{FF2B5EF4-FFF2-40B4-BE49-F238E27FC236}">
                  <a16:creationId xmlns="" xmlns:a16="http://schemas.microsoft.com/office/drawing/2014/main" id="{30426060-EA7B-436F-9DF9-6F206F088433}"/>
                </a:ext>
              </a:extLst>
            </p:cNvPr>
            <p:cNvSpPr/>
            <p:nvPr/>
          </p:nvSpPr>
          <p:spPr>
            <a:xfrm>
              <a:off x="5611766" y="11797238"/>
              <a:ext cx="189621" cy="493640"/>
            </a:xfrm>
            <a:custGeom>
              <a:avLst/>
              <a:gdLst>
                <a:gd name="connsiteX0" fmla="*/ 0 w 21145"/>
                <a:gd name="connsiteY0" fmla="*/ 0 h 64810"/>
                <a:gd name="connsiteX1" fmla="*/ 21145 w 21145"/>
                <a:gd name="connsiteY1" fmla="*/ 0 h 64810"/>
                <a:gd name="connsiteX2" fmla="*/ 21145 w 21145"/>
                <a:gd name="connsiteY2" fmla="*/ 64810 h 64810"/>
                <a:gd name="connsiteX3" fmla="*/ 0 w 21145"/>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145" h="64810">
                  <a:moveTo>
                    <a:pt x="0" y="0"/>
                  </a:moveTo>
                  <a:lnTo>
                    <a:pt x="21145" y="0"/>
                  </a:lnTo>
                  <a:lnTo>
                    <a:pt x="21145"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47" name="Freeform 83">
              <a:extLst>
                <a:ext uri="{FF2B5EF4-FFF2-40B4-BE49-F238E27FC236}">
                  <a16:creationId xmlns="" xmlns:a16="http://schemas.microsoft.com/office/drawing/2014/main" id="{07DDD979-FABC-4114-87B0-AD2C8B6A8585}"/>
                </a:ext>
              </a:extLst>
            </p:cNvPr>
            <p:cNvSpPr/>
            <p:nvPr/>
          </p:nvSpPr>
          <p:spPr>
            <a:xfrm>
              <a:off x="5611766" y="10582662"/>
              <a:ext cx="189621" cy="493640"/>
            </a:xfrm>
            <a:custGeom>
              <a:avLst/>
              <a:gdLst>
                <a:gd name="connsiteX0" fmla="*/ 0 w 21145"/>
                <a:gd name="connsiteY0" fmla="*/ 0 h 64810"/>
                <a:gd name="connsiteX1" fmla="*/ 21145 w 21145"/>
                <a:gd name="connsiteY1" fmla="*/ 0 h 64810"/>
                <a:gd name="connsiteX2" fmla="*/ 21145 w 21145"/>
                <a:gd name="connsiteY2" fmla="*/ 64810 h 64810"/>
                <a:gd name="connsiteX3" fmla="*/ 0 w 21145"/>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145" h="64810">
                  <a:moveTo>
                    <a:pt x="0" y="0"/>
                  </a:moveTo>
                  <a:lnTo>
                    <a:pt x="21145" y="0"/>
                  </a:lnTo>
                  <a:lnTo>
                    <a:pt x="21145"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48" name="Freeform 84">
              <a:extLst>
                <a:ext uri="{FF2B5EF4-FFF2-40B4-BE49-F238E27FC236}">
                  <a16:creationId xmlns="" xmlns:a16="http://schemas.microsoft.com/office/drawing/2014/main" id="{8F5BB6B3-B4C9-4761-AB0E-7B8183F56835}"/>
                </a:ext>
              </a:extLst>
            </p:cNvPr>
            <p:cNvSpPr/>
            <p:nvPr/>
          </p:nvSpPr>
          <p:spPr>
            <a:xfrm>
              <a:off x="5611766" y="9336255"/>
              <a:ext cx="189621" cy="493640"/>
            </a:xfrm>
            <a:custGeom>
              <a:avLst/>
              <a:gdLst>
                <a:gd name="connsiteX0" fmla="*/ 0 w 21145"/>
                <a:gd name="connsiteY0" fmla="*/ 0 h 64810"/>
                <a:gd name="connsiteX1" fmla="*/ 21145 w 21145"/>
                <a:gd name="connsiteY1" fmla="*/ 0 h 64810"/>
                <a:gd name="connsiteX2" fmla="*/ 21145 w 21145"/>
                <a:gd name="connsiteY2" fmla="*/ 64810 h 64810"/>
                <a:gd name="connsiteX3" fmla="*/ 0 w 21145"/>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145" h="64810">
                  <a:moveTo>
                    <a:pt x="0" y="0"/>
                  </a:moveTo>
                  <a:lnTo>
                    <a:pt x="21145" y="0"/>
                  </a:lnTo>
                  <a:lnTo>
                    <a:pt x="21145"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49" name="Freeform 86">
              <a:extLst>
                <a:ext uri="{FF2B5EF4-FFF2-40B4-BE49-F238E27FC236}">
                  <a16:creationId xmlns="" xmlns:a16="http://schemas.microsoft.com/office/drawing/2014/main" id="{ED372EF3-67A1-4C91-A571-2B8595FAB4E0}"/>
                </a:ext>
              </a:extLst>
            </p:cNvPr>
            <p:cNvSpPr/>
            <p:nvPr/>
          </p:nvSpPr>
          <p:spPr>
            <a:xfrm rot="758160">
              <a:off x="7640871" y="7379710"/>
              <a:ext cx="895192" cy="493640"/>
            </a:xfrm>
            <a:custGeom>
              <a:avLst/>
              <a:gdLst>
                <a:gd name="connsiteX0" fmla="*/ 0 w 99822"/>
                <a:gd name="connsiteY0" fmla="*/ 0 h 64810"/>
                <a:gd name="connsiteX1" fmla="*/ 99822 w 99822"/>
                <a:gd name="connsiteY1" fmla="*/ 0 h 64810"/>
                <a:gd name="connsiteX2" fmla="*/ 99822 w 99822"/>
                <a:gd name="connsiteY2" fmla="*/ 64811 h 64810"/>
                <a:gd name="connsiteX3" fmla="*/ 0 w 99822"/>
                <a:gd name="connsiteY3" fmla="*/ 64811 h 64810"/>
              </a:gdLst>
              <a:ahLst/>
              <a:cxnLst>
                <a:cxn ang="0">
                  <a:pos x="connsiteX0" y="connsiteY0"/>
                </a:cxn>
                <a:cxn ang="0">
                  <a:pos x="connsiteX1" y="connsiteY1"/>
                </a:cxn>
                <a:cxn ang="0">
                  <a:pos x="connsiteX2" y="connsiteY2"/>
                </a:cxn>
                <a:cxn ang="0">
                  <a:pos x="connsiteX3" y="connsiteY3"/>
                </a:cxn>
              </a:cxnLst>
              <a:rect l="l" t="t" r="r" b="b"/>
              <a:pathLst>
                <a:path w="99822" h="64810">
                  <a:moveTo>
                    <a:pt x="0" y="0"/>
                  </a:moveTo>
                  <a:lnTo>
                    <a:pt x="99822" y="0"/>
                  </a:lnTo>
                  <a:lnTo>
                    <a:pt x="99822" y="64811"/>
                  </a:lnTo>
                  <a:lnTo>
                    <a:pt x="0" y="64811"/>
                  </a:lnTo>
                  <a:close/>
                </a:path>
              </a:pathLst>
            </a:custGeom>
            <a:solidFill>
              <a:schemeClr val="tx2"/>
            </a:solidFill>
            <a:ln w="9525" cap="flat">
              <a:noFill/>
              <a:prstDash val="solid"/>
              <a:miter/>
            </a:ln>
          </p:spPr>
          <p:txBody>
            <a:bodyPr rtlCol="0" anchor="ctr"/>
            <a:lstStyle/>
            <a:p>
              <a:endParaRPr lang="en-US" sz="900" dirty="0"/>
            </a:p>
          </p:txBody>
        </p:sp>
        <p:sp>
          <p:nvSpPr>
            <p:cNvPr id="51" name="Freeform 245">
              <a:extLst>
                <a:ext uri="{FF2B5EF4-FFF2-40B4-BE49-F238E27FC236}">
                  <a16:creationId xmlns="" xmlns:a16="http://schemas.microsoft.com/office/drawing/2014/main" id="{93FF721A-AF09-4575-AAAF-31312EE5AB9B}"/>
                </a:ext>
              </a:extLst>
            </p:cNvPr>
            <p:cNvSpPr/>
            <p:nvPr/>
          </p:nvSpPr>
          <p:spPr>
            <a:xfrm>
              <a:off x="8776304" y="4863274"/>
              <a:ext cx="18762" cy="1371003"/>
            </a:xfrm>
            <a:custGeom>
              <a:avLst/>
              <a:gdLst>
                <a:gd name="connsiteX0" fmla="*/ 0 w 9525"/>
                <a:gd name="connsiteY0" fmla="*/ 0 h 819491"/>
                <a:gd name="connsiteX1" fmla="*/ 0 w 9525"/>
                <a:gd name="connsiteY1" fmla="*/ 819491 h 819491"/>
              </a:gdLst>
              <a:ahLst/>
              <a:cxnLst>
                <a:cxn ang="0">
                  <a:pos x="connsiteX0" y="connsiteY0"/>
                </a:cxn>
                <a:cxn ang="0">
                  <a:pos x="connsiteX1" y="connsiteY1"/>
                </a:cxn>
              </a:cxnLst>
              <a:rect l="l" t="t" r="r" b="b"/>
              <a:pathLst>
                <a:path w="9525" h="819491">
                  <a:moveTo>
                    <a:pt x="0" y="0"/>
                  </a:moveTo>
                  <a:lnTo>
                    <a:pt x="0" y="819491"/>
                  </a:lnTo>
                </a:path>
              </a:pathLst>
            </a:custGeom>
            <a:ln w="66675" cap="flat">
              <a:solidFill>
                <a:schemeClr val="tx2">
                  <a:lumMod val="50000"/>
                </a:schemeClr>
              </a:solidFill>
              <a:prstDash val="solid"/>
              <a:round/>
            </a:ln>
          </p:spPr>
          <p:txBody>
            <a:bodyPr rtlCol="0" anchor="ctr"/>
            <a:lstStyle/>
            <a:p>
              <a:endParaRPr lang="en-US" sz="900" dirty="0"/>
            </a:p>
          </p:txBody>
        </p:sp>
        <p:sp>
          <p:nvSpPr>
            <p:cNvPr id="52" name="Freeform 246">
              <a:extLst>
                <a:ext uri="{FF2B5EF4-FFF2-40B4-BE49-F238E27FC236}">
                  <a16:creationId xmlns="" xmlns:a16="http://schemas.microsoft.com/office/drawing/2014/main" id="{1B610DF5-A852-48C9-92EA-AE7DB6CB0F1B}"/>
                </a:ext>
              </a:extLst>
            </p:cNvPr>
            <p:cNvSpPr/>
            <p:nvPr/>
          </p:nvSpPr>
          <p:spPr>
            <a:xfrm>
              <a:off x="8641969" y="6115996"/>
              <a:ext cx="268670" cy="281619"/>
            </a:xfrm>
            <a:custGeom>
              <a:avLst/>
              <a:gdLst>
                <a:gd name="connsiteX0" fmla="*/ 126206 w 136397"/>
                <a:gd name="connsiteY0" fmla="*/ 0 h 168332"/>
                <a:gd name="connsiteX1" fmla="*/ 136398 w 136397"/>
                <a:gd name="connsiteY1" fmla="*/ 0 h 168332"/>
                <a:gd name="connsiteX2" fmla="*/ 136398 w 136397"/>
                <a:gd name="connsiteY2" fmla="*/ 168333 h 168332"/>
                <a:gd name="connsiteX3" fmla="*/ 126206 w 136397"/>
                <a:gd name="connsiteY3" fmla="*/ 168333 h 168332"/>
                <a:gd name="connsiteX4" fmla="*/ 10192 w 136397"/>
                <a:gd name="connsiteY4" fmla="*/ 168333 h 168332"/>
                <a:gd name="connsiteX5" fmla="*/ 10192 w 136397"/>
                <a:gd name="connsiteY5" fmla="*/ 0 h 168332"/>
                <a:gd name="connsiteX6" fmla="*/ 0 w 136397"/>
                <a:gd name="connsiteY6" fmla="*/ 0 h 168332"/>
                <a:gd name="connsiteX7" fmla="*/ 10192 w 136397"/>
                <a:gd name="connsiteY7" fmla="*/ 0 h 16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97" h="168332">
                  <a:moveTo>
                    <a:pt x="126206" y="0"/>
                  </a:moveTo>
                  <a:cubicBezTo>
                    <a:pt x="131835" y="0"/>
                    <a:pt x="136398" y="0"/>
                    <a:pt x="136398" y="0"/>
                  </a:cubicBezTo>
                  <a:lnTo>
                    <a:pt x="136398" y="168333"/>
                  </a:lnTo>
                  <a:cubicBezTo>
                    <a:pt x="136398" y="168333"/>
                    <a:pt x="131835" y="168333"/>
                    <a:pt x="126206" y="168333"/>
                  </a:cubicBezTo>
                  <a:lnTo>
                    <a:pt x="10192" y="168333"/>
                  </a:lnTo>
                  <a:lnTo>
                    <a:pt x="10192" y="0"/>
                  </a:lnTo>
                  <a:cubicBezTo>
                    <a:pt x="4563" y="0"/>
                    <a:pt x="0" y="0"/>
                    <a:pt x="0" y="0"/>
                  </a:cubicBezTo>
                  <a:cubicBezTo>
                    <a:pt x="0" y="0"/>
                    <a:pt x="4563" y="0"/>
                    <a:pt x="10192" y="0"/>
                  </a:cubicBezTo>
                  <a:close/>
                </a:path>
              </a:pathLst>
            </a:custGeom>
            <a:solidFill>
              <a:srgbClr val="FFB000"/>
            </a:solidFill>
            <a:ln w="9525" cap="flat">
              <a:noFill/>
              <a:prstDash val="solid"/>
              <a:miter/>
            </a:ln>
          </p:spPr>
          <p:txBody>
            <a:bodyPr rtlCol="0" anchor="ctr"/>
            <a:lstStyle/>
            <a:p>
              <a:endParaRPr lang="en-US" sz="900" dirty="0"/>
            </a:p>
          </p:txBody>
        </p:sp>
        <p:sp>
          <p:nvSpPr>
            <p:cNvPr id="53" name="Freeform 247">
              <a:extLst>
                <a:ext uri="{FF2B5EF4-FFF2-40B4-BE49-F238E27FC236}">
                  <a16:creationId xmlns="" xmlns:a16="http://schemas.microsoft.com/office/drawing/2014/main" id="{758C3357-33DC-404A-998D-3A8B9C71BEEA}"/>
                </a:ext>
              </a:extLst>
            </p:cNvPr>
            <p:cNvSpPr/>
            <p:nvPr/>
          </p:nvSpPr>
          <p:spPr>
            <a:xfrm>
              <a:off x="8621141" y="6098961"/>
              <a:ext cx="309009" cy="315846"/>
            </a:xfrm>
            <a:custGeom>
              <a:avLst/>
              <a:gdLst>
                <a:gd name="connsiteX0" fmla="*/ 136779 w 156876"/>
                <a:gd name="connsiteY0" fmla="*/ 20413 h 188791"/>
                <a:gd name="connsiteX1" fmla="*/ 136779 w 156876"/>
                <a:gd name="connsiteY1" fmla="*/ 168287 h 188791"/>
                <a:gd name="connsiteX2" fmla="*/ 20479 w 156876"/>
                <a:gd name="connsiteY2" fmla="*/ 168287 h 188791"/>
                <a:gd name="connsiteX3" fmla="*/ 20479 w 156876"/>
                <a:gd name="connsiteY3" fmla="*/ 20413 h 188791"/>
                <a:gd name="connsiteX4" fmla="*/ 136398 w 156876"/>
                <a:gd name="connsiteY4" fmla="*/ 20413 h 188791"/>
                <a:gd name="connsiteX5" fmla="*/ 136398 w 156876"/>
                <a:gd name="connsiteY5" fmla="*/ -46 h 188791"/>
                <a:gd name="connsiteX6" fmla="*/ 20479 w 156876"/>
                <a:gd name="connsiteY6" fmla="*/ -46 h 188791"/>
                <a:gd name="connsiteX7" fmla="*/ 0 w 156876"/>
                <a:gd name="connsiteY7" fmla="*/ 20413 h 188791"/>
                <a:gd name="connsiteX8" fmla="*/ 0 w 156876"/>
                <a:gd name="connsiteY8" fmla="*/ 168287 h 188791"/>
                <a:gd name="connsiteX9" fmla="*/ 20479 w 156876"/>
                <a:gd name="connsiteY9" fmla="*/ 188746 h 188791"/>
                <a:gd name="connsiteX10" fmla="*/ 136398 w 156876"/>
                <a:gd name="connsiteY10" fmla="*/ 188746 h 188791"/>
                <a:gd name="connsiteX11" fmla="*/ 156877 w 156876"/>
                <a:gd name="connsiteY11" fmla="*/ 168287 h 188791"/>
                <a:gd name="connsiteX12" fmla="*/ 156877 w 156876"/>
                <a:gd name="connsiteY12" fmla="*/ 20413 h 188791"/>
                <a:gd name="connsiteX13" fmla="*/ 136398 w 156876"/>
                <a:gd name="connsiteY13" fmla="*/ -46 h 18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76" h="188791">
                  <a:moveTo>
                    <a:pt x="136779" y="20413"/>
                  </a:moveTo>
                  <a:lnTo>
                    <a:pt x="136779" y="168287"/>
                  </a:lnTo>
                  <a:lnTo>
                    <a:pt x="20479" y="168287"/>
                  </a:lnTo>
                  <a:lnTo>
                    <a:pt x="20479" y="20413"/>
                  </a:lnTo>
                  <a:lnTo>
                    <a:pt x="136398" y="20413"/>
                  </a:lnTo>
                  <a:moveTo>
                    <a:pt x="136398" y="-46"/>
                  </a:moveTo>
                  <a:lnTo>
                    <a:pt x="20479" y="-46"/>
                  </a:lnTo>
                  <a:cubicBezTo>
                    <a:pt x="9172" y="-46"/>
                    <a:pt x="0" y="9118"/>
                    <a:pt x="0" y="20413"/>
                  </a:cubicBezTo>
                  <a:lnTo>
                    <a:pt x="0" y="168287"/>
                  </a:lnTo>
                  <a:cubicBezTo>
                    <a:pt x="0" y="179582"/>
                    <a:pt x="9172" y="188746"/>
                    <a:pt x="20479" y="188746"/>
                  </a:cubicBezTo>
                  <a:lnTo>
                    <a:pt x="136398" y="188746"/>
                  </a:lnTo>
                  <a:cubicBezTo>
                    <a:pt x="147704" y="188746"/>
                    <a:pt x="156877" y="179582"/>
                    <a:pt x="156877" y="168287"/>
                  </a:cubicBezTo>
                  <a:lnTo>
                    <a:pt x="156877" y="20413"/>
                  </a:lnTo>
                  <a:cubicBezTo>
                    <a:pt x="156877" y="9118"/>
                    <a:pt x="147704" y="-46"/>
                    <a:pt x="136398" y="-46"/>
                  </a:cubicBezTo>
                  <a:close/>
                </a:path>
              </a:pathLst>
            </a:custGeom>
            <a:solidFill>
              <a:srgbClr val="FFB000"/>
            </a:solidFill>
            <a:ln w="9525" cap="flat">
              <a:noFill/>
              <a:prstDash val="solid"/>
              <a:miter/>
            </a:ln>
          </p:spPr>
          <p:txBody>
            <a:bodyPr rtlCol="0" anchor="ctr"/>
            <a:lstStyle/>
            <a:p>
              <a:endParaRPr lang="en-US" sz="900" dirty="0"/>
            </a:p>
          </p:txBody>
        </p:sp>
        <p:sp>
          <p:nvSpPr>
            <p:cNvPr id="54" name="Freeform 248">
              <a:extLst>
                <a:ext uri="{FF2B5EF4-FFF2-40B4-BE49-F238E27FC236}">
                  <a16:creationId xmlns="" xmlns:a16="http://schemas.microsoft.com/office/drawing/2014/main" id="{097FB2FC-00EA-4324-AB88-49EC633846A3}"/>
                </a:ext>
              </a:extLst>
            </p:cNvPr>
            <p:cNvSpPr/>
            <p:nvPr/>
          </p:nvSpPr>
          <p:spPr>
            <a:xfrm>
              <a:off x="8569733" y="6302414"/>
              <a:ext cx="412765" cy="636787"/>
            </a:xfrm>
            <a:custGeom>
              <a:avLst/>
              <a:gdLst>
                <a:gd name="connsiteX0" fmla="*/ 0 w 209550"/>
                <a:gd name="connsiteY0" fmla="*/ 275909 h 380627"/>
                <a:gd name="connsiteX1" fmla="*/ 104775 w 209550"/>
                <a:gd name="connsiteY1" fmla="*/ 380582 h 380627"/>
                <a:gd name="connsiteX2" fmla="*/ 209550 w 209550"/>
                <a:gd name="connsiteY2" fmla="*/ 275909 h 380627"/>
                <a:gd name="connsiteX3" fmla="*/ 104775 w 209550"/>
                <a:gd name="connsiteY3" fmla="*/ 171237 h 380627"/>
                <a:gd name="connsiteX4" fmla="*/ 104775 w 209550"/>
                <a:gd name="connsiteY4" fmla="*/ -46 h 38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380627">
                  <a:moveTo>
                    <a:pt x="0" y="275909"/>
                  </a:moveTo>
                  <a:cubicBezTo>
                    <a:pt x="0" y="333717"/>
                    <a:pt x="46911" y="380582"/>
                    <a:pt x="104775" y="380582"/>
                  </a:cubicBezTo>
                  <a:cubicBezTo>
                    <a:pt x="162639" y="380582"/>
                    <a:pt x="209550" y="333717"/>
                    <a:pt x="209550" y="275909"/>
                  </a:cubicBezTo>
                  <a:cubicBezTo>
                    <a:pt x="209550" y="218101"/>
                    <a:pt x="162639" y="171237"/>
                    <a:pt x="104775" y="171237"/>
                  </a:cubicBezTo>
                  <a:lnTo>
                    <a:pt x="104775" y="-46"/>
                  </a:lnTo>
                </a:path>
              </a:pathLst>
            </a:custGeom>
            <a:noFill/>
            <a:ln w="68199" cap="rnd">
              <a:solidFill>
                <a:srgbClr val="FFB000"/>
              </a:solidFill>
              <a:prstDash val="solid"/>
              <a:round/>
            </a:ln>
          </p:spPr>
          <p:txBody>
            <a:bodyPr rtlCol="0" anchor="ctr"/>
            <a:lstStyle/>
            <a:p>
              <a:endParaRPr lang="en-US" sz="900" dirty="0"/>
            </a:p>
          </p:txBody>
        </p:sp>
        <p:sp>
          <p:nvSpPr>
            <p:cNvPr id="55" name="Freeform 251">
              <a:extLst>
                <a:ext uri="{FF2B5EF4-FFF2-40B4-BE49-F238E27FC236}">
                  <a16:creationId xmlns="" xmlns:a16="http://schemas.microsoft.com/office/drawing/2014/main" id="{B9326183-B19F-4E3E-A578-D51B049A7547}"/>
                </a:ext>
              </a:extLst>
            </p:cNvPr>
            <p:cNvSpPr/>
            <p:nvPr/>
          </p:nvSpPr>
          <p:spPr>
            <a:xfrm>
              <a:off x="1642791" y="2895601"/>
              <a:ext cx="6519806" cy="1252242"/>
            </a:xfrm>
            <a:custGeom>
              <a:avLst/>
              <a:gdLst>
                <a:gd name="connsiteX0" fmla="*/ 0 w 3309937"/>
                <a:gd name="connsiteY0" fmla="*/ 561045 h 748504"/>
                <a:gd name="connsiteX1" fmla="*/ 415862 w 3309937"/>
                <a:gd name="connsiteY1" fmla="*/ 0 h 748504"/>
                <a:gd name="connsiteX2" fmla="*/ 3309938 w 3309937"/>
                <a:gd name="connsiteY2" fmla="*/ 748504 h 748504"/>
              </a:gdLst>
              <a:ahLst/>
              <a:cxnLst>
                <a:cxn ang="0">
                  <a:pos x="connsiteX0" y="connsiteY0"/>
                </a:cxn>
                <a:cxn ang="0">
                  <a:pos x="connsiteX1" y="connsiteY1"/>
                </a:cxn>
                <a:cxn ang="0">
                  <a:pos x="connsiteX2" y="connsiteY2"/>
                </a:cxn>
              </a:cxnLst>
              <a:rect l="l" t="t" r="r" b="b"/>
              <a:pathLst>
                <a:path w="3309937" h="748504">
                  <a:moveTo>
                    <a:pt x="0" y="561045"/>
                  </a:moveTo>
                  <a:lnTo>
                    <a:pt x="415862" y="0"/>
                  </a:lnTo>
                  <a:lnTo>
                    <a:pt x="3309938" y="748504"/>
                  </a:lnTo>
                </a:path>
              </a:pathLst>
            </a:custGeom>
            <a:noFill/>
            <a:ln w="66675" cap="flat">
              <a:solidFill>
                <a:schemeClr val="tx2">
                  <a:lumMod val="50000"/>
                </a:schemeClr>
              </a:solidFill>
              <a:prstDash val="solid"/>
              <a:round/>
            </a:ln>
          </p:spPr>
          <p:txBody>
            <a:bodyPr rtlCol="0" anchor="ctr"/>
            <a:lstStyle/>
            <a:p>
              <a:endParaRPr lang="en-US" sz="900" dirty="0"/>
            </a:p>
          </p:txBody>
        </p:sp>
        <p:sp>
          <p:nvSpPr>
            <p:cNvPr id="56" name="Freeform 252">
              <a:extLst>
                <a:ext uri="{FF2B5EF4-FFF2-40B4-BE49-F238E27FC236}">
                  <a16:creationId xmlns="" xmlns:a16="http://schemas.microsoft.com/office/drawing/2014/main" id="{61E018FF-7643-4E3B-96E3-0A2C75CFF952}"/>
                </a:ext>
              </a:extLst>
            </p:cNvPr>
            <p:cNvSpPr/>
            <p:nvPr/>
          </p:nvSpPr>
          <p:spPr>
            <a:xfrm>
              <a:off x="1235656" y="3786467"/>
              <a:ext cx="813520" cy="1592605"/>
            </a:xfrm>
            <a:custGeom>
              <a:avLst/>
              <a:gdLst>
                <a:gd name="connsiteX0" fmla="*/ 0 w 413003"/>
                <a:gd name="connsiteY0" fmla="*/ 0 h 951949"/>
                <a:gd name="connsiteX1" fmla="*/ 413004 w 413003"/>
                <a:gd name="connsiteY1" fmla="*/ 0 h 951949"/>
                <a:gd name="connsiteX2" fmla="*/ 413004 w 413003"/>
                <a:gd name="connsiteY2" fmla="*/ 951950 h 951949"/>
                <a:gd name="connsiteX3" fmla="*/ 0 w 413003"/>
                <a:gd name="connsiteY3" fmla="*/ 951950 h 951949"/>
              </a:gdLst>
              <a:ahLst/>
              <a:cxnLst>
                <a:cxn ang="0">
                  <a:pos x="connsiteX0" y="connsiteY0"/>
                </a:cxn>
                <a:cxn ang="0">
                  <a:pos x="connsiteX1" y="connsiteY1"/>
                </a:cxn>
                <a:cxn ang="0">
                  <a:pos x="connsiteX2" y="connsiteY2"/>
                </a:cxn>
                <a:cxn ang="0">
                  <a:pos x="connsiteX3" y="connsiteY3"/>
                </a:cxn>
              </a:cxnLst>
              <a:rect l="l" t="t" r="r" b="b"/>
              <a:pathLst>
                <a:path w="413003" h="951949">
                  <a:moveTo>
                    <a:pt x="0" y="0"/>
                  </a:moveTo>
                  <a:lnTo>
                    <a:pt x="413004" y="0"/>
                  </a:lnTo>
                  <a:lnTo>
                    <a:pt x="413004" y="951950"/>
                  </a:lnTo>
                  <a:lnTo>
                    <a:pt x="0" y="951950"/>
                  </a:lnTo>
                  <a:close/>
                </a:path>
              </a:pathLst>
            </a:custGeom>
            <a:solidFill>
              <a:schemeClr val="tx2"/>
            </a:solidFill>
            <a:ln w="9525" cap="flat">
              <a:noFill/>
              <a:prstDash val="solid"/>
              <a:miter/>
            </a:ln>
          </p:spPr>
          <p:txBody>
            <a:bodyPr rtlCol="0" anchor="ctr"/>
            <a:lstStyle/>
            <a:p>
              <a:endParaRPr lang="en-US" sz="900" dirty="0"/>
            </a:p>
          </p:txBody>
        </p:sp>
        <p:sp>
          <p:nvSpPr>
            <p:cNvPr id="57" name="Freeform 260">
              <a:extLst>
                <a:ext uri="{FF2B5EF4-FFF2-40B4-BE49-F238E27FC236}">
                  <a16:creationId xmlns="" xmlns:a16="http://schemas.microsoft.com/office/drawing/2014/main" id="{B5CA7AAA-E822-4A93-A0DC-1B080AF412A2}"/>
                </a:ext>
              </a:extLst>
            </p:cNvPr>
            <p:cNvSpPr/>
            <p:nvPr/>
          </p:nvSpPr>
          <p:spPr>
            <a:xfrm>
              <a:off x="1235656" y="4147843"/>
              <a:ext cx="814458" cy="691233"/>
            </a:xfrm>
            <a:custGeom>
              <a:avLst/>
              <a:gdLst>
                <a:gd name="connsiteX0" fmla="*/ 413480 w 413480"/>
                <a:gd name="connsiteY0" fmla="*/ 413171 h 413171"/>
                <a:gd name="connsiteX1" fmla="*/ 0 w 413480"/>
                <a:gd name="connsiteY1" fmla="*/ 0 h 413171"/>
              </a:gdLst>
              <a:ahLst/>
              <a:cxnLst>
                <a:cxn ang="0">
                  <a:pos x="connsiteX0" y="connsiteY0"/>
                </a:cxn>
                <a:cxn ang="0">
                  <a:pos x="connsiteX1" y="connsiteY1"/>
                </a:cxn>
              </a:cxnLst>
              <a:rect l="l" t="t" r="r" b="b"/>
              <a:pathLst>
                <a:path w="413480" h="413171">
                  <a:moveTo>
                    <a:pt x="413480" y="413171"/>
                  </a:moveTo>
                  <a:lnTo>
                    <a:pt x="0" y="0"/>
                  </a:lnTo>
                </a:path>
              </a:pathLst>
            </a:custGeom>
            <a:ln w="44958" cap="flat">
              <a:solidFill>
                <a:schemeClr val="accent1"/>
              </a:solidFill>
              <a:prstDash val="solid"/>
              <a:miter/>
            </a:ln>
          </p:spPr>
          <p:txBody>
            <a:bodyPr rtlCol="0" anchor="ctr"/>
            <a:lstStyle/>
            <a:p>
              <a:endParaRPr lang="en-US" sz="900" dirty="0"/>
            </a:p>
          </p:txBody>
        </p:sp>
        <p:sp>
          <p:nvSpPr>
            <p:cNvPr id="58" name="Freeform 261">
              <a:extLst>
                <a:ext uri="{FF2B5EF4-FFF2-40B4-BE49-F238E27FC236}">
                  <a16:creationId xmlns="" xmlns:a16="http://schemas.microsoft.com/office/drawing/2014/main" id="{D9D52796-9DAF-4A67-82AD-F96893E8F8E0}"/>
                </a:ext>
              </a:extLst>
            </p:cNvPr>
            <p:cNvSpPr/>
            <p:nvPr/>
          </p:nvSpPr>
          <p:spPr>
            <a:xfrm rot="5400000">
              <a:off x="1297011" y="4086708"/>
              <a:ext cx="691749" cy="813663"/>
            </a:xfrm>
            <a:custGeom>
              <a:avLst/>
              <a:gdLst>
                <a:gd name="connsiteX0" fmla="*/ 0 w 413480"/>
                <a:gd name="connsiteY0" fmla="*/ -46 h 413076"/>
                <a:gd name="connsiteX1" fmla="*/ 413480 w 413480"/>
                <a:gd name="connsiteY1" fmla="*/ -46 h 413076"/>
                <a:gd name="connsiteX2" fmla="*/ 413480 w 413480"/>
                <a:gd name="connsiteY2" fmla="*/ 413030 h 413076"/>
                <a:gd name="connsiteX3" fmla="*/ 0 w 413480"/>
                <a:gd name="connsiteY3" fmla="*/ 413030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46"/>
                  </a:moveTo>
                  <a:lnTo>
                    <a:pt x="413480" y="-46"/>
                  </a:lnTo>
                  <a:lnTo>
                    <a:pt x="413480" y="413030"/>
                  </a:lnTo>
                  <a:lnTo>
                    <a:pt x="0" y="413030"/>
                  </a:lnTo>
                  <a:close/>
                </a:path>
              </a:pathLst>
            </a:custGeom>
            <a:noFill/>
            <a:ln w="67437" cap="flat">
              <a:solidFill>
                <a:schemeClr val="accent1"/>
              </a:solidFill>
              <a:prstDash val="solid"/>
              <a:miter/>
            </a:ln>
          </p:spPr>
          <p:txBody>
            <a:bodyPr rtlCol="0" anchor="ctr"/>
            <a:lstStyle/>
            <a:p>
              <a:endParaRPr lang="en-US" sz="900" dirty="0"/>
            </a:p>
          </p:txBody>
        </p:sp>
        <p:sp>
          <p:nvSpPr>
            <p:cNvPr id="59" name="Freeform 262">
              <a:extLst>
                <a:ext uri="{FF2B5EF4-FFF2-40B4-BE49-F238E27FC236}">
                  <a16:creationId xmlns="" xmlns:a16="http://schemas.microsoft.com/office/drawing/2014/main" id="{5CB0B748-99CF-4740-80E7-ED6895E6E551}"/>
                </a:ext>
              </a:extLst>
            </p:cNvPr>
            <p:cNvSpPr/>
            <p:nvPr/>
          </p:nvSpPr>
          <p:spPr>
            <a:xfrm>
              <a:off x="1235656"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chemeClr val="accent1"/>
              </a:solidFill>
              <a:prstDash val="solid"/>
              <a:miter/>
            </a:ln>
          </p:spPr>
          <p:txBody>
            <a:bodyPr rtlCol="0" anchor="ctr"/>
            <a:lstStyle/>
            <a:p>
              <a:endParaRPr lang="en-US" sz="900" dirty="0"/>
            </a:p>
          </p:txBody>
        </p:sp>
        <p:sp>
          <p:nvSpPr>
            <p:cNvPr id="60" name="Freeform 263">
              <a:extLst>
                <a:ext uri="{FF2B5EF4-FFF2-40B4-BE49-F238E27FC236}">
                  <a16:creationId xmlns="" xmlns:a16="http://schemas.microsoft.com/office/drawing/2014/main" id="{BB912680-C63A-463E-8179-D946F6599222}"/>
                </a:ext>
              </a:extLst>
            </p:cNvPr>
            <p:cNvSpPr/>
            <p:nvPr/>
          </p:nvSpPr>
          <p:spPr>
            <a:xfrm>
              <a:off x="2050114" y="4147843"/>
              <a:ext cx="814458" cy="691233"/>
            </a:xfrm>
            <a:custGeom>
              <a:avLst/>
              <a:gdLst>
                <a:gd name="connsiteX0" fmla="*/ 413480 w 413480"/>
                <a:gd name="connsiteY0" fmla="*/ 413171 h 413171"/>
                <a:gd name="connsiteX1" fmla="*/ 0 w 413480"/>
                <a:gd name="connsiteY1" fmla="*/ 0 h 413171"/>
              </a:gdLst>
              <a:ahLst/>
              <a:cxnLst>
                <a:cxn ang="0">
                  <a:pos x="connsiteX0" y="connsiteY0"/>
                </a:cxn>
                <a:cxn ang="0">
                  <a:pos x="connsiteX1" y="connsiteY1"/>
                </a:cxn>
              </a:cxnLst>
              <a:rect l="l" t="t" r="r" b="b"/>
              <a:pathLst>
                <a:path w="413480" h="413171">
                  <a:moveTo>
                    <a:pt x="413480" y="413171"/>
                  </a:moveTo>
                  <a:lnTo>
                    <a:pt x="0" y="0"/>
                  </a:lnTo>
                </a:path>
              </a:pathLst>
            </a:custGeom>
            <a:ln w="44958" cap="flat">
              <a:solidFill>
                <a:srgbClr val="E09705"/>
              </a:solidFill>
              <a:prstDash val="solid"/>
              <a:miter/>
            </a:ln>
          </p:spPr>
          <p:txBody>
            <a:bodyPr rtlCol="0" anchor="ctr"/>
            <a:lstStyle/>
            <a:p>
              <a:endParaRPr lang="en-US" sz="900" dirty="0"/>
            </a:p>
          </p:txBody>
        </p:sp>
        <p:sp>
          <p:nvSpPr>
            <p:cNvPr id="61" name="Freeform 264">
              <a:extLst>
                <a:ext uri="{FF2B5EF4-FFF2-40B4-BE49-F238E27FC236}">
                  <a16:creationId xmlns="" xmlns:a16="http://schemas.microsoft.com/office/drawing/2014/main" id="{7FA72FD7-B7B9-4FEC-BFC2-8803B239E02B}"/>
                </a:ext>
              </a:extLst>
            </p:cNvPr>
            <p:cNvSpPr/>
            <p:nvPr/>
          </p:nvSpPr>
          <p:spPr>
            <a:xfrm rot="5400000">
              <a:off x="2111470" y="4086708"/>
              <a:ext cx="691749" cy="813663"/>
            </a:xfrm>
            <a:custGeom>
              <a:avLst/>
              <a:gdLst>
                <a:gd name="connsiteX0" fmla="*/ 0 w 413480"/>
                <a:gd name="connsiteY0" fmla="*/ -46 h 413076"/>
                <a:gd name="connsiteX1" fmla="*/ 413480 w 413480"/>
                <a:gd name="connsiteY1" fmla="*/ -46 h 413076"/>
                <a:gd name="connsiteX2" fmla="*/ 413480 w 413480"/>
                <a:gd name="connsiteY2" fmla="*/ 413030 h 413076"/>
                <a:gd name="connsiteX3" fmla="*/ 0 w 413480"/>
                <a:gd name="connsiteY3" fmla="*/ 413030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46"/>
                  </a:moveTo>
                  <a:lnTo>
                    <a:pt x="413480" y="-46"/>
                  </a:lnTo>
                  <a:lnTo>
                    <a:pt x="413480" y="413030"/>
                  </a:lnTo>
                  <a:lnTo>
                    <a:pt x="0" y="413030"/>
                  </a:lnTo>
                  <a:close/>
                </a:path>
              </a:pathLst>
            </a:custGeom>
            <a:noFill/>
            <a:ln w="67437" cap="flat">
              <a:solidFill>
                <a:srgbClr val="FFB000"/>
              </a:solidFill>
              <a:prstDash val="solid"/>
              <a:miter/>
            </a:ln>
          </p:spPr>
          <p:txBody>
            <a:bodyPr rtlCol="0" anchor="ctr"/>
            <a:lstStyle/>
            <a:p>
              <a:endParaRPr lang="en-US" sz="900" dirty="0"/>
            </a:p>
          </p:txBody>
        </p:sp>
        <p:sp>
          <p:nvSpPr>
            <p:cNvPr id="62" name="Freeform 265">
              <a:extLst>
                <a:ext uri="{FF2B5EF4-FFF2-40B4-BE49-F238E27FC236}">
                  <a16:creationId xmlns="" xmlns:a16="http://schemas.microsoft.com/office/drawing/2014/main" id="{6516C3BB-8577-4AB7-B03D-1454206C3FED}"/>
                </a:ext>
              </a:extLst>
            </p:cNvPr>
            <p:cNvSpPr/>
            <p:nvPr/>
          </p:nvSpPr>
          <p:spPr>
            <a:xfrm>
              <a:off x="2050114"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rgbClr val="FFB000"/>
              </a:solidFill>
              <a:prstDash val="solid"/>
              <a:miter/>
            </a:ln>
          </p:spPr>
          <p:txBody>
            <a:bodyPr rtlCol="0" anchor="ctr"/>
            <a:lstStyle/>
            <a:p>
              <a:endParaRPr lang="en-US" sz="900" dirty="0"/>
            </a:p>
          </p:txBody>
        </p:sp>
        <p:sp>
          <p:nvSpPr>
            <p:cNvPr id="63" name="Freeform 266">
              <a:extLst>
                <a:ext uri="{FF2B5EF4-FFF2-40B4-BE49-F238E27FC236}">
                  <a16:creationId xmlns="" xmlns:a16="http://schemas.microsoft.com/office/drawing/2014/main" id="{A4885816-2BAF-4053-B33B-09C3943C9E76}"/>
                </a:ext>
              </a:extLst>
            </p:cNvPr>
            <p:cNvSpPr/>
            <p:nvPr/>
          </p:nvSpPr>
          <p:spPr>
            <a:xfrm>
              <a:off x="2864575" y="4147843"/>
              <a:ext cx="814458" cy="691233"/>
            </a:xfrm>
            <a:custGeom>
              <a:avLst/>
              <a:gdLst>
                <a:gd name="connsiteX0" fmla="*/ 413480 w 413480"/>
                <a:gd name="connsiteY0" fmla="*/ 413171 h 413171"/>
                <a:gd name="connsiteX1" fmla="*/ 0 w 413480"/>
                <a:gd name="connsiteY1" fmla="*/ 0 h 413171"/>
              </a:gdLst>
              <a:ahLst/>
              <a:cxnLst>
                <a:cxn ang="0">
                  <a:pos x="connsiteX0" y="connsiteY0"/>
                </a:cxn>
                <a:cxn ang="0">
                  <a:pos x="connsiteX1" y="connsiteY1"/>
                </a:cxn>
              </a:cxnLst>
              <a:rect l="l" t="t" r="r" b="b"/>
              <a:pathLst>
                <a:path w="413480" h="413171">
                  <a:moveTo>
                    <a:pt x="413480" y="413171"/>
                  </a:moveTo>
                  <a:lnTo>
                    <a:pt x="0" y="0"/>
                  </a:lnTo>
                </a:path>
              </a:pathLst>
            </a:custGeom>
            <a:ln w="44958" cap="flat">
              <a:solidFill>
                <a:schemeClr val="accent1"/>
              </a:solidFill>
              <a:prstDash val="solid"/>
              <a:miter/>
            </a:ln>
          </p:spPr>
          <p:txBody>
            <a:bodyPr rtlCol="0" anchor="ctr"/>
            <a:lstStyle/>
            <a:p>
              <a:endParaRPr lang="en-US" sz="900" dirty="0"/>
            </a:p>
          </p:txBody>
        </p:sp>
        <p:sp>
          <p:nvSpPr>
            <p:cNvPr id="64" name="Freeform 267">
              <a:extLst>
                <a:ext uri="{FF2B5EF4-FFF2-40B4-BE49-F238E27FC236}">
                  <a16:creationId xmlns="" xmlns:a16="http://schemas.microsoft.com/office/drawing/2014/main" id="{AAC943A6-1732-4663-AC98-F15FAA4973AA}"/>
                </a:ext>
              </a:extLst>
            </p:cNvPr>
            <p:cNvSpPr/>
            <p:nvPr/>
          </p:nvSpPr>
          <p:spPr>
            <a:xfrm rot="5400000">
              <a:off x="2925930" y="4086708"/>
              <a:ext cx="691749" cy="813663"/>
            </a:xfrm>
            <a:custGeom>
              <a:avLst/>
              <a:gdLst>
                <a:gd name="connsiteX0" fmla="*/ 0 w 413480"/>
                <a:gd name="connsiteY0" fmla="*/ -46 h 413076"/>
                <a:gd name="connsiteX1" fmla="*/ 413480 w 413480"/>
                <a:gd name="connsiteY1" fmla="*/ -46 h 413076"/>
                <a:gd name="connsiteX2" fmla="*/ 413480 w 413480"/>
                <a:gd name="connsiteY2" fmla="*/ 413030 h 413076"/>
                <a:gd name="connsiteX3" fmla="*/ 0 w 413480"/>
                <a:gd name="connsiteY3" fmla="*/ 413030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46"/>
                  </a:moveTo>
                  <a:lnTo>
                    <a:pt x="413480" y="-46"/>
                  </a:lnTo>
                  <a:lnTo>
                    <a:pt x="413480" y="413030"/>
                  </a:lnTo>
                  <a:lnTo>
                    <a:pt x="0" y="413030"/>
                  </a:lnTo>
                  <a:close/>
                </a:path>
              </a:pathLst>
            </a:custGeom>
            <a:noFill/>
            <a:ln w="67437" cap="flat">
              <a:solidFill>
                <a:schemeClr val="accent1"/>
              </a:solidFill>
              <a:prstDash val="solid"/>
              <a:miter/>
            </a:ln>
          </p:spPr>
          <p:txBody>
            <a:bodyPr rtlCol="0" anchor="ctr"/>
            <a:lstStyle/>
            <a:p>
              <a:endParaRPr lang="en-US" sz="900" dirty="0"/>
            </a:p>
          </p:txBody>
        </p:sp>
        <p:sp>
          <p:nvSpPr>
            <p:cNvPr id="65" name="Freeform 268">
              <a:extLst>
                <a:ext uri="{FF2B5EF4-FFF2-40B4-BE49-F238E27FC236}">
                  <a16:creationId xmlns="" xmlns:a16="http://schemas.microsoft.com/office/drawing/2014/main" id="{D7F05908-3936-4307-990C-40B89ACA2E08}"/>
                </a:ext>
              </a:extLst>
            </p:cNvPr>
            <p:cNvSpPr/>
            <p:nvPr/>
          </p:nvSpPr>
          <p:spPr>
            <a:xfrm>
              <a:off x="2864575"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chemeClr val="accent1"/>
              </a:solidFill>
              <a:prstDash val="solid"/>
              <a:miter/>
            </a:ln>
          </p:spPr>
          <p:txBody>
            <a:bodyPr rtlCol="0" anchor="ctr"/>
            <a:lstStyle/>
            <a:p>
              <a:endParaRPr lang="en-US" sz="900" dirty="0"/>
            </a:p>
          </p:txBody>
        </p:sp>
        <p:sp>
          <p:nvSpPr>
            <p:cNvPr id="66" name="Freeform 269">
              <a:extLst>
                <a:ext uri="{FF2B5EF4-FFF2-40B4-BE49-F238E27FC236}">
                  <a16:creationId xmlns="" xmlns:a16="http://schemas.microsoft.com/office/drawing/2014/main" id="{49F91EEA-C49F-4ED8-9DCD-D9A9153C89DD}"/>
                </a:ext>
              </a:extLst>
            </p:cNvPr>
            <p:cNvSpPr/>
            <p:nvPr/>
          </p:nvSpPr>
          <p:spPr>
            <a:xfrm>
              <a:off x="3679036" y="4147843"/>
              <a:ext cx="814458" cy="691233"/>
            </a:xfrm>
            <a:custGeom>
              <a:avLst/>
              <a:gdLst>
                <a:gd name="connsiteX0" fmla="*/ 413480 w 413480"/>
                <a:gd name="connsiteY0" fmla="*/ 413171 h 413171"/>
                <a:gd name="connsiteX1" fmla="*/ 0 w 413480"/>
                <a:gd name="connsiteY1" fmla="*/ 0 h 413171"/>
              </a:gdLst>
              <a:ahLst/>
              <a:cxnLst>
                <a:cxn ang="0">
                  <a:pos x="connsiteX0" y="connsiteY0"/>
                </a:cxn>
                <a:cxn ang="0">
                  <a:pos x="connsiteX1" y="connsiteY1"/>
                </a:cxn>
              </a:cxnLst>
              <a:rect l="l" t="t" r="r" b="b"/>
              <a:pathLst>
                <a:path w="413480" h="413171">
                  <a:moveTo>
                    <a:pt x="413480" y="413171"/>
                  </a:moveTo>
                  <a:lnTo>
                    <a:pt x="0" y="0"/>
                  </a:lnTo>
                </a:path>
              </a:pathLst>
            </a:custGeom>
            <a:ln w="44958" cap="flat">
              <a:solidFill>
                <a:schemeClr val="accent1"/>
              </a:solidFill>
              <a:prstDash val="solid"/>
              <a:miter/>
            </a:ln>
          </p:spPr>
          <p:txBody>
            <a:bodyPr rtlCol="0" anchor="ctr"/>
            <a:lstStyle/>
            <a:p>
              <a:endParaRPr lang="en-US" sz="900" dirty="0"/>
            </a:p>
          </p:txBody>
        </p:sp>
        <p:sp>
          <p:nvSpPr>
            <p:cNvPr id="67" name="Freeform 270">
              <a:extLst>
                <a:ext uri="{FF2B5EF4-FFF2-40B4-BE49-F238E27FC236}">
                  <a16:creationId xmlns="" xmlns:a16="http://schemas.microsoft.com/office/drawing/2014/main" id="{176446D9-FDE0-448A-BE1F-528D7BC71340}"/>
                </a:ext>
              </a:extLst>
            </p:cNvPr>
            <p:cNvSpPr/>
            <p:nvPr/>
          </p:nvSpPr>
          <p:spPr>
            <a:xfrm rot="5400000">
              <a:off x="3740392" y="4086708"/>
              <a:ext cx="691749" cy="813663"/>
            </a:xfrm>
            <a:custGeom>
              <a:avLst/>
              <a:gdLst>
                <a:gd name="connsiteX0" fmla="*/ 0 w 413480"/>
                <a:gd name="connsiteY0" fmla="*/ -46 h 413076"/>
                <a:gd name="connsiteX1" fmla="*/ 413480 w 413480"/>
                <a:gd name="connsiteY1" fmla="*/ -46 h 413076"/>
                <a:gd name="connsiteX2" fmla="*/ 413480 w 413480"/>
                <a:gd name="connsiteY2" fmla="*/ 413030 h 413076"/>
                <a:gd name="connsiteX3" fmla="*/ 0 w 413480"/>
                <a:gd name="connsiteY3" fmla="*/ 413030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46"/>
                  </a:moveTo>
                  <a:lnTo>
                    <a:pt x="413480" y="-46"/>
                  </a:lnTo>
                  <a:lnTo>
                    <a:pt x="413480" y="413030"/>
                  </a:lnTo>
                  <a:lnTo>
                    <a:pt x="0" y="413030"/>
                  </a:lnTo>
                  <a:close/>
                </a:path>
              </a:pathLst>
            </a:custGeom>
            <a:noFill/>
            <a:ln w="67437" cap="flat">
              <a:solidFill>
                <a:schemeClr val="accent1"/>
              </a:solidFill>
              <a:prstDash val="solid"/>
              <a:miter/>
            </a:ln>
          </p:spPr>
          <p:txBody>
            <a:bodyPr rtlCol="0" anchor="ctr"/>
            <a:lstStyle/>
            <a:p>
              <a:endParaRPr lang="en-US" sz="900" dirty="0"/>
            </a:p>
          </p:txBody>
        </p:sp>
        <p:sp>
          <p:nvSpPr>
            <p:cNvPr id="68" name="Freeform 271">
              <a:extLst>
                <a:ext uri="{FF2B5EF4-FFF2-40B4-BE49-F238E27FC236}">
                  <a16:creationId xmlns="" xmlns:a16="http://schemas.microsoft.com/office/drawing/2014/main" id="{C3635BC6-2BB2-4A25-A04B-4B33F35034D9}"/>
                </a:ext>
              </a:extLst>
            </p:cNvPr>
            <p:cNvSpPr/>
            <p:nvPr/>
          </p:nvSpPr>
          <p:spPr>
            <a:xfrm>
              <a:off x="3679036"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chemeClr val="accent1"/>
              </a:solidFill>
              <a:prstDash val="solid"/>
              <a:miter/>
            </a:ln>
          </p:spPr>
          <p:txBody>
            <a:bodyPr rtlCol="0" anchor="ctr"/>
            <a:lstStyle/>
            <a:p>
              <a:endParaRPr lang="en-US" sz="900" dirty="0"/>
            </a:p>
          </p:txBody>
        </p:sp>
        <p:sp>
          <p:nvSpPr>
            <p:cNvPr id="69" name="Freeform 272">
              <a:extLst>
                <a:ext uri="{FF2B5EF4-FFF2-40B4-BE49-F238E27FC236}">
                  <a16:creationId xmlns="" xmlns:a16="http://schemas.microsoft.com/office/drawing/2014/main" id="{F7236A09-A101-45CC-BF98-4B50A18F593B}"/>
                </a:ext>
              </a:extLst>
            </p:cNvPr>
            <p:cNvSpPr/>
            <p:nvPr/>
          </p:nvSpPr>
          <p:spPr>
            <a:xfrm>
              <a:off x="4493496" y="4147843"/>
              <a:ext cx="814458" cy="691233"/>
            </a:xfrm>
            <a:custGeom>
              <a:avLst/>
              <a:gdLst>
                <a:gd name="connsiteX0" fmla="*/ 413480 w 413480"/>
                <a:gd name="connsiteY0" fmla="*/ 413171 h 413171"/>
                <a:gd name="connsiteX1" fmla="*/ 0 w 413480"/>
                <a:gd name="connsiteY1" fmla="*/ 0 h 413171"/>
              </a:gdLst>
              <a:ahLst/>
              <a:cxnLst>
                <a:cxn ang="0">
                  <a:pos x="connsiteX0" y="connsiteY0"/>
                </a:cxn>
                <a:cxn ang="0">
                  <a:pos x="connsiteX1" y="connsiteY1"/>
                </a:cxn>
              </a:cxnLst>
              <a:rect l="l" t="t" r="r" b="b"/>
              <a:pathLst>
                <a:path w="413480" h="413171">
                  <a:moveTo>
                    <a:pt x="413480" y="413171"/>
                  </a:moveTo>
                  <a:lnTo>
                    <a:pt x="0" y="0"/>
                  </a:lnTo>
                </a:path>
              </a:pathLst>
            </a:custGeom>
            <a:ln w="44958" cap="flat">
              <a:solidFill>
                <a:schemeClr val="accent1"/>
              </a:solidFill>
              <a:prstDash val="solid"/>
              <a:miter/>
            </a:ln>
          </p:spPr>
          <p:txBody>
            <a:bodyPr rtlCol="0" anchor="ctr"/>
            <a:lstStyle/>
            <a:p>
              <a:endParaRPr lang="en-US" sz="900" dirty="0"/>
            </a:p>
          </p:txBody>
        </p:sp>
        <p:sp>
          <p:nvSpPr>
            <p:cNvPr id="70" name="Freeform 273">
              <a:extLst>
                <a:ext uri="{FF2B5EF4-FFF2-40B4-BE49-F238E27FC236}">
                  <a16:creationId xmlns="" xmlns:a16="http://schemas.microsoft.com/office/drawing/2014/main" id="{274E92B9-4A5D-486D-A3C6-E65C7D6E9C72}"/>
                </a:ext>
              </a:extLst>
            </p:cNvPr>
            <p:cNvSpPr/>
            <p:nvPr/>
          </p:nvSpPr>
          <p:spPr>
            <a:xfrm rot="5400000">
              <a:off x="4554850" y="4086708"/>
              <a:ext cx="691749" cy="813663"/>
            </a:xfrm>
            <a:custGeom>
              <a:avLst/>
              <a:gdLst>
                <a:gd name="connsiteX0" fmla="*/ 0 w 413480"/>
                <a:gd name="connsiteY0" fmla="*/ -46 h 413076"/>
                <a:gd name="connsiteX1" fmla="*/ 413480 w 413480"/>
                <a:gd name="connsiteY1" fmla="*/ -46 h 413076"/>
                <a:gd name="connsiteX2" fmla="*/ 413480 w 413480"/>
                <a:gd name="connsiteY2" fmla="*/ 413030 h 413076"/>
                <a:gd name="connsiteX3" fmla="*/ 0 w 413480"/>
                <a:gd name="connsiteY3" fmla="*/ 413030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46"/>
                  </a:moveTo>
                  <a:lnTo>
                    <a:pt x="413480" y="-46"/>
                  </a:lnTo>
                  <a:lnTo>
                    <a:pt x="413480" y="413030"/>
                  </a:lnTo>
                  <a:lnTo>
                    <a:pt x="0" y="413030"/>
                  </a:lnTo>
                  <a:close/>
                </a:path>
              </a:pathLst>
            </a:custGeom>
            <a:noFill/>
            <a:ln w="67437" cap="flat">
              <a:solidFill>
                <a:schemeClr val="accent1"/>
              </a:solidFill>
              <a:prstDash val="solid"/>
              <a:miter/>
            </a:ln>
          </p:spPr>
          <p:txBody>
            <a:bodyPr rtlCol="0" anchor="ctr"/>
            <a:lstStyle/>
            <a:p>
              <a:endParaRPr lang="en-US" sz="900" dirty="0"/>
            </a:p>
          </p:txBody>
        </p:sp>
        <p:sp>
          <p:nvSpPr>
            <p:cNvPr id="71" name="Freeform 274">
              <a:extLst>
                <a:ext uri="{FF2B5EF4-FFF2-40B4-BE49-F238E27FC236}">
                  <a16:creationId xmlns="" xmlns:a16="http://schemas.microsoft.com/office/drawing/2014/main" id="{34A2FFC5-7118-4C07-8D54-A8DF33BA8CA9}"/>
                </a:ext>
              </a:extLst>
            </p:cNvPr>
            <p:cNvSpPr/>
            <p:nvPr/>
          </p:nvSpPr>
          <p:spPr>
            <a:xfrm>
              <a:off x="4493496"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chemeClr val="accent1"/>
              </a:solidFill>
              <a:prstDash val="solid"/>
              <a:miter/>
            </a:ln>
          </p:spPr>
          <p:txBody>
            <a:bodyPr rtlCol="0" anchor="ctr"/>
            <a:lstStyle/>
            <a:p>
              <a:endParaRPr lang="en-US" sz="900" dirty="0"/>
            </a:p>
          </p:txBody>
        </p:sp>
        <p:sp>
          <p:nvSpPr>
            <p:cNvPr id="72" name="Freeform 275">
              <a:extLst>
                <a:ext uri="{FF2B5EF4-FFF2-40B4-BE49-F238E27FC236}">
                  <a16:creationId xmlns="" xmlns:a16="http://schemas.microsoft.com/office/drawing/2014/main" id="{8C4F3074-B6AF-43D2-ADAF-E377678AF778}"/>
                </a:ext>
              </a:extLst>
            </p:cNvPr>
            <p:cNvSpPr/>
            <p:nvPr/>
          </p:nvSpPr>
          <p:spPr>
            <a:xfrm>
              <a:off x="5307954" y="4147843"/>
              <a:ext cx="814458" cy="691233"/>
            </a:xfrm>
            <a:custGeom>
              <a:avLst/>
              <a:gdLst>
                <a:gd name="connsiteX0" fmla="*/ 413480 w 413480"/>
                <a:gd name="connsiteY0" fmla="*/ 413171 h 413171"/>
                <a:gd name="connsiteX1" fmla="*/ 0 w 413480"/>
                <a:gd name="connsiteY1" fmla="*/ 0 h 413171"/>
              </a:gdLst>
              <a:ahLst/>
              <a:cxnLst>
                <a:cxn ang="0">
                  <a:pos x="connsiteX0" y="connsiteY0"/>
                </a:cxn>
                <a:cxn ang="0">
                  <a:pos x="connsiteX1" y="connsiteY1"/>
                </a:cxn>
              </a:cxnLst>
              <a:rect l="l" t="t" r="r" b="b"/>
              <a:pathLst>
                <a:path w="413480" h="413171">
                  <a:moveTo>
                    <a:pt x="413480" y="413171"/>
                  </a:moveTo>
                  <a:lnTo>
                    <a:pt x="0" y="0"/>
                  </a:lnTo>
                </a:path>
              </a:pathLst>
            </a:custGeom>
            <a:ln w="44958" cap="flat">
              <a:solidFill>
                <a:schemeClr val="accent1"/>
              </a:solidFill>
              <a:prstDash val="solid"/>
              <a:miter/>
            </a:ln>
          </p:spPr>
          <p:txBody>
            <a:bodyPr rtlCol="0" anchor="ctr"/>
            <a:lstStyle/>
            <a:p>
              <a:endParaRPr lang="en-US" sz="900" dirty="0"/>
            </a:p>
          </p:txBody>
        </p:sp>
        <p:sp>
          <p:nvSpPr>
            <p:cNvPr id="73" name="Freeform 276">
              <a:extLst>
                <a:ext uri="{FF2B5EF4-FFF2-40B4-BE49-F238E27FC236}">
                  <a16:creationId xmlns="" xmlns:a16="http://schemas.microsoft.com/office/drawing/2014/main" id="{EA5F705E-FF4B-40F6-AC3F-9698C4DEF41A}"/>
                </a:ext>
              </a:extLst>
            </p:cNvPr>
            <p:cNvSpPr/>
            <p:nvPr/>
          </p:nvSpPr>
          <p:spPr>
            <a:xfrm rot="5400000">
              <a:off x="5369308" y="4086708"/>
              <a:ext cx="691749" cy="813663"/>
            </a:xfrm>
            <a:custGeom>
              <a:avLst/>
              <a:gdLst>
                <a:gd name="connsiteX0" fmla="*/ 0 w 413480"/>
                <a:gd name="connsiteY0" fmla="*/ -46 h 413076"/>
                <a:gd name="connsiteX1" fmla="*/ 413480 w 413480"/>
                <a:gd name="connsiteY1" fmla="*/ -46 h 413076"/>
                <a:gd name="connsiteX2" fmla="*/ 413480 w 413480"/>
                <a:gd name="connsiteY2" fmla="*/ 413030 h 413076"/>
                <a:gd name="connsiteX3" fmla="*/ 0 w 413480"/>
                <a:gd name="connsiteY3" fmla="*/ 413030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46"/>
                  </a:moveTo>
                  <a:lnTo>
                    <a:pt x="413480" y="-46"/>
                  </a:lnTo>
                  <a:lnTo>
                    <a:pt x="413480" y="413030"/>
                  </a:lnTo>
                  <a:lnTo>
                    <a:pt x="0" y="413030"/>
                  </a:lnTo>
                  <a:close/>
                </a:path>
              </a:pathLst>
            </a:custGeom>
            <a:noFill/>
            <a:ln w="67437" cap="flat">
              <a:solidFill>
                <a:schemeClr val="accent1"/>
              </a:solidFill>
              <a:prstDash val="solid"/>
              <a:miter/>
            </a:ln>
          </p:spPr>
          <p:txBody>
            <a:bodyPr rtlCol="0" anchor="ctr"/>
            <a:lstStyle/>
            <a:p>
              <a:endParaRPr lang="en-US" sz="900" dirty="0"/>
            </a:p>
          </p:txBody>
        </p:sp>
        <p:sp>
          <p:nvSpPr>
            <p:cNvPr id="74" name="Freeform 277">
              <a:extLst>
                <a:ext uri="{FF2B5EF4-FFF2-40B4-BE49-F238E27FC236}">
                  <a16:creationId xmlns="" xmlns:a16="http://schemas.microsoft.com/office/drawing/2014/main" id="{98DA7401-45C7-488B-9779-3E1A4F03AEF7}"/>
                </a:ext>
              </a:extLst>
            </p:cNvPr>
            <p:cNvSpPr/>
            <p:nvPr/>
          </p:nvSpPr>
          <p:spPr>
            <a:xfrm>
              <a:off x="5307954"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chemeClr val="accent1"/>
              </a:solidFill>
              <a:prstDash val="solid"/>
              <a:miter/>
            </a:ln>
          </p:spPr>
          <p:txBody>
            <a:bodyPr rtlCol="0" anchor="ctr"/>
            <a:lstStyle/>
            <a:p>
              <a:endParaRPr lang="en-US" sz="900" dirty="0"/>
            </a:p>
          </p:txBody>
        </p:sp>
        <p:sp>
          <p:nvSpPr>
            <p:cNvPr id="75" name="Freeform 278">
              <a:extLst>
                <a:ext uri="{FF2B5EF4-FFF2-40B4-BE49-F238E27FC236}">
                  <a16:creationId xmlns="" xmlns:a16="http://schemas.microsoft.com/office/drawing/2014/main" id="{8162DE4C-1697-4272-AF77-8D9DE0D0F5DD}"/>
                </a:ext>
              </a:extLst>
            </p:cNvPr>
            <p:cNvSpPr/>
            <p:nvPr/>
          </p:nvSpPr>
          <p:spPr>
            <a:xfrm>
              <a:off x="6122415" y="4147843"/>
              <a:ext cx="814458" cy="691233"/>
            </a:xfrm>
            <a:custGeom>
              <a:avLst/>
              <a:gdLst>
                <a:gd name="connsiteX0" fmla="*/ 413480 w 413480"/>
                <a:gd name="connsiteY0" fmla="*/ 413171 h 413171"/>
                <a:gd name="connsiteX1" fmla="*/ 0 w 413480"/>
                <a:gd name="connsiteY1" fmla="*/ 0 h 413171"/>
              </a:gdLst>
              <a:ahLst/>
              <a:cxnLst>
                <a:cxn ang="0">
                  <a:pos x="connsiteX0" y="connsiteY0"/>
                </a:cxn>
                <a:cxn ang="0">
                  <a:pos x="connsiteX1" y="connsiteY1"/>
                </a:cxn>
              </a:cxnLst>
              <a:rect l="l" t="t" r="r" b="b"/>
              <a:pathLst>
                <a:path w="413480" h="413171">
                  <a:moveTo>
                    <a:pt x="413480" y="413171"/>
                  </a:moveTo>
                  <a:lnTo>
                    <a:pt x="0" y="0"/>
                  </a:lnTo>
                </a:path>
              </a:pathLst>
            </a:custGeom>
            <a:ln w="44958" cap="flat">
              <a:solidFill>
                <a:schemeClr val="accent1"/>
              </a:solidFill>
              <a:prstDash val="solid"/>
              <a:miter/>
            </a:ln>
          </p:spPr>
          <p:txBody>
            <a:bodyPr rtlCol="0" anchor="ctr"/>
            <a:lstStyle/>
            <a:p>
              <a:endParaRPr lang="en-US" sz="900" dirty="0"/>
            </a:p>
          </p:txBody>
        </p:sp>
        <p:sp>
          <p:nvSpPr>
            <p:cNvPr id="76" name="Freeform 279">
              <a:extLst>
                <a:ext uri="{FF2B5EF4-FFF2-40B4-BE49-F238E27FC236}">
                  <a16:creationId xmlns="" xmlns:a16="http://schemas.microsoft.com/office/drawing/2014/main" id="{5D2F4A5E-81AD-4130-ABCD-6C27DDBEF5EC}"/>
                </a:ext>
              </a:extLst>
            </p:cNvPr>
            <p:cNvSpPr/>
            <p:nvPr/>
          </p:nvSpPr>
          <p:spPr>
            <a:xfrm rot="5400000">
              <a:off x="6183769" y="4086549"/>
              <a:ext cx="691749" cy="813663"/>
            </a:xfrm>
            <a:custGeom>
              <a:avLst/>
              <a:gdLst>
                <a:gd name="connsiteX0" fmla="*/ 0 w 413480"/>
                <a:gd name="connsiteY0" fmla="*/ -46 h 413076"/>
                <a:gd name="connsiteX1" fmla="*/ 413480 w 413480"/>
                <a:gd name="connsiteY1" fmla="*/ -46 h 413076"/>
                <a:gd name="connsiteX2" fmla="*/ 413480 w 413480"/>
                <a:gd name="connsiteY2" fmla="*/ 413030 h 413076"/>
                <a:gd name="connsiteX3" fmla="*/ 0 w 413480"/>
                <a:gd name="connsiteY3" fmla="*/ 413030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46"/>
                  </a:moveTo>
                  <a:lnTo>
                    <a:pt x="413480" y="-46"/>
                  </a:lnTo>
                  <a:lnTo>
                    <a:pt x="413480" y="413030"/>
                  </a:lnTo>
                  <a:lnTo>
                    <a:pt x="0" y="413030"/>
                  </a:lnTo>
                  <a:close/>
                </a:path>
              </a:pathLst>
            </a:custGeom>
            <a:noFill/>
            <a:ln w="67437" cap="flat">
              <a:solidFill>
                <a:schemeClr val="accent1"/>
              </a:solidFill>
              <a:prstDash val="solid"/>
              <a:miter/>
            </a:ln>
          </p:spPr>
          <p:txBody>
            <a:bodyPr rtlCol="0" anchor="ctr"/>
            <a:lstStyle/>
            <a:p>
              <a:endParaRPr lang="en-US" sz="900" dirty="0"/>
            </a:p>
          </p:txBody>
        </p:sp>
        <p:sp>
          <p:nvSpPr>
            <p:cNvPr id="77" name="Freeform 280">
              <a:extLst>
                <a:ext uri="{FF2B5EF4-FFF2-40B4-BE49-F238E27FC236}">
                  <a16:creationId xmlns="" xmlns:a16="http://schemas.microsoft.com/office/drawing/2014/main" id="{C9D9F8F4-C696-49F0-BBED-6E40519DA563}"/>
                </a:ext>
              </a:extLst>
            </p:cNvPr>
            <p:cNvSpPr/>
            <p:nvPr/>
          </p:nvSpPr>
          <p:spPr>
            <a:xfrm>
              <a:off x="6122415"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chemeClr val="accent1"/>
              </a:solidFill>
              <a:prstDash val="solid"/>
              <a:miter/>
            </a:ln>
          </p:spPr>
          <p:txBody>
            <a:bodyPr rtlCol="0" anchor="ctr"/>
            <a:lstStyle/>
            <a:p>
              <a:endParaRPr lang="en-US" sz="900" dirty="0"/>
            </a:p>
          </p:txBody>
        </p:sp>
        <p:sp>
          <p:nvSpPr>
            <p:cNvPr id="78" name="Freeform 281">
              <a:extLst>
                <a:ext uri="{FF2B5EF4-FFF2-40B4-BE49-F238E27FC236}">
                  <a16:creationId xmlns="" xmlns:a16="http://schemas.microsoft.com/office/drawing/2014/main" id="{529ED2EA-F00C-4792-82DF-8DD98672643E}"/>
                </a:ext>
              </a:extLst>
            </p:cNvPr>
            <p:cNvSpPr/>
            <p:nvPr/>
          </p:nvSpPr>
          <p:spPr>
            <a:xfrm>
              <a:off x="6940816" y="4147843"/>
              <a:ext cx="814458" cy="691233"/>
            </a:xfrm>
            <a:custGeom>
              <a:avLst/>
              <a:gdLst>
                <a:gd name="connsiteX0" fmla="*/ 413480 w 413480"/>
                <a:gd name="connsiteY0" fmla="*/ 413171 h 413171"/>
                <a:gd name="connsiteX1" fmla="*/ 0 w 413480"/>
                <a:gd name="connsiteY1" fmla="*/ 0 h 413171"/>
              </a:gdLst>
              <a:ahLst/>
              <a:cxnLst>
                <a:cxn ang="0">
                  <a:pos x="connsiteX0" y="connsiteY0"/>
                </a:cxn>
                <a:cxn ang="0">
                  <a:pos x="connsiteX1" y="connsiteY1"/>
                </a:cxn>
              </a:cxnLst>
              <a:rect l="l" t="t" r="r" b="b"/>
              <a:pathLst>
                <a:path w="413480" h="413171">
                  <a:moveTo>
                    <a:pt x="413480" y="413171"/>
                  </a:moveTo>
                  <a:lnTo>
                    <a:pt x="0" y="0"/>
                  </a:lnTo>
                </a:path>
              </a:pathLst>
            </a:custGeom>
            <a:ln w="44958" cap="flat">
              <a:solidFill>
                <a:schemeClr val="accent1"/>
              </a:solidFill>
              <a:prstDash val="solid"/>
              <a:miter/>
            </a:ln>
          </p:spPr>
          <p:txBody>
            <a:bodyPr rtlCol="0" anchor="ctr"/>
            <a:lstStyle/>
            <a:p>
              <a:endParaRPr lang="en-US" sz="900" dirty="0"/>
            </a:p>
          </p:txBody>
        </p:sp>
        <p:sp>
          <p:nvSpPr>
            <p:cNvPr id="79" name="Freeform 282">
              <a:extLst>
                <a:ext uri="{FF2B5EF4-FFF2-40B4-BE49-F238E27FC236}">
                  <a16:creationId xmlns="" xmlns:a16="http://schemas.microsoft.com/office/drawing/2014/main" id="{78D95847-2F98-4BEC-9F04-82575E650B66}"/>
                </a:ext>
              </a:extLst>
            </p:cNvPr>
            <p:cNvSpPr/>
            <p:nvPr/>
          </p:nvSpPr>
          <p:spPr>
            <a:xfrm rot="5400000">
              <a:off x="7002170" y="4086549"/>
              <a:ext cx="691749" cy="813663"/>
            </a:xfrm>
            <a:custGeom>
              <a:avLst/>
              <a:gdLst>
                <a:gd name="connsiteX0" fmla="*/ 0 w 413480"/>
                <a:gd name="connsiteY0" fmla="*/ -46 h 413076"/>
                <a:gd name="connsiteX1" fmla="*/ 413480 w 413480"/>
                <a:gd name="connsiteY1" fmla="*/ -46 h 413076"/>
                <a:gd name="connsiteX2" fmla="*/ 413480 w 413480"/>
                <a:gd name="connsiteY2" fmla="*/ 413030 h 413076"/>
                <a:gd name="connsiteX3" fmla="*/ 0 w 413480"/>
                <a:gd name="connsiteY3" fmla="*/ 413030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46"/>
                  </a:moveTo>
                  <a:lnTo>
                    <a:pt x="413480" y="-46"/>
                  </a:lnTo>
                  <a:lnTo>
                    <a:pt x="413480" y="413030"/>
                  </a:lnTo>
                  <a:lnTo>
                    <a:pt x="0" y="413030"/>
                  </a:lnTo>
                  <a:close/>
                </a:path>
              </a:pathLst>
            </a:custGeom>
            <a:noFill/>
            <a:ln w="67437" cap="flat">
              <a:solidFill>
                <a:schemeClr val="accent1"/>
              </a:solidFill>
              <a:prstDash val="solid"/>
              <a:miter/>
            </a:ln>
          </p:spPr>
          <p:txBody>
            <a:bodyPr rtlCol="0" anchor="ctr"/>
            <a:lstStyle/>
            <a:p>
              <a:endParaRPr lang="en-US" sz="900" dirty="0"/>
            </a:p>
          </p:txBody>
        </p:sp>
        <p:sp>
          <p:nvSpPr>
            <p:cNvPr id="80" name="Freeform 283">
              <a:extLst>
                <a:ext uri="{FF2B5EF4-FFF2-40B4-BE49-F238E27FC236}">
                  <a16:creationId xmlns="" xmlns:a16="http://schemas.microsoft.com/office/drawing/2014/main" id="{8E7AB0DB-25CC-4068-BC56-AD24BF0D7676}"/>
                </a:ext>
              </a:extLst>
            </p:cNvPr>
            <p:cNvSpPr/>
            <p:nvPr/>
          </p:nvSpPr>
          <p:spPr>
            <a:xfrm>
              <a:off x="6940816"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chemeClr val="accent1"/>
              </a:solidFill>
              <a:prstDash val="solid"/>
              <a:miter/>
            </a:ln>
          </p:spPr>
          <p:txBody>
            <a:bodyPr rtlCol="0" anchor="ctr"/>
            <a:lstStyle/>
            <a:p>
              <a:endParaRPr lang="en-US" sz="900" dirty="0"/>
            </a:p>
          </p:txBody>
        </p:sp>
        <p:sp>
          <p:nvSpPr>
            <p:cNvPr id="81" name="Freeform 284">
              <a:extLst>
                <a:ext uri="{FF2B5EF4-FFF2-40B4-BE49-F238E27FC236}">
                  <a16:creationId xmlns="" xmlns:a16="http://schemas.microsoft.com/office/drawing/2014/main" id="{8BAE8572-A3BB-473B-88CA-E942A36AF49F}"/>
                </a:ext>
              </a:extLst>
            </p:cNvPr>
            <p:cNvSpPr/>
            <p:nvPr/>
          </p:nvSpPr>
          <p:spPr>
            <a:xfrm>
              <a:off x="7755274" y="4147843"/>
              <a:ext cx="814458" cy="691233"/>
            </a:xfrm>
            <a:custGeom>
              <a:avLst/>
              <a:gdLst>
                <a:gd name="connsiteX0" fmla="*/ 413480 w 413480"/>
                <a:gd name="connsiteY0" fmla="*/ 413171 h 413171"/>
                <a:gd name="connsiteX1" fmla="*/ 0 w 413480"/>
                <a:gd name="connsiteY1" fmla="*/ 0 h 413171"/>
              </a:gdLst>
              <a:ahLst/>
              <a:cxnLst>
                <a:cxn ang="0">
                  <a:pos x="connsiteX0" y="connsiteY0"/>
                </a:cxn>
                <a:cxn ang="0">
                  <a:pos x="connsiteX1" y="connsiteY1"/>
                </a:cxn>
              </a:cxnLst>
              <a:rect l="l" t="t" r="r" b="b"/>
              <a:pathLst>
                <a:path w="413480" h="413171">
                  <a:moveTo>
                    <a:pt x="413480" y="413171"/>
                  </a:moveTo>
                  <a:lnTo>
                    <a:pt x="0" y="0"/>
                  </a:lnTo>
                </a:path>
              </a:pathLst>
            </a:custGeom>
            <a:ln w="44958" cap="flat">
              <a:solidFill>
                <a:schemeClr val="accent1"/>
              </a:solidFill>
              <a:prstDash val="solid"/>
              <a:miter/>
            </a:ln>
          </p:spPr>
          <p:txBody>
            <a:bodyPr rtlCol="0" anchor="ctr"/>
            <a:lstStyle/>
            <a:p>
              <a:endParaRPr lang="en-US" sz="900" dirty="0"/>
            </a:p>
          </p:txBody>
        </p:sp>
        <p:sp>
          <p:nvSpPr>
            <p:cNvPr id="82" name="Freeform 285">
              <a:extLst>
                <a:ext uri="{FF2B5EF4-FFF2-40B4-BE49-F238E27FC236}">
                  <a16:creationId xmlns="" xmlns:a16="http://schemas.microsoft.com/office/drawing/2014/main" id="{5822266B-E4F8-4A3B-B74B-6475ED9C3C72}"/>
                </a:ext>
              </a:extLst>
            </p:cNvPr>
            <p:cNvSpPr/>
            <p:nvPr/>
          </p:nvSpPr>
          <p:spPr>
            <a:xfrm>
              <a:off x="7755274" y="4147843"/>
              <a:ext cx="1977704" cy="691233"/>
            </a:xfrm>
            <a:custGeom>
              <a:avLst/>
              <a:gdLst>
                <a:gd name="connsiteX0" fmla="*/ 0 w 1004029"/>
                <a:gd name="connsiteY0" fmla="*/ 413171 h 413171"/>
                <a:gd name="connsiteX1" fmla="*/ 0 w 1004029"/>
                <a:gd name="connsiteY1" fmla="*/ 0 h 413171"/>
                <a:gd name="connsiteX2" fmla="*/ 413480 w 1004029"/>
                <a:gd name="connsiteY2" fmla="*/ 0 h 413171"/>
                <a:gd name="connsiteX3" fmla="*/ 1004030 w 1004029"/>
                <a:gd name="connsiteY3" fmla="*/ 413171 h 413171"/>
                <a:gd name="connsiteX4" fmla="*/ 0 w 1004029"/>
                <a:gd name="connsiteY4" fmla="*/ 413171 h 41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29" h="413171">
                  <a:moveTo>
                    <a:pt x="0" y="413171"/>
                  </a:moveTo>
                  <a:lnTo>
                    <a:pt x="0" y="0"/>
                  </a:lnTo>
                  <a:lnTo>
                    <a:pt x="413480" y="0"/>
                  </a:lnTo>
                  <a:lnTo>
                    <a:pt x="1004030" y="413171"/>
                  </a:lnTo>
                  <a:lnTo>
                    <a:pt x="0" y="413171"/>
                  </a:lnTo>
                  <a:close/>
                </a:path>
              </a:pathLst>
            </a:custGeom>
            <a:noFill/>
            <a:ln w="67437" cap="flat">
              <a:solidFill>
                <a:schemeClr val="accent1"/>
              </a:solidFill>
              <a:prstDash val="solid"/>
              <a:miter/>
            </a:ln>
          </p:spPr>
          <p:txBody>
            <a:bodyPr rtlCol="0" anchor="ctr"/>
            <a:lstStyle/>
            <a:p>
              <a:endParaRPr lang="en-US" sz="900" dirty="0"/>
            </a:p>
          </p:txBody>
        </p:sp>
        <p:sp>
          <p:nvSpPr>
            <p:cNvPr id="83" name="Freeform 286">
              <a:extLst>
                <a:ext uri="{FF2B5EF4-FFF2-40B4-BE49-F238E27FC236}">
                  <a16:creationId xmlns="" xmlns:a16="http://schemas.microsoft.com/office/drawing/2014/main" id="{666EB326-A51F-4A5B-ADAA-C02F32A3F062}"/>
                </a:ext>
              </a:extLst>
            </p:cNvPr>
            <p:cNvSpPr/>
            <p:nvPr/>
          </p:nvSpPr>
          <p:spPr>
            <a:xfrm>
              <a:off x="7755274"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chemeClr val="accent1"/>
              </a:solidFill>
              <a:prstDash val="solid"/>
              <a:miter/>
            </a:ln>
          </p:spPr>
          <p:txBody>
            <a:bodyPr rtlCol="0" anchor="ctr"/>
            <a:lstStyle/>
            <a:p>
              <a:endParaRPr lang="en-US" sz="900" dirty="0"/>
            </a:p>
          </p:txBody>
        </p:sp>
        <p:sp>
          <p:nvSpPr>
            <p:cNvPr id="84" name="Freeform 287">
              <a:extLst>
                <a:ext uri="{FF2B5EF4-FFF2-40B4-BE49-F238E27FC236}">
                  <a16:creationId xmlns="" xmlns:a16="http://schemas.microsoft.com/office/drawing/2014/main" id="{CBE42605-FD12-49E8-9245-FB6318465F70}"/>
                </a:ext>
              </a:extLst>
            </p:cNvPr>
            <p:cNvSpPr/>
            <p:nvPr/>
          </p:nvSpPr>
          <p:spPr>
            <a:xfrm>
              <a:off x="1504892" y="12440888"/>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85" name="Freeform 288">
              <a:extLst>
                <a:ext uri="{FF2B5EF4-FFF2-40B4-BE49-F238E27FC236}">
                  <a16:creationId xmlns="" xmlns:a16="http://schemas.microsoft.com/office/drawing/2014/main" id="{B4BDF4B7-4B09-49F8-9946-7318079A2C20}"/>
                </a:ext>
              </a:extLst>
            </p:cNvPr>
            <p:cNvSpPr/>
            <p:nvPr/>
          </p:nvSpPr>
          <p:spPr>
            <a:xfrm>
              <a:off x="1504892" y="12440888"/>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86" name="Freeform 289">
              <a:extLst>
                <a:ext uri="{FF2B5EF4-FFF2-40B4-BE49-F238E27FC236}">
                  <a16:creationId xmlns="" xmlns:a16="http://schemas.microsoft.com/office/drawing/2014/main" id="{FA6BB17D-72B0-435D-B048-EAC8F4262859}"/>
                </a:ext>
              </a:extLst>
            </p:cNvPr>
            <p:cNvSpPr/>
            <p:nvPr/>
          </p:nvSpPr>
          <p:spPr>
            <a:xfrm>
              <a:off x="1504892" y="12440888"/>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87" name="Freeform 290">
              <a:extLst>
                <a:ext uri="{FF2B5EF4-FFF2-40B4-BE49-F238E27FC236}">
                  <a16:creationId xmlns="" xmlns:a16="http://schemas.microsoft.com/office/drawing/2014/main" id="{ADD16F2D-837B-4491-83F5-96B2E5BF2E16}"/>
                </a:ext>
              </a:extLst>
            </p:cNvPr>
            <p:cNvSpPr/>
            <p:nvPr/>
          </p:nvSpPr>
          <p:spPr>
            <a:xfrm>
              <a:off x="1504892" y="11749814"/>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88" name="Freeform 291">
              <a:extLst>
                <a:ext uri="{FF2B5EF4-FFF2-40B4-BE49-F238E27FC236}">
                  <a16:creationId xmlns="" xmlns:a16="http://schemas.microsoft.com/office/drawing/2014/main" id="{F99900CC-AC5E-48B8-846F-D6DCBBB1AC1A}"/>
                </a:ext>
              </a:extLst>
            </p:cNvPr>
            <p:cNvSpPr/>
            <p:nvPr/>
          </p:nvSpPr>
          <p:spPr>
            <a:xfrm>
              <a:off x="1504892" y="11749814"/>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89" name="Freeform 292">
              <a:extLst>
                <a:ext uri="{FF2B5EF4-FFF2-40B4-BE49-F238E27FC236}">
                  <a16:creationId xmlns="" xmlns:a16="http://schemas.microsoft.com/office/drawing/2014/main" id="{8EF93DE8-642D-4FF4-8B17-1C106E0D69EE}"/>
                </a:ext>
              </a:extLst>
            </p:cNvPr>
            <p:cNvSpPr/>
            <p:nvPr/>
          </p:nvSpPr>
          <p:spPr>
            <a:xfrm>
              <a:off x="1504892" y="11749814"/>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90" name="Freeform 293">
              <a:extLst>
                <a:ext uri="{FF2B5EF4-FFF2-40B4-BE49-F238E27FC236}">
                  <a16:creationId xmlns="" xmlns:a16="http://schemas.microsoft.com/office/drawing/2014/main" id="{7D432FC8-96B7-4882-B948-4623CEDEC674}"/>
                </a:ext>
              </a:extLst>
            </p:cNvPr>
            <p:cNvSpPr/>
            <p:nvPr/>
          </p:nvSpPr>
          <p:spPr>
            <a:xfrm>
              <a:off x="1504892" y="11058741"/>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91" name="Freeform 294">
              <a:extLst>
                <a:ext uri="{FF2B5EF4-FFF2-40B4-BE49-F238E27FC236}">
                  <a16:creationId xmlns="" xmlns:a16="http://schemas.microsoft.com/office/drawing/2014/main" id="{A935984F-5755-4CD4-9AB3-DE3D34137B4F}"/>
                </a:ext>
              </a:extLst>
            </p:cNvPr>
            <p:cNvSpPr/>
            <p:nvPr/>
          </p:nvSpPr>
          <p:spPr>
            <a:xfrm>
              <a:off x="1504892" y="11058741"/>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92" name="Freeform 295">
              <a:extLst>
                <a:ext uri="{FF2B5EF4-FFF2-40B4-BE49-F238E27FC236}">
                  <a16:creationId xmlns="" xmlns:a16="http://schemas.microsoft.com/office/drawing/2014/main" id="{0B27D796-836D-4F09-9AAA-9AD03444600B}"/>
                </a:ext>
              </a:extLst>
            </p:cNvPr>
            <p:cNvSpPr/>
            <p:nvPr/>
          </p:nvSpPr>
          <p:spPr>
            <a:xfrm>
              <a:off x="1504892" y="11058741"/>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93" name="Freeform 296">
              <a:extLst>
                <a:ext uri="{FF2B5EF4-FFF2-40B4-BE49-F238E27FC236}">
                  <a16:creationId xmlns="" xmlns:a16="http://schemas.microsoft.com/office/drawing/2014/main" id="{E66BDBFE-F8E2-49FF-AE21-301AFD13F318}"/>
                </a:ext>
              </a:extLst>
            </p:cNvPr>
            <p:cNvSpPr/>
            <p:nvPr/>
          </p:nvSpPr>
          <p:spPr>
            <a:xfrm>
              <a:off x="1504892" y="10367666"/>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94" name="Freeform 297">
              <a:extLst>
                <a:ext uri="{FF2B5EF4-FFF2-40B4-BE49-F238E27FC236}">
                  <a16:creationId xmlns="" xmlns:a16="http://schemas.microsoft.com/office/drawing/2014/main" id="{562D3FD0-642E-44FD-A7C2-A7B2B7DEE4F5}"/>
                </a:ext>
              </a:extLst>
            </p:cNvPr>
            <p:cNvSpPr/>
            <p:nvPr/>
          </p:nvSpPr>
          <p:spPr>
            <a:xfrm>
              <a:off x="1504892" y="10367666"/>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95" name="Freeform 298">
              <a:extLst>
                <a:ext uri="{FF2B5EF4-FFF2-40B4-BE49-F238E27FC236}">
                  <a16:creationId xmlns="" xmlns:a16="http://schemas.microsoft.com/office/drawing/2014/main" id="{2C581338-9B94-42B5-846B-8EE718A286E7}"/>
                </a:ext>
              </a:extLst>
            </p:cNvPr>
            <p:cNvSpPr/>
            <p:nvPr/>
          </p:nvSpPr>
          <p:spPr>
            <a:xfrm>
              <a:off x="1504892" y="10367666"/>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96" name="Freeform 299">
              <a:extLst>
                <a:ext uri="{FF2B5EF4-FFF2-40B4-BE49-F238E27FC236}">
                  <a16:creationId xmlns="" xmlns:a16="http://schemas.microsoft.com/office/drawing/2014/main" id="{2096D3BD-B694-40F9-ABF3-7D7777FB99CE}"/>
                </a:ext>
              </a:extLst>
            </p:cNvPr>
            <p:cNvSpPr/>
            <p:nvPr/>
          </p:nvSpPr>
          <p:spPr>
            <a:xfrm>
              <a:off x="1504892" y="9676594"/>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97" name="Freeform 300">
              <a:extLst>
                <a:ext uri="{FF2B5EF4-FFF2-40B4-BE49-F238E27FC236}">
                  <a16:creationId xmlns="" xmlns:a16="http://schemas.microsoft.com/office/drawing/2014/main" id="{878413FB-8391-4C2C-B596-DFE44D65CE56}"/>
                </a:ext>
              </a:extLst>
            </p:cNvPr>
            <p:cNvSpPr/>
            <p:nvPr/>
          </p:nvSpPr>
          <p:spPr>
            <a:xfrm>
              <a:off x="1504892" y="9676594"/>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98" name="Freeform 301">
              <a:extLst>
                <a:ext uri="{FF2B5EF4-FFF2-40B4-BE49-F238E27FC236}">
                  <a16:creationId xmlns="" xmlns:a16="http://schemas.microsoft.com/office/drawing/2014/main" id="{9A8FDAF7-711B-4391-A8F6-F0B827DD10FA}"/>
                </a:ext>
              </a:extLst>
            </p:cNvPr>
            <p:cNvSpPr/>
            <p:nvPr/>
          </p:nvSpPr>
          <p:spPr>
            <a:xfrm>
              <a:off x="1504892" y="9676594"/>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99" name="Freeform 302">
              <a:extLst>
                <a:ext uri="{FF2B5EF4-FFF2-40B4-BE49-F238E27FC236}">
                  <a16:creationId xmlns="" xmlns:a16="http://schemas.microsoft.com/office/drawing/2014/main" id="{38E1DCCC-6849-4493-9725-4F81BB3A8A68}"/>
                </a:ext>
              </a:extLst>
            </p:cNvPr>
            <p:cNvSpPr/>
            <p:nvPr/>
          </p:nvSpPr>
          <p:spPr>
            <a:xfrm>
              <a:off x="1504892" y="8985519"/>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100" name="Freeform 303">
              <a:extLst>
                <a:ext uri="{FF2B5EF4-FFF2-40B4-BE49-F238E27FC236}">
                  <a16:creationId xmlns="" xmlns:a16="http://schemas.microsoft.com/office/drawing/2014/main" id="{D3357934-B949-4D6D-9DAB-117A0B0A203B}"/>
                </a:ext>
              </a:extLst>
            </p:cNvPr>
            <p:cNvSpPr/>
            <p:nvPr/>
          </p:nvSpPr>
          <p:spPr>
            <a:xfrm>
              <a:off x="1504892" y="8985519"/>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101" name="Freeform 304">
              <a:extLst>
                <a:ext uri="{FF2B5EF4-FFF2-40B4-BE49-F238E27FC236}">
                  <a16:creationId xmlns="" xmlns:a16="http://schemas.microsoft.com/office/drawing/2014/main" id="{D749C81C-3910-4521-AD5F-231247E3DFF7}"/>
                </a:ext>
              </a:extLst>
            </p:cNvPr>
            <p:cNvSpPr/>
            <p:nvPr/>
          </p:nvSpPr>
          <p:spPr>
            <a:xfrm>
              <a:off x="1504892" y="8985519"/>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102" name="Freeform 305">
              <a:extLst>
                <a:ext uri="{FF2B5EF4-FFF2-40B4-BE49-F238E27FC236}">
                  <a16:creationId xmlns="" xmlns:a16="http://schemas.microsoft.com/office/drawing/2014/main" id="{6362C6DA-7014-47E1-9983-562C170E1CDD}"/>
                </a:ext>
              </a:extLst>
            </p:cNvPr>
            <p:cNvSpPr/>
            <p:nvPr/>
          </p:nvSpPr>
          <p:spPr>
            <a:xfrm>
              <a:off x="1504892" y="8294447"/>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103" name="Freeform 306">
              <a:extLst>
                <a:ext uri="{FF2B5EF4-FFF2-40B4-BE49-F238E27FC236}">
                  <a16:creationId xmlns="" xmlns:a16="http://schemas.microsoft.com/office/drawing/2014/main" id="{FAA3DAE7-B8C2-4440-A7C5-97BDCB7F94AE}"/>
                </a:ext>
              </a:extLst>
            </p:cNvPr>
            <p:cNvSpPr/>
            <p:nvPr/>
          </p:nvSpPr>
          <p:spPr>
            <a:xfrm>
              <a:off x="1504892" y="8294447"/>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104" name="Freeform 307">
              <a:extLst>
                <a:ext uri="{FF2B5EF4-FFF2-40B4-BE49-F238E27FC236}">
                  <a16:creationId xmlns="" xmlns:a16="http://schemas.microsoft.com/office/drawing/2014/main" id="{BAF68CE1-F62C-40E8-AF5F-2D71D1651326}"/>
                </a:ext>
              </a:extLst>
            </p:cNvPr>
            <p:cNvSpPr/>
            <p:nvPr/>
          </p:nvSpPr>
          <p:spPr>
            <a:xfrm>
              <a:off x="1504892" y="8294447"/>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105" name="Freeform 308">
              <a:extLst>
                <a:ext uri="{FF2B5EF4-FFF2-40B4-BE49-F238E27FC236}">
                  <a16:creationId xmlns="" xmlns:a16="http://schemas.microsoft.com/office/drawing/2014/main" id="{A6BB24F7-8A7E-40C9-B215-3C0321340153}"/>
                </a:ext>
              </a:extLst>
            </p:cNvPr>
            <p:cNvSpPr/>
            <p:nvPr/>
          </p:nvSpPr>
          <p:spPr>
            <a:xfrm>
              <a:off x="1504892" y="7603371"/>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106" name="Freeform 309">
              <a:extLst>
                <a:ext uri="{FF2B5EF4-FFF2-40B4-BE49-F238E27FC236}">
                  <a16:creationId xmlns="" xmlns:a16="http://schemas.microsoft.com/office/drawing/2014/main" id="{32BD28AF-8484-41C7-B122-8C2EB0C3A9B2}"/>
                </a:ext>
              </a:extLst>
            </p:cNvPr>
            <p:cNvSpPr/>
            <p:nvPr/>
          </p:nvSpPr>
          <p:spPr>
            <a:xfrm>
              <a:off x="1504892" y="7603371"/>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107" name="Freeform 310">
              <a:extLst>
                <a:ext uri="{FF2B5EF4-FFF2-40B4-BE49-F238E27FC236}">
                  <a16:creationId xmlns="" xmlns:a16="http://schemas.microsoft.com/office/drawing/2014/main" id="{0EF316AA-B17A-4411-B8E1-35F5E4F4F120}"/>
                </a:ext>
              </a:extLst>
            </p:cNvPr>
            <p:cNvSpPr/>
            <p:nvPr/>
          </p:nvSpPr>
          <p:spPr>
            <a:xfrm>
              <a:off x="1504892" y="7603371"/>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108" name="Freeform 311">
              <a:extLst>
                <a:ext uri="{FF2B5EF4-FFF2-40B4-BE49-F238E27FC236}">
                  <a16:creationId xmlns="" xmlns:a16="http://schemas.microsoft.com/office/drawing/2014/main" id="{824327B4-FB94-43FF-9F29-4840A09EEA32}"/>
                </a:ext>
              </a:extLst>
            </p:cNvPr>
            <p:cNvSpPr/>
            <p:nvPr/>
          </p:nvSpPr>
          <p:spPr>
            <a:xfrm>
              <a:off x="1504892" y="6912296"/>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109" name="Freeform 312">
              <a:extLst>
                <a:ext uri="{FF2B5EF4-FFF2-40B4-BE49-F238E27FC236}">
                  <a16:creationId xmlns="" xmlns:a16="http://schemas.microsoft.com/office/drawing/2014/main" id="{C8BB5B62-194F-4F57-AAD5-18CC997302C5}"/>
                </a:ext>
              </a:extLst>
            </p:cNvPr>
            <p:cNvSpPr/>
            <p:nvPr/>
          </p:nvSpPr>
          <p:spPr>
            <a:xfrm>
              <a:off x="1504892" y="6912296"/>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110" name="Freeform 313">
              <a:extLst>
                <a:ext uri="{FF2B5EF4-FFF2-40B4-BE49-F238E27FC236}">
                  <a16:creationId xmlns="" xmlns:a16="http://schemas.microsoft.com/office/drawing/2014/main" id="{69684D25-B89C-494A-93FA-2B147E5E4949}"/>
                </a:ext>
              </a:extLst>
            </p:cNvPr>
            <p:cNvSpPr/>
            <p:nvPr/>
          </p:nvSpPr>
          <p:spPr>
            <a:xfrm>
              <a:off x="1504892" y="6912296"/>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111" name="Freeform 314">
              <a:extLst>
                <a:ext uri="{FF2B5EF4-FFF2-40B4-BE49-F238E27FC236}">
                  <a16:creationId xmlns="" xmlns:a16="http://schemas.microsoft.com/office/drawing/2014/main" id="{E86FD353-D102-4635-ADB4-D97F5B02B071}"/>
                </a:ext>
              </a:extLst>
            </p:cNvPr>
            <p:cNvSpPr/>
            <p:nvPr/>
          </p:nvSpPr>
          <p:spPr>
            <a:xfrm>
              <a:off x="1504892" y="6221224"/>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112" name="Freeform 315">
              <a:extLst>
                <a:ext uri="{FF2B5EF4-FFF2-40B4-BE49-F238E27FC236}">
                  <a16:creationId xmlns="" xmlns:a16="http://schemas.microsoft.com/office/drawing/2014/main" id="{5F48FD61-096D-4FDE-8A92-A65E0371D3F7}"/>
                </a:ext>
              </a:extLst>
            </p:cNvPr>
            <p:cNvSpPr/>
            <p:nvPr/>
          </p:nvSpPr>
          <p:spPr>
            <a:xfrm>
              <a:off x="1504892" y="6221224"/>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113" name="Freeform 316">
              <a:extLst>
                <a:ext uri="{FF2B5EF4-FFF2-40B4-BE49-F238E27FC236}">
                  <a16:creationId xmlns="" xmlns:a16="http://schemas.microsoft.com/office/drawing/2014/main" id="{AD4F8C52-E920-42D5-B8E6-E20A18FD97A3}"/>
                </a:ext>
              </a:extLst>
            </p:cNvPr>
            <p:cNvSpPr/>
            <p:nvPr/>
          </p:nvSpPr>
          <p:spPr>
            <a:xfrm>
              <a:off x="1504892" y="6221224"/>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114" name="Freeform 317">
              <a:extLst>
                <a:ext uri="{FF2B5EF4-FFF2-40B4-BE49-F238E27FC236}">
                  <a16:creationId xmlns="" xmlns:a16="http://schemas.microsoft.com/office/drawing/2014/main" id="{8399B804-FE38-482C-89DD-C7643AD2E231}"/>
                </a:ext>
              </a:extLst>
            </p:cNvPr>
            <p:cNvSpPr/>
            <p:nvPr/>
          </p:nvSpPr>
          <p:spPr>
            <a:xfrm>
              <a:off x="1504892" y="5530149"/>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115" name="Freeform 318">
              <a:extLst>
                <a:ext uri="{FF2B5EF4-FFF2-40B4-BE49-F238E27FC236}">
                  <a16:creationId xmlns="" xmlns:a16="http://schemas.microsoft.com/office/drawing/2014/main" id="{C0E07D1E-BD22-4F81-AB9E-6B0C556E8259}"/>
                </a:ext>
              </a:extLst>
            </p:cNvPr>
            <p:cNvSpPr/>
            <p:nvPr/>
          </p:nvSpPr>
          <p:spPr>
            <a:xfrm>
              <a:off x="1504892" y="5530149"/>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116" name="Freeform 319">
              <a:extLst>
                <a:ext uri="{FF2B5EF4-FFF2-40B4-BE49-F238E27FC236}">
                  <a16:creationId xmlns="" xmlns:a16="http://schemas.microsoft.com/office/drawing/2014/main" id="{81A9C0FC-73D9-4D16-814A-5CD14FBB187A}"/>
                </a:ext>
              </a:extLst>
            </p:cNvPr>
            <p:cNvSpPr/>
            <p:nvPr/>
          </p:nvSpPr>
          <p:spPr>
            <a:xfrm>
              <a:off x="1504892" y="5530149"/>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117" name="Freeform 320">
              <a:extLst>
                <a:ext uri="{FF2B5EF4-FFF2-40B4-BE49-F238E27FC236}">
                  <a16:creationId xmlns="" xmlns:a16="http://schemas.microsoft.com/office/drawing/2014/main" id="{A504F4B8-6BE5-40D2-93D7-DE206AE998F2}"/>
                </a:ext>
              </a:extLst>
            </p:cNvPr>
            <p:cNvSpPr/>
            <p:nvPr/>
          </p:nvSpPr>
          <p:spPr>
            <a:xfrm>
              <a:off x="1497198" y="4839076"/>
              <a:ext cx="814458" cy="691073"/>
            </a:xfrm>
            <a:custGeom>
              <a:avLst/>
              <a:gdLst>
                <a:gd name="connsiteX0" fmla="*/ 413480 w 413480"/>
                <a:gd name="connsiteY0" fmla="*/ 0 h 413076"/>
                <a:gd name="connsiteX1" fmla="*/ 0 w 413480"/>
                <a:gd name="connsiteY1" fmla="*/ 413076 h 413076"/>
              </a:gdLst>
              <a:ahLst/>
              <a:cxnLst>
                <a:cxn ang="0">
                  <a:pos x="connsiteX0" y="connsiteY0"/>
                </a:cxn>
                <a:cxn ang="0">
                  <a:pos x="connsiteX1" y="connsiteY1"/>
                </a:cxn>
              </a:cxnLst>
              <a:rect l="l" t="t" r="r" b="b"/>
              <a:pathLst>
                <a:path w="413480" h="413076">
                  <a:moveTo>
                    <a:pt x="413480" y="0"/>
                  </a:moveTo>
                  <a:lnTo>
                    <a:pt x="0" y="413076"/>
                  </a:lnTo>
                </a:path>
              </a:pathLst>
            </a:custGeom>
            <a:ln w="44958" cap="flat">
              <a:solidFill>
                <a:schemeClr val="accent1"/>
              </a:solidFill>
              <a:prstDash val="solid"/>
              <a:miter/>
            </a:ln>
          </p:spPr>
          <p:txBody>
            <a:bodyPr rtlCol="0" anchor="ctr"/>
            <a:lstStyle/>
            <a:p>
              <a:endParaRPr lang="en-US" sz="900" dirty="0"/>
            </a:p>
          </p:txBody>
        </p:sp>
        <p:sp>
          <p:nvSpPr>
            <p:cNvPr id="118" name="Freeform 321">
              <a:extLst>
                <a:ext uri="{FF2B5EF4-FFF2-40B4-BE49-F238E27FC236}">
                  <a16:creationId xmlns="" xmlns:a16="http://schemas.microsoft.com/office/drawing/2014/main" id="{00CBA7F1-4FDB-4139-A8E4-F85AD219330B}"/>
                </a:ext>
              </a:extLst>
            </p:cNvPr>
            <p:cNvSpPr/>
            <p:nvPr/>
          </p:nvSpPr>
          <p:spPr>
            <a:xfrm>
              <a:off x="1497198" y="4839076"/>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119" name="Freeform 322">
              <a:extLst>
                <a:ext uri="{FF2B5EF4-FFF2-40B4-BE49-F238E27FC236}">
                  <a16:creationId xmlns="" xmlns:a16="http://schemas.microsoft.com/office/drawing/2014/main" id="{C2D2BC39-38EE-45E1-84E4-A288FFA7D7E9}"/>
                </a:ext>
              </a:extLst>
            </p:cNvPr>
            <p:cNvSpPr/>
            <p:nvPr/>
          </p:nvSpPr>
          <p:spPr>
            <a:xfrm>
              <a:off x="1497198" y="4839076"/>
              <a:ext cx="814458" cy="691073"/>
            </a:xfrm>
            <a:custGeom>
              <a:avLst/>
              <a:gdLst>
                <a:gd name="connsiteX0" fmla="*/ 0 w 413480"/>
                <a:gd name="connsiteY0" fmla="*/ 0 h 413076"/>
                <a:gd name="connsiteX1" fmla="*/ 413480 w 413480"/>
                <a:gd name="connsiteY1" fmla="*/ 413076 h 413076"/>
              </a:gdLst>
              <a:ahLst/>
              <a:cxnLst>
                <a:cxn ang="0">
                  <a:pos x="connsiteX0" y="connsiteY0"/>
                </a:cxn>
                <a:cxn ang="0">
                  <a:pos x="connsiteX1" y="connsiteY1"/>
                </a:cxn>
              </a:cxnLst>
              <a:rect l="l" t="t" r="r" b="b"/>
              <a:pathLst>
                <a:path w="413480" h="413076">
                  <a:moveTo>
                    <a:pt x="0" y="0"/>
                  </a:moveTo>
                  <a:lnTo>
                    <a:pt x="413480" y="413076"/>
                  </a:lnTo>
                </a:path>
              </a:pathLst>
            </a:custGeom>
            <a:ln w="44958" cap="flat">
              <a:solidFill>
                <a:schemeClr val="accent1"/>
              </a:solidFill>
              <a:prstDash val="solid"/>
              <a:miter/>
            </a:ln>
          </p:spPr>
          <p:txBody>
            <a:bodyPr rtlCol="0" anchor="ctr"/>
            <a:lstStyle/>
            <a:p>
              <a:endParaRPr lang="en-US" sz="900" dirty="0"/>
            </a:p>
          </p:txBody>
        </p:sp>
        <p:sp>
          <p:nvSpPr>
            <p:cNvPr id="120" name="Freeform 323">
              <a:extLst>
                <a:ext uri="{FF2B5EF4-FFF2-40B4-BE49-F238E27FC236}">
                  <a16:creationId xmlns="" xmlns:a16="http://schemas.microsoft.com/office/drawing/2014/main" id="{4F8DFF17-5D52-4194-8F68-AEAAEAF18DBE}"/>
                </a:ext>
              </a:extLst>
            </p:cNvPr>
            <p:cNvSpPr/>
            <p:nvPr/>
          </p:nvSpPr>
          <p:spPr>
            <a:xfrm>
              <a:off x="2048990" y="4147843"/>
              <a:ext cx="814458" cy="691233"/>
            </a:xfrm>
            <a:custGeom>
              <a:avLst/>
              <a:gdLst>
                <a:gd name="connsiteX0" fmla="*/ 413480 w 413480"/>
                <a:gd name="connsiteY0" fmla="*/ 0 h 413171"/>
                <a:gd name="connsiteX1" fmla="*/ 0 w 413480"/>
                <a:gd name="connsiteY1" fmla="*/ 413171 h 413171"/>
              </a:gdLst>
              <a:ahLst/>
              <a:cxnLst>
                <a:cxn ang="0">
                  <a:pos x="connsiteX0" y="connsiteY0"/>
                </a:cxn>
                <a:cxn ang="0">
                  <a:pos x="connsiteX1" y="connsiteY1"/>
                </a:cxn>
              </a:cxnLst>
              <a:rect l="l" t="t" r="r" b="b"/>
              <a:pathLst>
                <a:path w="413480" h="413171">
                  <a:moveTo>
                    <a:pt x="413480" y="0"/>
                  </a:moveTo>
                  <a:lnTo>
                    <a:pt x="0" y="413171"/>
                  </a:lnTo>
                </a:path>
              </a:pathLst>
            </a:custGeom>
            <a:ln w="44958" cap="flat">
              <a:solidFill>
                <a:srgbClr val="E09705"/>
              </a:solidFill>
              <a:prstDash val="solid"/>
              <a:miter/>
            </a:ln>
          </p:spPr>
          <p:txBody>
            <a:bodyPr rtlCol="0" anchor="ctr"/>
            <a:lstStyle/>
            <a:p>
              <a:endParaRPr lang="en-US" sz="900" dirty="0"/>
            </a:p>
          </p:txBody>
        </p:sp>
        <p:sp>
          <p:nvSpPr>
            <p:cNvPr id="121" name="Freeform 324">
              <a:extLst>
                <a:ext uri="{FF2B5EF4-FFF2-40B4-BE49-F238E27FC236}">
                  <a16:creationId xmlns="" xmlns:a16="http://schemas.microsoft.com/office/drawing/2014/main" id="{8C0BBA41-B14A-44EE-8289-6D2E5FABF80D}"/>
                </a:ext>
              </a:extLst>
            </p:cNvPr>
            <p:cNvSpPr/>
            <p:nvPr/>
          </p:nvSpPr>
          <p:spPr>
            <a:xfrm>
              <a:off x="2048990" y="4147843"/>
              <a:ext cx="814458" cy="691073"/>
            </a:xfrm>
            <a:custGeom>
              <a:avLst/>
              <a:gdLst>
                <a:gd name="connsiteX0" fmla="*/ 0 w 413480"/>
                <a:gd name="connsiteY0" fmla="*/ 0 h 413076"/>
                <a:gd name="connsiteX1" fmla="*/ 413480 w 413480"/>
                <a:gd name="connsiteY1" fmla="*/ 0 h 413076"/>
                <a:gd name="connsiteX2" fmla="*/ 413480 w 413480"/>
                <a:gd name="connsiteY2" fmla="*/ 413076 h 413076"/>
                <a:gd name="connsiteX3" fmla="*/ 0 w 413480"/>
                <a:gd name="connsiteY3" fmla="*/ 413076 h 413076"/>
              </a:gdLst>
              <a:ahLst/>
              <a:cxnLst>
                <a:cxn ang="0">
                  <a:pos x="connsiteX0" y="connsiteY0"/>
                </a:cxn>
                <a:cxn ang="0">
                  <a:pos x="connsiteX1" y="connsiteY1"/>
                </a:cxn>
                <a:cxn ang="0">
                  <a:pos x="connsiteX2" y="connsiteY2"/>
                </a:cxn>
                <a:cxn ang="0">
                  <a:pos x="connsiteX3" y="connsiteY3"/>
                </a:cxn>
              </a:cxnLst>
              <a:rect l="l" t="t" r="r" b="b"/>
              <a:pathLst>
                <a:path w="413480" h="413076">
                  <a:moveTo>
                    <a:pt x="0" y="0"/>
                  </a:moveTo>
                  <a:lnTo>
                    <a:pt x="413480" y="0"/>
                  </a:lnTo>
                  <a:lnTo>
                    <a:pt x="413480" y="413076"/>
                  </a:lnTo>
                  <a:lnTo>
                    <a:pt x="0" y="413076"/>
                  </a:lnTo>
                  <a:close/>
                </a:path>
              </a:pathLst>
            </a:custGeom>
            <a:noFill/>
            <a:ln w="67437" cap="flat">
              <a:solidFill>
                <a:schemeClr val="accent1"/>
              </a:solidFill>
              <a:prstDash val="solid"/>
              <a:miter/>
            </a:ln>
          </p:spPr>
          <p:txBody>
            <a:bodyPr rtlCol="0" anchor="ctr"/>
            <a:lstStyle/>
            <a:p>
              <a:endParaRPr lang="en-US" sz="900" dirty="0"/>
            </a:p>
          </p:txBody>
        </p:sp>
        <p:sp>
          <p:nvSpPr>
            <p:cNvPr id="122" name="Freeform 325">
              <a:extLst>
                <a:ext uri="{FF2B5EF4-FFF2-40B4-BE49-F238E27FC236}">
                  <a16:creationId xmlns="" xmlns:a16="http://schemas.microsoft.com/office/drawing/2014/main" id="{263CE82E-6EBB-4B47-8E83-7DF17C00ADA8}"/>
                </a:ext>
              </a:extLst>
            </p:cNvPr>
            <p:cNvSpPr/>
            <p:nvPr/>
          </p:nvSpPr>
          <p:spPr>
            <a:xfrm>
              <a:off x="2048990" y="4147843"/>
              <a:ext cx="814458" cy="691233"/>
            </a:xfrm>
            <a:custGeom>
              <a:avLst/>
              <a:gdLst>
                <a:gd name="connsiteX0" fmla="*/ 0 w 413480"/>
                <a:gd name="connsiteY0" fmla="*/ 0 h 413171"/>
                <a:gd name="connsiteX1" fmla="*/ 413480 w 413480"/>
                <a:gd name="connsiteY1" fmla="*/ 413171 h 413171"/>
              </a:gdLst>
              <a:ahLst/>
              <a:cxnLst>
                <a:cxn ang="0">
                  <a:pos x="connsiteX0" y="connsiteY0"/>
                </a:cxn>
                <a:cxn ang="0">
                  <a:pos x="connsiteX1" y="connsiteY1"/>
                </a:cxn>
              </a:cxnLst>
              <a:rect l="l" t="t" r="r" b="b"/>
              <a:pathLst>
                <a:path w="413480" h="413171">
                  <a:moveTo>
                    <a:pt x="0" y="0"/>
                  </a:moveTo>
                  <a:lnTo>
                    <a:pt x="413480" y="413171"/>
                  </a:lnTo>
                </a:path>
              </a:pathLst>
            </a:custGeom>
            <a:ln w="44958" cap="flat">
              <a:solidFill>
                <a:schemeClr val="accent1"/>
              </a:solidFill>
              <a:prstDash val="solid"/>
              <a:miter/>
            </a:ln>
          </p:spPr>
          <p:txBody>
            <a:bodyPr rtlCol="0" anchor="ctr"/>
            <a:lstStyle/>
            <a:p>
              <a:endParaRPr lang="en-US" sz="900" dirty="0"/>
            </a:p>
          </p:txBody>
        </p:sp>
        <p:sp>
          <p:nvSpPr>
            <p:cNvPr id="123" name="Freeform 326">
              <a:extLst>
                <a:ext uri="{FF2B5EF4-FFF2-40B4-BE49-F238E27FC236}">
                  <a16:creationId xmlns="" xmlns:a16="http://schemas.microsoft.com/office/drawing/2014/main" id="{5A436A91-F1C6-4020-9C20-A2A5B7C9F858}"/>
                </a:ext>
              </a:extLst>
            </p:cNvPr>
            <p:cNvSpPr/>
            <p:nvPr/>
          </p:nvSpPr>
          <p:spPr>
            <a:xfrm>
              <a:off x="2048990" y="3424931"/>
              <a:ext cx="608078" cy="722912"/>
            </a:xfrm>
            <a:custGeom>
              <a:avLst/>
              <a:gdLst>
                <a:gd name="connsiteX0" fmla="*/ 308705 w 308705"/>
                <a:gd name="connsiteY0" fmla="*/ 0 h 432107"/>
                <a:gd name="connsiteX1" fmla="*/ 0 w 308705"/>
                <a:gd name="connsiteY1" fmla="*/ 432107 h 432107"/>
              </a:gdLst>
              <a:ahLst/>
              <a:cxnLst>
                <a:cxn ang="0">
                  <a:pos x="connsiteX0" y="connsiteY0"/>
                </a:cxn>
                <a:cxn ang="0">
                  <a:pos x="connsiteX1" y="connsiteY1"/>
                </a:cxn>
              </a:cxnLst>
              <a:rect l="l" t="t" r="r" b="b"/>
              <a:pathLst>
                <a:path w="308705" h="432107">
                  <a:moveTo>
                    <a:pt x="308705" y="0"/>
                  </a:moveTo>
                  <a:lnTo>
                    <a:pt x="0" y="432107"/>
                  </a:lnTo>
                </a:path>
              </a:pathLst>
            </a:custGeom>
            <a:ln w="44958" cap="flat">
              <a:solidFill>
                <a:schemeClr val="accent1"/>
              </a:solidFill>
              <a:prstDash val="solid"/>
              <a:round/>
            </a:ln>
          </p:spPr>
          <p:txBody>
            <a:bodyPr rtlCol="0" anchor="ctr"/>
            <a:lstStyle/>
            <a:p>
              <a:endParaRPr lang="en-US" sz="900" dirty="0"/>
            </a:p>
          </p:txBody>
        </p:sp>
        <p:sp>
          <p:nvSpPr>
            <p:cNvPr id="124" name="Freeform 327">
              <a:extLst>
                <a:ext uri="{FF2B5EF4-FFF2-40B4-BE49-F238E27FC236}">
                  <a16:creationId xmlns="" xmlns:a16="http://schemas.microsoft.com/office/drawing/2014/main" id="{4FD8FE34-5AD0-4947-96F2-6A0E92E6FAF5}"/>
                </a:ext>
              </a:extLst>
            </p:cNvPr>
            <p:cNvSpPr/>
            <p:nvPr/>
          </p:nvSpPr>
          <p:spPr>
            <a:xfrm>
              <a:off x="2048989" y="2895601"/>
              <a:ext cx="814458" cy="1252242"/>
            </a:xfrm>
            <a:custGeom>
              <a:avLst/>
              <a:gdLst>
                <a:gd name="connsiteX0" fmla="*/ 413480 w 413480"/>
                <a:gd name="connsiteY0" fmla="*/ 748504 h 748504"/>
                <a:gd name="connsiteX1" fmla="*/ 0 w 413480"/>
                <a:gd name="connsiteY1" fmla="*/ 748504 h 748504"/>
                <a:gd name="connsiteX2" fmla="*/ 209645 w 413480"/>
                <a:gd name="connsiteY2" fmla="*/ 0 h 748504"/>
                <a:gd name="connsiteX3" fmla="*/ 413480 w 413480"/>
                <a:gd name="connsiteY3" fmla="*/ 748504 h 748504"/>
              </a:gdLst>
              <a:ahLst/>
              <a:cxnLst>
                <a:cxn ang="0">
                  <a:pos x="connsiteX0" y="connsiteY0"/>
                </a:cxn>
                <a:cxn ang="0">
                  <a:pos x="connsiteX1" y="connsiteY1"/>
                </a:cxn>
                <a:cxn ang="0">
                  <a:pos x="connsiteX2" y="connsiteY2"/>
                </a:cxn>
                <a:cxn ang="0">
                  <a:pos x="connsiteX3" y="connsiteY3"/>
                </a:cxn>
              </a:cxnLst>
              <a:rect l="l" t="t" r="r" b="b"/>
              <a:pathLst>
                <a:path w="413480" h="748504">
                  <a:moveTo>
                    <a:pt x="413480" y="748504"/>
                  </a:moveTo>
                  <a:lnTo>
                    <a:pt x="0" y="748504"/>
                  </a:lnTo>
                  <a:lnTo>
                    <a:pt x="209645" y="0"/>
                  </a:lnTo>
                  <a:lnTo>
                    <a:pt x="413480" y="748504"/>
                  </a:lnTo>
                  <a:close/>
                </a:path>
              </a:pathLst>
            </a:custGeom>
            <a:noFill/>
            <a:ln w="67437" cap="flat">
              <a:solidFill>
                <a:schemeClr val="accent1"/>
              </a:solidFill>
              <a:prstDash val="solid"/>
              <a:round/>
            </a:ln>
          </p:spPr>
          <p:txBody>
            <a:bodyPr rtlCol="0" anchor="ctr"/>
            <a:lstStyle/>
            <a:p>
              <a:endParaRPr lang="en-US" sz="900" dirty="0"/>
            </a:p>
          </p:txBody>
        </p:sp>
        <p:sp>
          <p:nvSpPr>
            <p:cNvPr id="125" name="Freeform 328">
              <a:extLst>
                <a:ext uri="{FF2B5EF4-FFF2-40B4-BE49-F238E27FC236}">
                  <a16:creationId xmlns="" xmlns:a16="http://schemas.microsoft.com/office/drawing/2014/main" id="{22E39448-2DB2-433E-8F00-65A85ED4DCFA}"/>
                </a:ext>
              </a:extLst>
            </p:cNvPr>
            <p:cNvSpPr/>
            <p:nvPr/>
          </p:nvSpPr>
          <p:spPr>
            <a:xfrm>
              <a:off x="2274135" y="3424931"/>
              <a:ext cx="589314" cy="722912"/>
            </a:xfrm>
            <a:custGeom>
              <a:avLst/>
              <a:gdLst>
                <a:gd name="connsiteX0" fmla="*/ 0 w 299180"/>
                <a:gd name="connsiteY0" fmla="*/ 0 h 432107"/>
                <a:gd name="connsiteX1" fmla="*/ 299180 w 299180"/>
                <a:gd name="connsiteY1" fmla="*/ 432107 h 432107"/>
              </a:gdLst>
              <a:ahLst/>
              <a:cxnLst>
                <a:cxn ang="0">
                  <a:pos x="connsiteX0" y="connsiteY0"/>
                </a:cxn>
                <a:cxn ang="0">
                  <a:pos x="connsiteX1" y="connsiteY1"/>
                </a:cxn>
              </a:cxnLst>
              <a:rect l="l" t="t" r="r" b="b"/>
              <a:pathLst>
                <a:path w="299180" h="432107">
                  <a:moveTo>
                    <a:pt x="0" y="0"/>
                  </a:moveTo>
                  <a:lnTo>
                    <a:pt x="299180" y="432107"/>
                  </a:lnTo>
                </a:path>
              </a:pathLst>
            </a:custGeom>
            <a:ln w="44958" cap="flat">
              <a:solidFill>
                <a:schemeClr val="accent1"/>
              </a:solidFill>
              <a:prstDash val="solid"/>
              <a:round/>
            </a:ln>
          </p:spPr>
          <p:txBody>
            <a:bodyPr rtlCol="0" anchor="ctr"/>
            <a:lstStyle/>
            <a:p>
              <a:endParaRPr lang="en-US" sz="900" dirty="0"/>
            </a:p>
          </p:txBody>
        </p:sp>
        <p:sp>
          <p:nvSpPr>
            <p:cNvPr id="126" name="Freeform 329">
              <a:extLst>
                <a:ext uri="{FF2B5EF4-FFF2-40B4-BE49-F238E27FC236}">
                  <a16:creationId xmlns="" xmlns:a16="http://schemas.microsoft.com/office/drawing/2014/main" id="{7D7389C0-E6A2-490B-916C-F064EEBF6283}"/>
                </a:ext>
              </a:extLst>
            </p:cNvPr>
            <p:cNvSpPr/>
            <p:nvPr/>
          </p:nvSpPr>
          <p:spPr>
            <a:xfrm>
              <a:off x="8567671" y="4147843"/>
              <a:ext cx="18762" cy="715431"/>
            </a:xfrm>
            <a:custGeom>
              <a:avLst/>
              <a:gdLst>
                <a:gd name="connsiteX0" fmla="*/ 0 w 9525"/>
                <a:gd name="connsiteY0" fmla="*/ 0 h 427635"/>
                <a:gd name="connsiteX1" fmla="*/ 0 w 9525"/>
                <a:gd name="connsiteY1" fmla="*/ 427635 h 427635"/>
              </a:gdLst>
              <a:ahLst/>
              <a:cxnLst>
                <a:cxn ang="0">
                  <a:pos x="connsiteX0" y="connsiteY0"/>
                </a:cxn>
                <a:cxn ang="0">
                  <a:pos x="connsiteX1" y="connsiteY1"/>
                </a:cxn>
              </a:cxnLst>
              <a:rect l="l" t="t" r="r" b="b"/>
              <a:pathLst>
                <a:path w="9525" h="427635">
                  <a:moveTo>
                    <a:pt x="0" y="0"/>
                  </a:moveTo>
                  <a:lnTo>
                    <a:pt x="0" y="427635"/>
                  </a:lnTo>
                </a:path>
              </a:pathLst>
            </a:custGeom>
            <a:ln w="67437" cap="flat">
              <a:solidFill>
                <a:schemeClr val="accent1"/>
              </a:solidFill>
              <a:prstDash val="solid"/>
              <a:miter/>
            </a:ln>
          </p:spPr>
          <p:txBody>
            <a:bodyPr rtlCol="0" anchor="ctr"/>
            <a:lstStyle/>
            <a:p>
              <a:endParaRPr lang="en-US" sz="900" dirty="0"/>
            </a:p>
          </p:txBody>
        </p:sp>
        <p:sp>
          <p:nvSpPr>
            <p:cNvPr id="130" name="Freeform 71">
              <a:extLst>
                <a:ext uri="{FF2B5EF4-FFF2-40B4-BE49-F238E27FC236}">
                  <a16:creationId xmlns="" xmlns:a16="http://schemas.microsoft.com/office/drawing/2014/main" id="{31A6CF88-03D3-4289-902A-FBEB5FD07336}"/>
                </a:ext>
              </a:extLst>
            </p:cNvPr>
            <p:cNvSpPr/>
            <p:nvPr/>
          </p:nvSpPr>
          <p:spPr>
            <a:xfrm>
              <a:off x="10252877" y="9336255"/>
              <a:ext cx="195608" cy="493640"/>
            </a:xfrm>
            <a:custGeom>
              <a:avLst/>
              <a:gdLst>
                <a:gd name="connsiteX0" fmla="*/ 0 w 21812"/>
                <a:gd name="connsiteY0" fmla="*/ 0 h 64810"/>
                <a:gd name="connsiteX1" fmla="*/ 21812 w 21812"/>
                <a:gd name="connsiteY1" fmla="*/ 0 h 64810"/>
                <a:gd name="connsiteX2" fmla="*/ 21812 w 21812"/>
                <a:gd name="connsiteY2" fmla="*/ 64810 h 64810"/>
                <a:gd name="connsiteX3" fmla="*/ 0 w 21812"/>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812" h="64810">
                  <a:moveTo>
                    <a:pt x="0" y="0"/>
                  </a:moveTo>
                  <a:lnTo>
                    <a:pt x="21812" y="0"/>
                  </a:lnTo>
                  <a:lnTo>
                    <a:pt x="21812"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132" name="Freeform 84">
              <a:extLst>
                <a:ext uri="{FF2B5EF4-FFF2-40B4-BE49-F238E27FC236}">
                  <a16:creationId xmlns="" xmlns:a16="http://schemas.microsoft.com/office/drawing/2014/main" id="{9C5D6FFE-2454-4176-AB2F-E6D2EA24A9B8}"/>
                </a:ext>
              </a:extLst>
            </p:cNvPr>
            <p:cNvSpPr/>
            <p:nvPr/>
          </p:nvSpPr>
          <p:spPr>
            <a:xfrm>
              <a:off x="9553293" y="9336255"/>
              <a:ext cx="189621" cy="493640"/>
            </a:xfrm>
            <a:custGeom>
              <a:avLst/>
              <a:gdLst>
                <a:gd name="connsiteX0" fmla="*/ 0 w 21145"/>
                <a:gd name="connsiteY0" fmla="*/ 0 h 64810"/>
                <a:gd name="connsiteX1" fmla="*/ 21145 w 21145"/>
                <a:gd name="connsiteY1" fmla="*/ 0 h 64810"/>
                <a:gd name="connsiteX2" fmla="*/ 21145 w 21145"/>
                <a:gd name="connsiteY2" fmla="*/ 64810 h 64810"/>
                <a:gd name="connsiteX3" fmla="*/ 0 w 21145"/>
                <a:gd name="connsiteY3" fmla="*/ 64810 h 64810"/>
              </a:gdLst>
              <a:ahLst/>
              <a:cxnLst>
                <a:cxn ang="0">
                  <a:pos x="connsiteX0" y="connsiteY0"/>
                </a:cxn>
                <a:cxn ang="0">
                  <a:pos x="connsiteX1" y="connsiteY1"/>
                </a:cxn>
                <a:cxn ang="0">
                  <a:pos x="connsiteX2" y="connsiteY2"/>
                </a:cxn>
                <a:cxn ang="0">
                  <a:pos x="connsiteX3" y="connsiteY3"/>
                </a:cxn>
              </a:cxnLst>
              <a:rect l="l" t="t" r="r" b="b"/>
              <a:pathLst>
                <a:path w="21145" h="64810">
                  <a:moveTo>
                    <a:pt x="0" y="0"/>
                  </a:moveTo>
                  <a:lnTo>
                    <a:pt x="21145" y="0"/>
                  </a:lnTo>
                  <a:lnTo>
                    <a:pt x="21145"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grpSp>
      <p:sp>
        <p:nvSpPr>
          <p:cNvPr id="133" name="Freeform 53">
            <a:extLst>
              <a:ext uri="{FF2B5EF4-FFF2-40B4-BE49-F238E27FC236}">
                <a16:creationId xmlns="" xmlns:a16="http://schemas.microsoft.com/office/drawing/2014/main" id="{8B83FC66-F56D-4970-AD7A-AFC94F0E880E}"/>
              </a:ext>
            </a:extLst>
          </p:cNvPr>
          <p:cNvSpPr/>
          <p:nvPr/>
        </p:nvSpPr>
        <p:spPr>
          <a:xfrm>
            <a:off x="4918252" y="4668128"/>
            <a:ext cx="164858" cy="246820"/>
          </a:xfrm>
          <a:custGeom>
            <a:avLst/>
            <a:gdLst>
              <a:gd name="connsiteX0" fmla="*/ 0 w 36766"/>
              <a:gd name="connsiteY0" fmla="*/ 0 h 64810"/>
              <a:gd name="connsiteX1" fmla="*/ 36767 w 36766"/>
              <a:gd name="connsiteY1" fmla="*/ 0 h 64810"/>
              <a:gd name="connsiteX2" fmla="*/ 36767 w 36766"/>
              <a:gd name="connsiteY2" fmla="*/ 64810 h 64810"/>
              <a:gd name="connsiteX3" fmla="*/ 0 w 36766"/>
              <a:gd name="connsiteY3" fmla="*/ 64810 h 64810"/>
            </a:gdLst>
            <a:ahLst/>
            <a:cxnLst>
              <a:cxn ang="0">
                <a:pos x="connsiteX0" y="connsiteY0"/>
              </a:cxn>
              <a:cxn ang="0">
                <a:pos x="connsiteX1" y="connsiteY1"/>
              </a:cxn>
              <a:cxn ang="0">
                <a:pos x="connsiteX2" y="connsiteY2"/>
              </a:cxn>
              <a:cxn ang="0">
                <a:pos x="connsiteX3" y="connsiteY3"/>
              </a:cxn>
            </a:cxnLst>
            <a:rect l="l" t="t" r="r" b="b"/>
            <a:pathLst>
              <a:path w="36766" h="64810">
                <a:moveTo>
                  <a:pt x="0" y="0"/>
                </a:moveTo>
                <a:lnTo>
                  <a:pt x="36767" y="0"/>
                </a:lnTo>
                <a:lnTo>
                  <a:pt x="36767" y="64810"/>
                </a:lnTo>
                <a:lnTo>
                  <a:pt x="0" y="64810"/>
                </a:lnTo>
                <a:close/>
              </a:path>
            </a:pathLst>
          </a:custGeom>
          <a:solidFill>
            <a:schemeClr val="accent5">
              <a:lumMod val="40000"/>
              <a:lumOff val="60000"/>
            </a:schemeClr>
          </a:solidFill>
          <a:ln w="9525" cap="flat">
            <a:noFill/>
            <a:prstDash val="solid"/>
            <a:miter/>
          </a:ln>
        </p:spPr>
        <p:txBody>
          <a:bodyPr rtlCol="0" anchor="ctr"/>
          <a:lstStyle/>
          <a:p>
            <a:endParaRPr lang="en-US" sz="900" dirty="0"/>
          </a:p>
        </p:txBody>
      </p:sp>
      <p:sp>
        <p:nvSpPr>
          <p:cNvPr id="6" name="TextBox 5">
            <a:extLst>
              <a:ext uri="{FF2B5EF4-FFF2-40B4-BE49-F238E27FC236}">
                <a16:creationId xmlns="" xmlns:a16="http://schemas.microsoft.com/office/drawing/2014/main" id="{2F745DD0-F028-48BD-8B63-3DD018534819}"/>
              </a:ext>
            </a:extLst>
          </p:cNvPr>
          <p:cNvSpPr txBox="1"/>
          <p:nvPr/>
        </p:nvSpPr>
        <p:spPr>
          <a:xfrm>
            <a:off x="4749532" y="3335507"/>
            <a:ext cx="1963609" cy="738664"/>
          </a:xfrm>
          <a:prstGeom prst="rect">
            <a:avLst/>
          </a:prstGeom>
          <a:noFill/>
        </p:spPr>
        <p:txBody>
          <a:bodyPr wrap="square" rtlCol="0">
            <a:spAutoFit/>
          </a:bodyPr>
          <a:lstStyle/>
          <a:p>
            <a:r>
              <a:rPr lang="en-US" sz="1400" b="1" dirty="0">
                <a:solidFill>
                  <a:schemeClr val="accent1"/>
                </a:solidFill>
                <a:latin typeface="Avenir Book" panose="02000503020000020003"/>
              </a:rPr>
              <a:t>Values removed while cleaning the dataset</a:t>
            </a:r>
            <a:endParaRPr lang="en-IN" sz="1400" b="1" dirty="0">
              <a:solidFill>
                <a:schemeClr val="accent1"/>
              </a:solidFill>
              <a:latin typeface="Avenir Book" panose="02000503020000020003"/>
            </a:endParaRPr>
          </a:p>
        </p:txBody>
      </p:sp>
      <p:sp>
        <p:nvSpPr>
          <p:cNvPr id="136" name="Oval 135">
            <a:extLst>
              <a:ext uri="{FF2B5EF4-FFF2-40B4-BE49-F238E27FC236}">
                <a16:creationId xmlns="" xmlns:a16="http://schemas.microsoft.com/office/drawing/2014/main" id="{CFE6B3D0-D6A8-4D84-8764-CE1F1D6FA7FC}"/>
              </a:ext>
            </a:extLst>
          </p:cNvPr>
          <p:cNvSpPr/>
          <p:nvPr/>
        </p:nvSpPr>
        <p:spPr>
          <a:xfrm>
            <a:off x="5924784" y="1738602"/>
            <a:ext cx="666282" cy="6662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venir Book" panose="02000503020000020003"/>
                <a:ea typeface="Roboto Medium" panose="02000000000000000000" pitchFamily="2" charset="0"/>
              </a:rPr>
              <a:t>01</a:t>
            </a:r>
          </a:p>
        </p:txBody>
      </p:sp>
      <p:sp>
        <p:nvSpPr>
          <p:cNvPr id="137" name="Oval 136">
            <a:extLst>
              <a:ext uri="{FF2B5EF4-FFF2-40B4-BE49-F238E27FC236}">
                <a16:creationId xmlns="" xmlns:a16="http://schemas.microsoft.com/office/drawing/2014/main" id="{D4952046-BCEA-4F31-A37D-0696ADB37CA4}"/>
              </a:ext>
            </a:extLst>
          </p:cNvPr>
          <p:cNvSpPr/>
          <p:nvPr/>
        </p:nvSpPr>
        <p:spPr>
          <a:xfrm>
            <a:off x="5924784" y="4465697"/>
            <a:ext cx="666282" cy="6662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venir Book" panose="02000503020000020003"/>
                <a:ea typeface="Roboto Medium" panose="02000000000000000000" pitchFamily="2" charset="0"/>
              </a:rPr>
              <a:t>02</a:t>
            </a:r>
          </a:p>
        </p:txBody>
      </p:sp>
      <p:cxnSp>
        <p:nvCxnSpPr>
          <p:cNvPr id="13" name="Straight Arrow Connector 12">
            <a:extLst>
              <a:ext uri="{FF2B5EF4-FFF2-40B4-BE49-F238E27FC236}">
                <a16:creationId xmlns="" xmlns:a16="http://schemas.microsoft.com/office/drawing/2014/main" id="{ECB2D6FE-D83E-4606-9D41-F61C2F3E4203}"/>
              </a:ext>
            </a:extLst>
          </p:cNvPr>
          <p:cNvCxnSpPr>
            <a:cxnSpLocks/>
            <a:stCxn id="23" idx="0"/>
            <a:endCxn id="136" idx="2"/>
          </p:cNvCxnSpPr>
          <p:nvPr/>
        </p:nvCxnSpPr>
        <p:spPr>
          <a:xfrm flipV="1">
            <a:off x="4346699" y="2071743"/>
            <a:ext cx="1578085" cy="1556411"/>
          </a:xfrm>
          <a:prstGeom prst="straightConnector1">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A0D75251-96E8-4F1B-9038-291D0F9665E0}"/>
              </a:ext>
            </a:extLst>
          </p:cNvPr>
          <p:cNvCxnSpPr>
            <a:cxnSpLocks/>
            <a:stCxn id="3" idx="6"/>
            <a:endCxn id="137" idx="2"/>
          </p:cNvCxnSpPr>
          <p:nvPr/>
        </p:nvCxnSpPr>
        <p:spPr>
          <a:xfrm>
            <a:off x="4352146" y="3631946"/>
            <a:ext cx="1572638" cy="1166892"/>
          </a:xfrm>
          <a:prstGeom prst="straightConnector1">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 name="Right Brace 3">
            <a:extLst>
              <a:ext uri="{FF2B5EF4-FFF2-40B4-BE49-F238E27FC236}">
                <a16:creationId xmlns="" xmlns:a16="http://schemas.microsoft.com/office/drawing/2014/main" id="{5C835B29-A5B4-49C9-8A92-744697E86FA1}"/>
              </a:ext>
            </a:extLst>
          </p:cNvPr>
          <p:cNvSpPr/>
          <p:nvPr/>
        </p:nvSpPr>
        <p:spPr>
          <a:xfrm>
            <a:off x="9694793" y="1697798"/>
            <a:ext cx="1109514" cy="3729231"/>
          </a:xfrm>
          <a:prstGeom prst="rightBrace">
            <a:avLst>
              <a:gd name="adj1" fmla="val 8333"/>
              <a:gd name="adj2" fmla="val 507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900" dirty="0"/>
          </a:p>
        </p:txBody>
      </p:sp>
      <p:sp>
        <p:nvSpPr>
          <p:cNvPr id="37" name="TextBox 36">
            <a:extLst>
              <a:ext uri="{FF2B5EF4-FFF2-40B4-BE49-F238E27FC236}">
                <a16:creationId xmlns="" xmlns:a16="http://schemas.microsoft.com/office/drawing/2014/main" id="{19730CF9-8150-4546-9597-AD3D43364352}"/>
              </a:ext>
            </a:extLst>
          </p:cNvPr>
          <p:cNvSpPr txBox="1"/>
          <p:nvPr/>
        </p:nvSpPr>
        <p:spPr>
          <a:xfrm rot="16200000">
            <a:off x="9892864" y="3229995"/>
            <a:ext cx="2774407" cy="738664"/>
          </a:xfrm>
          <a:prstGeom prst="rect">
            <a:avLst/>
          </a:prstGeom>
          <a:noFill/>
        </p:spPr>
        <p:txBody>
          <a:bodyPr wrap="square" rtlCol="0">
            <a:spAutoFit/>
          </a:bodyPr>
          <a:lstStyle/>
          <a:p>
            <a:pPr algn="ctr"/>
            <a:r>
              <a:rPr lang="en-US" sz="1400" b="1" dirty="0">
                <a:solidFill>
                  <a:schemeClr val="tx2"/>
                </a:solidFill>
                <a:latin typeface="Avenir Book" panose="02000503020000020003"/>
              </a:rPr>
              <a:t>Values removed from dataset which originally had 20,000 rows and 8 columns</a:t>
            </a:r>
            <a:endParaRPr lang="en-IN" sz="1400" b="1" dirty="0">
              <a:solidFill>
                <a:schemeClr val="tx2"/>
              </a:solidFill>
              <a:latin typeface="Avenir Book" panose="02000503020000020003"/>
            </a:endParaRPr>
          </a:p>
        </p:txBody>
      </p:sp>
    </p:spTree>
    <p:extLst>
      <p:ext uri="{BB962C8B-B14F-4D97-AF65-F5344CB8AC3E}">
        <p14:creationId xmlns:p14="http://schemas.microsoft.com/office/powerpoint/2010/main" val="144116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 xmlns:a16="http://schemas.microsoft.com/office/drawing/2014/main" id="{AD5EB413-BB5A-4F4C-8899-4C05B8CD13FF}"/>
              </a:ext>
            </a:extLst>
          </p:cNvPr>
          <p:cNvCxnSpPr>
            <a:cxnSpLocks/>
          </p:cNvCxnSpPr>
          <p:nvPr/>
        </p:nvCxnSpPr>
        <p:spPr>
          <a:xfrm>
            <a:off x="4830101" y="3533221"/>
            <a:ext cx="0" cy="760686"/>
          </a:xfrm>
          <a:prstGeom prst="line">
            <a:avLst/>
          </a:prstGeom>
          <a:ln w="254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E756C81F-0EA1-4E61-B790-5548DE59F8E0}"/>
              </a:ext>
            </a:extLst>
          </p:cNvPr>
          <p:cNvCxnSpPr>
            <a:cxnSpLocks/>
          </p:cNvCxnSpPr>
          <p:nvPr/>
        </p:nvCxnSpPr>
        <p:spPr>
          <a:xfrm>
            <a:off x="2220251" y="3533221"/>
            <a:ext cx="0" cy="760686"/>
          </a:xfrm>
          <a:prstGeom prst="line">
            <a:avLst/>
          </a:prstGeom>
          <a:ln w="254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2" name="CuadroTexto 350">
            <a:extLst>
              <a:ext uri="{FF2B5EF4-FFF2-40B4-BE49-F238E27FC236}">
                <a16:creationId xmlns="" xmlns:a16="http://schemas.microsoft.com/office/drawing/2014/main" id="{25286D10-DBFB-EC4B-84E2-AA7AED2109D7}"/>
              </a:ext>
            </a:extLst>
          </p:cNvPr>
          <p:cNvSpPr txBox="1"/>
          <p:nvPr/>
        </p:nvSpPr>
        <p:spPr>
          <a:xfrm>
            <a:off x="1471203" y="504008"/>
            <a:ext cx="9249648"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Cleaned Dataset</a:t>
            </a:r>
            <a:r>
              <a:rPr lang="en-US" sz="4000" b="1" dirty="0">
                <a:solidFill>
                  <a:srgbClr val="FF0000"/>
                </a:solidFill>
                <a:latin typeface="Avenir Book" panose="02000503020000020003"/>
                <a:ea typeface="Lato Heavy" charset="0"/>
                <a:cs typeface="Lato Heavy" charset="0"/>
              </a:rPr>
              <a:t> </a:t>
            </a:r>
          </a:p>
        </p:txBody>
      </p:sp>
      <p:cxnSp>
        <p:nvCxnSpPr>
          <p:cNvPr id="23" name="Straight Connector 22">
            <a:extLst>
              <a:ext uri="{FF2B5EF4-FFF2-40B4-BE49-F238E27FC236}">
                <a16:creationId xmlns="" xmlns:a16="http://schemas.microsoft.com/office/drawing/2014/main" id="{FA1FF675-F0CD-D540-A0E3-3A01E4128C80}"/>
              </a:ext>
            </a:extLst>
          </p:cNvPr>
          <p:cNvCxnSpPr>
            <a:cxnSpLocks/>
          </p:cNvCxnSpPr>
          <p:nvPr/>
        </p:nvCxnSpPr>
        <p:spPr>
          <a:xfrm>
            <a:off x="7468526" y="2437846"/>
            <a:ext cx="0" cy="1865586"/>
          </a:xfrm>
          <a:prstGeom prst="line">
            <a:avLst/>
          </a:prstGeom>
          <a:ln w="254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256AA9F5-CD50-E945-894C-E096F203B4A6}"/>
              </a:ext>
            </a:extLst>
          </p:cNvPr>
          <p:cNvCxnSpPr>
            <a:cxnSpLocks/>
          </p:cNvCxnSpPr>
          <p:nvPr/>
        </p:nvCxnSpPr>
        <p:spPr>
          <a:xfrm>
            <a:off x="6138310" y="2774177"/>
            <a:ext cx="0" cy="1529255"/>
          </a:xfrm>
          <a:prstGeom prst="line">
            <a:avLst/>
          </a:prstGeom>
          <a:ln w="254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8F775E65-6B69-4746-A110-91BFCDB7D66A}"/>
              </a:ext>
            </a:extLst>
          </p:cNvPr>
          <p:cNvCxnSpPr>
            <a:cxnSpLocks/>
          </p:cNvCxnSpPr>
          <p:nvPr/>
        </p:nvCxnSpPr>
        <p:spPr>
          <a:xfrm>
            <a:off x="3510239" y="2448620"/>
            <a:ext cx="23806" cy="1854812"/>
          </a:xfrm>
          <a:prstGeom prst="line">
            <a:avLst/>
          </a:prstGeom>
          <a:ln w="254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 xmlns:a16="http://schemas.microsoft.com/office/drawing/2014/main" id="{97F9C12C-ECA7-5F40-95F5-7EB172E7459E}"/>
              </a:ext>
            </a:extLst>
          </p:cNvPr>
          <p:cNvSpPr/>
          <p:nvPr/>
        </p:nvSpPr>
        <p:spPr>
          <a:xfrm rot="179815">
            <a:off x="1574849" y="2635486"/>
            <a:ext cx="1296000" cy="99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r>
              <a:rPr lang="en-US" sz="1400" dirty="0">
                <a:latin typeface="Avenir Book"/>
              </a:rPr>
              <a:t>Target</a:t>
            </a:r>
          </a:p>
        </p:txBody>
      </p:sp>
      <p:sp>
        <p:nvSpPr>
          <p:cNvPr id="29" name="Oval 28">
            <a:extLst>
              <a:ext uri="{FF2B5EF4-FFF2-40B4-BE49-F238E27FC236}">
                <a16:creationId xmlns="" xmlns:a16="http://schemas.microsoft.com/office/drawing/2014/main" id="{D1B55624-735B-1649-B026-D5BD520FF266}"/>
              </a:ext>
            </a:extLst>
          </p:cNvPr>
          <p:cNvSpPr/>
          <p:nvPr/>
        </p:nvSpPr>
        <p:spPr>
          <a:xfrm rot="179815">
            <a:off x="2894916" y="1596816"/>
            <a:ext cx="1296000" cy="99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r>
              <a:rPr lang="en-US" sz="1400" dirty="0">
                <a:latin typeface="Avenir Book"/>
              </a:rPr>
              <a:t>Age</a:t>
            </a:r>
          </a:p>
        </p:txBody>
      </p:sp>
      <p:sp>
        <p:nvSpPr>
          <p:cNvPr id="30" name="Oval 29">
            <a:extLst>
              <a:ext uri="{FF2B5EF4-FFF2-40B4-BE49-F238E27FC236}">
                <a16:creationId xmlns="" xmlns:a16="http://schemas.microsoft.com/office/drawing/2014/main" id="{F453F5B5-C6AB-8F42-A5C6-7731C3771031}"/>
              </a:ext>
            </a:extLst>
          </p:cNvPr>
          <p:cNvSpPr/>
          <p:nvPr/>
        </p:nvSpPr>
        <p:spPr>
          <a:xfrm rot="179815">
            <a:off x="4147559" y="2843599"/>
            <a:ext cx="1296000" cy="99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r>
              <a:rPr lang="en-US" sz="1400" dirty="0">
                <a:latin typeface="Avenir Book"/>
              </a:rPr>
              <a:t>Gender</a:t>
            </a:r>
          </a:p>
        </p:txBody>
      </p:sp>
      <p:sp>
        <p:nvSpPr>
          <p:cNvPr id="31" name="Oval 30">
            <a:extLst>
              <a:ext uri="{FF2B5EF4-FFF2-40B4-BE49-F238E27FC236}">
                <a16:creationId xmlns="" xmlns:a16="http://schemas.microsoft.com/office/drawing/2014/main" id="{314CB4BF-AA2E-6943-BCEE-97313592B3C5}"/>
              </a:ext>
            </a:extLst>
          </p:cNvPr>
          <p:cNvSpPr/>
          <p:nvPr/>
        </p:nvSpPr>
        <p:spPr>
          <a:xfrm rot="179815">
            <a:off x="5485926" y="2046758"/>
            <a:ext cx="1296000" cy="99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r>
              <a:rPr lang="en-US" sz="1400" dirty="0">
                <a:latin typeface="Avenir Book"/>
              </a:rPr>
              <a:t>Balance</a:t>
            </a:r>
          </a:p>
        </p:txBody>
      </p:sp>
      <p:sp>
        <p:nvSpPr>
          <p:cNvPr id="32" name="Oval 31">
            <a:extLst>
              <a:ext uri="{FF2B5EF4-FFF2-40B4-BE49-F238E27FC236}">
                <a16:creationId xmlns="" xmlns:a16="http://schemas.microsoft.com/office/drawing/2014/main" id="{C13BAB23-9549-F84F-AF8F-F96278141DBA}"/>
              </a:ext>
            </a:extLst>
          </p:cNvPr>
          <p:cNvSpPr/>
          <p:nvPr/>
        </p:nvSpPr>
        <p:spPr>
          <a:xfrm rot="179815">
            <a:off x="6814771" y="1453941"/>
            <a:ext cx="1296000" cy="99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r>
              <a:rPr lang="en-US" sz="1400" dirty="0">
                <a:latin typeface="Avenir Book"/>
              </a:rPr>
              <a:t>Occupation</a:t>
            </a:r>
          </a:p>
        </p:txBody>
      </p:sp>
      <p:cxnSp>
        <p:nvCxnSpPr>
          <p:cNvPr id="56" name="Straight Connector 55">
            <a:extLst>
              <a:ext uri="{FF2B5EF4-FFF2-40B4-BE49-F238E27FC236}">
                <a16:creationId xmlns="" xmlns:a16="http://schemas.microsoft.com/office/drawing/2014/main" id="{E43BC45D-2DA5-47B4-B83E-32EC59EED3B6}"/>
              </a:ext>
            </a:extLst>
          </p:cNvPr>
          <p:cNvCxnSpPr>
            <a:cxnSpLocks/>
          </p:cNvCxnSpPr>
          <p:nvPr/>
        </p:nvCxnSpPr>
        <p:spPr>
          <a:xfrm>
            <a:off x="8754401" y="3542746"/>
            <a:ext cx="0" cy="760686"/>
          </a:xfrm>
          <a:prstGeom prst="line">
            <a:avLst/>
          </a:prstGeom>
          <a:ln w="254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0DAD3F61-DF1C-48BF-A31E-6B0E686E7EFE}"/>
              </a:ext>
            </a:extLst>
          </p:cNvPr>
          <p:cNvSpPr/>
          <p:nvPr/>
        </p:nvSpPr>
        <p:spPr>
          <a:xfrm rot="179815">
            <a:off x="8100646" y="2539791"/>
            <a:ext cx="1296000" cy="99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r>
              <a:rPr lang="en-US" sz="1400" dirty="0">
                <a:latin typeface="Avenir Book"/>
              </a:rPr>
              <a:t>No. of credit transactions</a:t>
            </a:r>
          </a:p>
        </p:txBody>
      </p:sp>
      <p:cxnSp>
        <p:nvCxnSpPr>
          <p:cNvPr id="64" name="Straight Connector 63">
            <a:extLst>
              <a:ext uri="{FF2B5EF4-FFF2-40B4-BE49-F238E27FC236}">
                <a16:creationId xmlns="" xmlns:a16="http://schemas.microsoft.com/office/drawing/2014/main" id="{C4BC0013-A95C-448C-85EE-4D383B89919B}"/>
              </a:ext>
            </a:extLst>
          </p:cNvPr>
          <p:cNvCxnSpPr>
            <a:cxnSpLocks/>
          </p:cNvCxnSpPr>
          <p:nvPr/>
        </p:nvCxnSpPr>
        <p:spPr>
          <a:xfrm flipH="1">
            <a:off x="10010665" y="2447371"/>
            <a:ext cx="29611" cy="1865586"/>
          </a:xfrm>
          <a:prstGeom prst="line">
            <a:avLst/>
          </a:prstGeom>
          <a:ln w="254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 xmlns:a16="http://schemas.microsoft.com/office/drawing/2014/main" id="{88C38994-8EAB-4378-869C-CD7278046C3D}"/>
              </a:ext>
            </a:extLst>
          </p:cNvPr>
          <p:cNvSpPr/>
          <p:nvPr/>
        </p:nvSpPr>
        <p:spPr>
          <a:xfrm rot="179815">
            <a:off x="9453196" y="1587291"/>
            <a:ext cx="1296000" cy="99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r>
              <a:rPr lang="en-US" sz="1400" dirty="0">
                <a:latin typeface="Avenir Book"/>
              </a:rPr>
              <a:t>SCR</a:t>
            </a:r>
          </a:p>
        </p:txBody>
      </p:sp>
      <p:cxnSp>
        <p:nvCxnSpPr>
          <p:cNvPr id="78" name="Straight Connector 77">
            <a:extLst>
              <a:ext uri="{FF2B5EF4-FFF2-40B4-BE49-F238E27FC236}">
                <a16:creationId xmlns="" xmlns:a16="http://schemas.microsoft.com/office/drawing/2014/main" id="{9C3D8B05-58BC-4387-8014-388CEB21B69B}"/>
              </a:ext>
            </a:extLst>
          </p:cNvPr>
          <p:cNvCxnSpPr>
            <a:cxnSpLocks/>
          </p:cNvCxnSpPr>
          <p:nvPr/>
        </p:nvCxnSpPr>
        <p:spPr>
          <a:xfrm>
            <a:off x="11313670" y="3651101"/>
            <a:ext cx="0" cy="661856"/>
          </a:xfrm>
          <a:prstGeom prst="line">
            <a:avLst/>
          </a:prstGeom>
          <a:ln w="254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 xmlns:a16="http://schemas.microsoft.com/office/drawing/2014/main" id="{28C326B9-D48C-4212-BDAD-EEE3BE0DF383}"/>
              </a:ext>
            </a:extLst>
          </p:cNvPr>
          <p:cNvSpPr/>
          <p:nvPr/>
        </p:nvSpPr>
        <p:spPr>
          <a:xfrm rot="179815">
            <a:off x="10662659" y="2691199"/>
            <a:ext cx="1296000" cy="99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r>
              <a:rPr lang="en-US" sz="1400" dirty="0">
                <a:latin typeface="Avenir Book"/>
              </a:rPr>
              <a:t>Holding Period</a:t>
            </a:r>
          </a:p>
        </p:txBody>
      </p:sp>
      <p:graphicFrame>
        <p:nvGraphicFramePr>
          <p:cNvPr id="3" name="Table 3">
            <a:extLst>
              <a:ext uri="{FF2B5EF4-FFF2-40B4-BE49-F238E27FC236}">
                <a16:creationId xmlns="" xmlns:a16="http://schemas.microsoft.com/office/drawing/2014/main" id="{668155B6-FC1D-4B5E-8F9D-A3DCBF4A0732}"/>
              </a:ext>
            </a:extLst>
          </p:cNvPr>
          <p:cNvGraphicFramePr>
            <a:graphicFrameLocks noGrp="1"/>
          </p:cNvGraphicFramePr>
          <p:nvPr/>
        </p:nvGraphicFramePr>
        <p:xfrm>
          <a:off x="285024" y="4327072"/>
          <a:ext cx="11689101" cy="2026920"/>
        </p:xfrm>
        <a:graphic>
          <a:graphicData uri="http://schemas.openxmlformats.org/drawingml/2006/table">
            <a:tbl>
              <a:tblPr firstRow="1" bandRow="1">
                <a:tableStyleId>{2D5ABB26-0587-4C30-8999-92F81FD0307C}</a:tableStyleId>
              </a:tblPr>
              <a:tblGrid>
                <a:gridCol w="1298789">
                  <a:extLst>
                    <a:ext uri="{9D8B030D-6E8A-4147-A177-3AD203B41FA5}">
                      <a16:colId xmlns="" xmlns:a16="http://schemas.microsoft.com/office/drawing/2014/main" val="480973784"/>
                    </a:ext>
                  </a:extLst>
                </a:gridCol>
                <a:gridCol w="1298789">
                  <a:extLst>
                    <a:ext uri="{9D8B030D-6E8A-4147-A177-3AD203B41FA5}">
                      <a16:colId xmlns="" xmlns:a16="http://schemas.microsoft.com/office/drawing/2014/main" val="2168804046"/>
                    </a:ext>
                  </a:extLst>
                </a:gridCol>
                <a:gridCol w="1298789">
                  <a:extLst>
                    <a:ext uri="{9D8B030D-6E8A-4147-A177-3AD203B41FA5}">
                      <a16:colId xmlns="" xmlns:a16="http://schemas.microsoft.com/office/drawing/2014/main" val="1974327890"/>
                    </a:ext>
                  </a:extLst>
                </a:gridCol>
                <a:gridCol w="1298789">
                  <a:extLst>
                    <a:ext uri="{9D8B030D-6E8A-4147-A177-3AD203B41FA5}">
                      <a16:colId xmlns="" xmlns:a16="http://schemas.microsoft.com/office/drawing/2014/main" val="2254290728"/>
                    </a:ext>
                  </a:extLst>
                </a:gridCol>
                <a:gridCol w="1298789">
                  <a:extLst>
                    <a:ext uri="{9D8B030D-6E8A-4147-A177-3AD203B41FA5}">
                      <a16:colId xmlns="" xmlns:a16="http://schemas.microsoft.com/office/drawing/2014/main" val="878852265"/>
                    </a:ext>
                  </a:extLst>
                </a:gridCol>
                <a:gridCol w="1298789">
                  <a:extLst>
                    <a:ext uri="{9D8B030D-6E8A-4147-A177-3AD203B41FA5}">
                      <a16:colId xmlns="" xmlns:a16="http://schemas.microsoft.com/office/drawing/2014/main" val="2636014045"/>
                    </a:ext>
                  </a:extLst>
                </a:gridCol>
                <a:gridCol w="1298789">
                  <a:extLst>
                    <a:ext uri="{9D8B030D-6E8A-4147-A177-3AD203B41FA5}">
                      <a16:colId xmlns="" xmlns:a16="http://schemas.microsoft.com/office/drawing/2014/main" val="2821386256"/>
                    </a:ext>
                  </a:extLst>
                </a:gridCol>
                <a:gridCol w="1298789">
                  <a:extLst>
                    <a:ext uri="{9D8B030D-6E8A-4147-A177-3AD203B41FA5}">
                      <a16:colId xmlns="" xmlns:a16="http://schemas.microsoft.com/office/drawing/2014/main" val="2018741336"/>
                    </a:ext>
                  </a:extLst>
                </a:gridCol>
                <a:gridCol w="1298789">
                  <a:extLst>
                    <a:ext uri="{9D8B030D-6E8A-4147-A177-3AD203B41FA5}">
                      <a16:colId xmlns="" xmlns:a16="http://schemas.microsoft.com/office/drawing/2014/main" val="4181077473"/>
                    </a:ext>
                  </a:extLst>
                </a:gridCol>
              </a:tblGrid>
              <a:tr h="289560">
                <a:tc>
                  <a:txBody>
                    <a:bodyPr/>
                    <a:lstStyle/>
                    <a:p>
                      <a:pPr algn="l"/>
                      <a:r>
                        <a:rPr lang="en-US" sz="1600" b="1" dirty="0">
                          <a:solidFill>
                            <a:schemeClr val="tx2"/>
                          </a:solidFill>
                          <a:latin typeface="Avenir Book"/>
                        </a:rPr>
                        <a:t>Data Type</a:t>
                      </a:r>
                      <a:endParaRPr lang="en-IN" sz="1600" b="1"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Integer</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Integer</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Object</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Float</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Object</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Integer</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Integer</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Integer</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22101988"/>
                  </a:ext>
                </a:extLst>
              </a:tr>
              <a:tr h="289560">
                <a:tc>
                  <a:txBody>
                    <a:bodyPr/>
                    <a:lstStyle/>
                    <a:p>
                      <a:pPr algn="l"/>
                      <a:r>
                        <a:rPr lang="en-US" sz="1600" b="1" dirty="0">
                          <a:solidFill>
                            <a:schemeClr val="tx2"/>
                          </a:solidFill>
                          <a:latin typeface="Avenir Book"/>
                        </a:rPr>
                        <a:t>Null Values</a:t>
                      </a:r>
                      <a:endParaRPr lang="en-IN" sz="1600" b="1"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Nil</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Nil</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Nil</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Nil</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Nil</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Nil</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Nil</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Nil</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1419047"/>
                  </a:ext>
                </a:extLst>
              </a:tr>
              <a:tr h="289560">
                <a:tc>
                  <a:txBody>
                    <a:bodyPr/>
                    <a:lstStyle/>
                    <a:p>
                      <a:pPr algn="l"/>
                      <a:r>
                        <a:rPr lang="en-US" sz="1600" b="1" dirty="0">
                          <a:solidFill>
                            <a:schemeClr val="tx2"/>
                          </a:solidFill>
                          <a:latin typeface="Avenir Book"/>
                        </a:rPr>
                        <a:t>Count</a:t>
                      </a:r>
                      <a:endParaRPr lang="en-IN" sz="1600" b="1"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19796</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19796</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19796</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19796</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19796</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19796</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116452522"/>
                  </a:ext>
                </a:extLst>
              </a:tr>
              <a:tr h="289560">
                <a:tc>
                  <a:txBody>
                    <a:bodyPr/>
                    <a:lstStyle/>
                    <a:p>
                      <a:pPr algn="l"/>
                      <a:r>
                        <a:rPr lang="en-US" sz="1600" b="1" dirty="0">
                          <a:solidFill>
                            <a:schemeClr val="tx2"/>
                          </a:solidFill>
                          <a:latin typeface="Avenir Book"/>
                        </a:rPr>
                        <a:t>Mean</a:t>
                      </a:r>
                      <a:endParaRPr lang="en-IN" sz="1600" b="1"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00.08</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38.38</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01.46</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16.55</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557.07</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15.34</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63457087"/>
                  </a:ext>
                </a:extLst>
              </a:tr>
              <a:tr h="289560">
                <a:tc>
                  <a:txBody>
                    <a:bodyPr/>
                    <a:lstStyle/>
                    <a:p>
                      <a:pPr algn="l"/>
                      <a:r>
                        <a:rPr lang="en-US" sz="1600" b="1" dirty="0">
                          <a:solidFill>
                            <a:schemeClr val="tx2"/>
                          </a:solidFill>
                          <a:latin typeface="Avenir Book"/>
                        </a:rPr>
                        <a:t>Std</a:t>
                      </a:r>
                      <a:endParaRPr lang="en-IN" sz="1600" b="1"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00.28</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09.59</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01.68</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12.92</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260.55</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08.95</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75630450"/>
                  </a:ext>
                </a:extLst>
              </a:tr>
              <a:tr h="289560">
                <a:tc>
                  <a:txBody>
                    <a:bodyPr/>
                    <a:lstStyle/>
                    <a:p>
                      <a:pPr algn="l"/>
                      <a:r>
                        <a:rPr lang="en-US" sz="1600" b="1" dirty="0">
                          <a:solidFill>
                            <a:schemeClr val="tx2"/>
                          </a:solidFill>
                          <a:latin typeface="Avenir Book"/>
                        </a:rPr>
                        <a:t>Min</a:t>
                      </a:r>
                      <a:endParaRPr lang="en-IN" sz="1600" b="1"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00.00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21.00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00.00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00.00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100.00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01.00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54592911"/>
                  </a:ext>
                </a:extLst>
              </a:tr>
              <a:tr h="289560">
                <a:tc>
                  <a:txBody>
                    <a:bodyPr/>
                    <a:lstStyle/>
                    <a:p>
                      <a:pPr algn="l"/>
                      <a:r>
                        <a:rPr lang="en-US" sz="1600" b="1" dirty="0">
                          <a:solidFill>
                            <a:schemeClr val="tx2"/>
                          </a:solidFill>
                          <a:latin typeface="Avenir Book"/>
                        </a:rPr>
                        <a:t>Max</a:t>
                      </a:r>
                      <a:endParaRPr lang="en-IN" sz="1600" b="1"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01.00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55.00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01.14</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NA</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50.00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999.00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2"/>
                          </a:solidFill>
                          <a:latin typeface="Avenir Book"/>
                        </a:rPr>
                        <a:t>31.00</a:t>
                      </a:r>
                      <a:endParaRPr lang="en-IN" sz="14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14259539"/>
                  </a:ext>
                </a:extLst>
              </a:tr>
            </a:tbl>
          </a:graphicData>
        </a:graphic>
      </p:graphicFrame>
    </p:spTree>
    <p:extLst>
      <p:ext uri="{BB962C8B-B14F-4D97-AF65-F5344CB8AC3E}">
        <p14:creationId xmlns:p14="http://schemas.microsoft.com/office/powerpoint/2010/main" val="3172341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25286D10-DBFB-EC4B-84E2-AA7AED2109D7}"/>
              </a:ext>
            </a:extLst>
          </p:cNvPr>
          <p:cNvSpPr txBox="1"/>
          <p:nvPr/>
        </p:nvSpPr>
        <p:spPr>
          <a:xfrm>
            <a:off x="1542537" y="511095"/>
            <a:ext cx="9106980"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Cleaned Dataset</a:t>
            </a:r>
          </a:p>
        </p:txBody>
      </p:sp>
      <p:grpSp>
        <p:nvGrpSpPr>
          <p:cNvPr id="17" name="Group 16">
            <a:extLst>
              <a:ext uri="{FF2B5EF4-FFF2-40B4-BE49-F238E27FC236}">
                <a16:creationId xmlns="" xmlns:a16="http://schemas.microsoft.com/office/drawing/2014/main" id="{3005C138-1F6B-6A4D-83F6-12F1CC1DD709}"/>
              </a:ext>
            </a:extLst>
          </p:cNvPr>
          <p:cNvGrpSpPr/>
          <p:nvPr/>
        </p:nvGrpSpPr>
        <p:grpSpPr>
          <a:xfrm>
            <a:off x="313821" y="1537007"/>
            <a:ext cx="11550797" cy="5066373"/>
            <a:chOff x="713674" y="2561066"/>
            <a:chExt cx="23101593" cy="10132745"/>
          </a:xfrm>
        </p:grpSpPr>
        <p:sp>
          <p:nvSpPr>
            <p:cNvPr id="3" name="Rectangle 2">
              <a:extLst>
                <a:ext uri="{FF2B5EF4-FFF2-40B4-BE49-F238E27FC236}">
                  <a16:creationId xmlns="" xmlns:a16="http://schemas.microsoft.com/office/drawing/2014/main" id="{B5F6554C-3566-0744-8339-37178F4B315D}"/>
                </a:ext>
              </a:extLst>
            </p:cNvPr>
            <p:cNvSpPr/>
            <p:nvPr/>
          </p:nvSpPr>
          <p:spPr>
            <a:xfrm>
              <a:off x="713674" y="2564781"/>
              <a:ext cx="23101593" cy="101290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Rectangle 3">
              <a:extLst>
                <a:ext uri="{FF2B5EF4-FFF2-40B4-BE49-F238E27FC236}">
                  <a16:creationId xmlns="" xmlns:a16="http://schemas.microsoft.com/office/drawing/2014/main" id="{709CF673-04AF-C743-BE75-055AC9728EEA}"/>
                </a:ext>
              </a:extLst>
            </p:cNvPr>
            <p:cNvSpPr/>
            <p:nvPr/>
          </p:nvSpPr>
          <p:spPr>
            <a:xfrm>
              <a:off x="713674"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5" name="Rectangle 4">
              <a:extLst>
                <a:ext uri="{FF2B5EF4-FFF2-40B4-BE49-F238E27FC236}">
                  <a16:creationId xmlns="" xmlns:a16="http://schemas.microsoft.com/office/drawing/2014/main" id="{927AE2CB-3BF9-874F-9B27-DE6FD699078D}"/>
                </a:ext>
              </a:extLst>
            </p:cNvPr>
            <p:cNvSpPr/>
            <p:nvPr/>
          </p:nvSpPr>
          <p:spPr>
            <a:xfrm>
              <a:off x="6534606"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6" name="Rectangle 5">
              <a:extLst>
                <a:ext uri="{FF2B5EF4-FFF2-40B4-BE49-F238E27FC236}">
                  <a16:creationId xmlns="" xmlns:a16="http://schemas.microsoft.com/office/drawing/2014/main" id="{2A26AF46-BFB0-C747-BD10-D462C8AC2249}"/>
                </a:ext>
              </a:extLst>
            </p:cNvPr>
            <p:cNvSpPr/>
            <p:nvPr/>
          </p:nvSpPr>
          <p:spPr>
            <a:xfrm>
              <a:off x="12355538"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7" name="Rectangle 6">
              <a:extLst>
                <a:ext uri="{FF2B5EF4-FFF2-40B4-BE49-F238E27FC236}">
                  <a16:creationId xmlns="" xmlns:a16="http://schemas.microsoft.com/office/drawing/2014/main" id="{A6A49CAC-EB95-FA45-BF6A-4621A6C4B989}"/>
                </a:ext>
              </a:extLst>
            </p:cNvPr>
            <p:cNvSpPr/>
            <p:nvPr/>
          </p:nvSpPr>
          <p:spPr>
            <a:xfrm>
              <a:off x="713674"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rows</a:t>
              </a:r>
            </a:p>
          </p:txBody>
        </p:sp>
        <p:sp>
          <p:nvSpPr>
            <p:cNvPr id="8" name="Rectangle 7">
              <a:extLst>
                <a:ext uri="{FF2B5EF4-FFF2-40B4-BE49-F238E27FC236}">
                  <a16:creationId xmlns="" xmlns:a16="http://schemas.microsoft.com/office/drawing/2014/main" id="{E647CF1B-16C3-EF46-9CCF-DDD8F0892D52}"/>
                </a:ext>
              </a:extLst>
            </p:cNvPr>
            <p:cNvSpPr/>
            <p:nvPr/>
          </p:nvSpPr>
          <p:spPr>
            <a:xfrm>
              <a:off x="6534606"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columns</a:t>
              </a:r>
            </a:p>
          </p:txBody>
        </p:sp>
        <p:sp>
          <p:nvSpPr>
            <p:cNvPr id="9" name="Rectangle 8">
              <a:extLst>
                <a:ext uri="{FF2B5EF4-FFF2-40B4-BE49-F238E27FC236}">
                  <a16:creationId xmlns="" xmlns:a16="http://schemas.microsoft.com/office/drawing/2014/main" id="{22F1FE10-C0A6-6841-A176-EAB30C08BE0F}"/>
                </a:ext>
              </a:extLst>
            </p:cNvPr>
            <p:cNvSpPr/>
            <p:nvPr/>
          </p:nvSpPr>
          <p:spPr>
            <a:xfrm>
              <a:off x="12355538"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null values</a:t>
              </a:r>
            </a:p>
          </p:txBody>
        </p:sp>
        <p:sp>
          <p:nvSpPr>
            <p:cNvPr id="10" name="TextBox 9">
              <a:extLst>
                <a:ext uri="{FF2B5EF4-FFF2-40B4-BE49-F238E27FC236}">
                  <a16:creationId xmlns="" xmlns:a16="http://schemas.microsoft.com/office/drawing/2014/main" id="{736C0359-EB36-EA47-A31E-16D2331BC247}"/>
                </a:ext>
              </a:extLst>
            </p:cNvPr>
            <p:cNvSpPr txBox="1"/>
            <p:nvPr/>
          </p:nvSpPr>
          <p:spPr>
            <a:xfrm>
              <a:off x="959000" y="3657596"/>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19,796</a:t>
              </a:r>
            </a:p>
          </p:txBody>
        </p:sp>
        <p:sp>
          <p:nvSpPr>
            <p:cNvPr id="11" name="TextBox 10">
              <a:extLst>
                <a:ext uri="{FF2B5EF4-FFF2-40B4-BE49-F238E27FC236}">
                  <a16:creationId xmlns="" xmlns:a16="http://schemas.microsoft.com/office/drawing/2014/main" id="{06F1F806-D244-BA46-AF77-01E88453AB70}"/>
                </a:ext>
              </a:extLst>
            </p:cNvPr>
            <p:cNvSpPr txBox="1"/>
            <p:nvPr/>
          </p:nvSpPr>
          <p:spPr>
            <a:xfrm>
              <a:off x="6798516" y="3653882"/>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8</a:t>
              </a:r>
            </a:p>
          </p:txBody>
        </p:sp>
        <p:sp>
          <p:nvSpPr>
            <p:cNvPr id="12" name="TextBox 11">
              <a:extLst>
                <a:ext uri="{FF2B5EF4-FFF2-40B4-BE49-F238E27FC236}">
                  <a16:creationId xmlns="" xmlns:a16="http://schemas.microsoft.com/office/drawing/2014/main" id="{E42CA0DB-F877-A340-BD8B-62A8A2B7C5FF}"/>
                </a:ext>
              </a:extLst>
            </p:cNvPr>
            <p:cNvSpPr txBox="1"/>
            <p:nvPr/>
          </p:nvSpPr>
          <p:spPr>
            <a:xfrm>
              <a:off x="12638035" y="3650168"/>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Nil</a:t>
              </a:r>
            </a:p>
          </p:txBody>
        </p:sp>
        <p:sp>
          <p:nvSpPr>
            <p:cNvPr id="13" name="Rectangle 12">
              <a:extLst>
                <a:ext uri="{FF2B5EF4-FFF2-40B4-BE49-F238E27FC236}">
                  <a16:creationId xmlns="" xmlns:a16="http://schemas.microsoft.com/office/drawing/2014/main" id="{791F4D68-16F1-B74E-A15A-3F7ECFA1BDB2}"/>
                </a:ext>
              </a:extLst>
            </p:cNvPr>
            <p:cNvSpPr/>
            <p:nvPr/>
          </p:nvSpPr>
          <p:spPr>
            <a:xfrm>
              <a:off x="18217355" y="2561066"/>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14" name="Rectangle 13">
              <a:extLst>
                <a:ext uri="{FF2B5EF4-FFF2-40B4-BE49-F238E27FC236}">
                  <a16:creationId xmlns="" xmlns:a16="http://schemas.microsoft.com/office/drawing/2014/main" id="{4593EC69-5596-BF4A-B49B-06287C85A61F}"/>
                </a:ext>
              </a:extLst>
            </p:cNvPr>
            <p:cNvSpPr/>
            <p:nvPr/>
          </p:nvSpPr>
          <p:spPr>
            <a:xfrm>
              <a:off x="18217355" y="2561066"/>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No. of rows removed</a:t>
              </a:r>
            </a:p>
          </p:txBody>
        </p:sp>
        <p:sp>
          <p:nvSpPr>
            <p:cNvPr id="15" name="TextBox 14">
              <a:extLst>
                <a:ext uri="{FF2B5EF4-FFF2-40B4-BE49-F238E27FC236}">
                  <a16:creationId xmlns="" xmlns:a16="http://schemas.microsoft.com/office/drawing/2014/main" id="{5805CBA8-4FFB-1F43-929E-C864A376B689}"/>
                </a:ext>
              </a:extLst>
            </p:cNvPr>
            <p:cNvSpPr txBox="1"/>
            <p:nvPr/>
          </p:nvSpPr>
          <p:spPr>
            <a:xfrm>
              <a:off x="18499851" y="3646454"/>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204</a:t>
              </a:r>
            </a:p>
          </p:txBody>
        </p:sp>
      </p:grpSp>
      <p:sp>
        <p:nvSpPr>
          <p:cNvPr id="18" name="Rectangle 17">
            <a:extLst>
              <a:ext uri="{FF2B5EF4-FFF2-40B4-BE49-F238E27FC236}">
                <a16:creationId xmlns="" xmlns:a16="http://schemas.microsoft.com/office/drawing/2014/main" id="{A9190C72-E6C2-3246-A4F8-9C01550E7252}"/>
              </a:ext>
            </a:extLst>
          </p:cNvPr>
          <p:cNvSpPr/>
          <p:nvPr/>
        </p:nvSpPr>
        <p:spPr>
          <a:xfrm>
            <a:off x="313820" y="2715202"/>
            <a:ext cx="5676085" cy="37570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19" name="Rectangle 18">
            <a:extLst>
              <a:ext uri="{FF2B5EF4-FFF2-40B4-BE49-F238E27FC236}">
                <a16:creationId xmlns="" xmlns:a16="http://schemas.microsoft.com/office/drawing/2014/main" id="{4C2A9EC5-8424-7A45-BA0E-694633277E01}"/>
              </a:ext>
            </a:extLst>
          </p:cNvPr>
          <p:cNvSpPr/>
          <p:nvPr/>
        </p:nvSpPr>
        <p:spPr>
          <a:xfrm>
            <a:off x="6180138" y="2721127"/>
            <a:ext cx="5676085" cy="37570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21" name="Rectangle 20">
            <a:extLst>
              <a:ext uri="{FF2B5EF4-FFF2-40B4-BE49-F238E27FC236}">
                <a16:creationId xmlns="" xmlns:a16="http://schemas.microsoft.com/office/drawing/2014/main" id="{AB01094C-9726-6347-A8F9-1AFA9A3F9253}"/>
              </a:ext>
            </a:extLst>
          </p:cNvPr>
          <p:cNvSpPr/>
          <p:nvPr/>
        </p:nvSpPr>
        <p:spPr>
          <a:xfrm>
            <a:off x="314950" y="2721127"/>
            <a:ext cx="5679222" cy="3791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Customers by Gender and Target</a:t>
            </a:r>
          </a:p>
        </p:txBody>
      </p:sp>
      <p:sp>
        <p:nvSpPr>
          <p:cNvPr id="16" name="Rectangle 15">
            <a:extLst>
              <a:ext uri="{FF2B5EF4-FFF2-40B4-BE49-F238E27FC236}">
                <a16:creationId xmlns="" xmlns:a16="http://schemas.microsoft.com/office/drawing/2014/main" id="{DE5823EB-EBAE-9D4A-8002-20B7A13A896B}"/>
              </a:ext>
            </a:extLst>
          </p:cNvPr>
          <p:cNvSpPr/>
          <p:nvPr/>
        </p:nvSpPr>
        <p:spPr>
          <a:xfrm>
            <a:off x="6180138" y="2721127"/>
            <a:ext cx="5676085" cy="3791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Customers by Occupation</a:t>
            </a:r>
          </a:p>
        </p:txBody>
      </p:sp>
      <p:pic>
        <p:nvPicPr>
          <p:cNvPr id="4098" name="Picture 2">
            <a:extLst>
              <a:ext uri="{FF2B5EF4-FFF2-40B4-BE49-F238E27FC236}">
                <a16:creationId xmlns="" xmlns:a16="http://schemas.microsoft.com/office/drawing/2014/main" id="{231F919A-433F-4488-AC5F-6521D2EC5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3544286"/>
            <a:ext cx="4714875" cy="26121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 xmlns:a16="http://schemas.microsoft.com/office/drawing/2014/main" id="{8FA7F3CD-B6A8-4C13-9D7B-0B0B1E6DC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363" y="3456179"/>
            <a:ext cx="4279900" cy="262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8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25286D10-DBFB-EC4B-84E2-AA7AED2109D7}"/>
              </a:ext>
            </a:extLst>
          </p:cNvPr>
          <p:cNvSpPr txBox="1"/>
          <p:nvPr/>
        </p:nvSpPr>
        <p:spPr>
          <a:xfrm>
            <a:off x="1542536" y="511095"/>
            <a:ext cx="9106980"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Cleaned Dataset</a:t>
            </a:r>
          </a:p>
        </p:txBody>
      </p:sp>
      <p:grpSp>
        <p:nvGrpSpPr>
          <p:cNvPr id="17" name="Group 16">
            <a:extLst>
              <a:ext uri="{FF2B5EF4-FFF2-40B4-BE49-F238E27FC236}">
                <a16:creationId xmlns="" xmlns:a16="http://schemas.microsoft.com/office/drawing/2014/main" id="{3005C138-1F6B-6A4D-83F6-12F1CC1DD709}"/>
              </a:ext>
            </a:extLst>
          </p:cNvPr>
          <p:cNvGrpSpPr/>
          <p:nvPr/>
        </p:nvGrpSpPr>
        <p:grpSpPr>
          <a:xfrm>
            <a:off x="313821" y="1537007"/>
            <a:ext cx="11550797" cy="5066373"/>
            <a:chOff x="713674" y="2561066"/>
            <a:chExt cx="23101593" cy="10132745"/>
          </a:xfrm>
        </p:grpSpPr>
        <p:sp>
          <p:nvSpPr>
            <p:cNvPr id="3" name="Rectangle 2">
              <a:extLst>
                <a:ext uri="{FF2B5EF4-FFF2-40B4-BE49-F238E27FC236}">
                  <a16:creationId xmlns="" xmlns:a16="http://schemas.microsoft.com/office/drawing/2014/main" id="{B5F6554C-3566-0744-8339-37178F4B315D}"/>
                </a:ext>
              </a:extLst>
            </p:cNvPr>
            <p:cNvSpPr/>
            <p:nvPr/>
          </p:nvSpPr>
          <p:spPr>
            <a:xfrm>
              <a:off x="713674" y="2564781"/>
              <a:ext cx="23101593" cy="101290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Rectangle 3">
              <a:extLst>
                <a:ext uri="{FF2B5EF4-FFF2-40B4-BE49-F238E27FC236}">
                  <a16:creationId xmlns="" xmlns:a16="http://schemas.microsoft.com/office/drawing/2014/main" id="{709CF673-04AF-C743-BE75-055AC9728EEA}"/>
                </a:ext>
              </a:extLst>
            </p:cNvPr>
            <p:cNvSpPr/>
            <p:nvPr/>
          </p:nvSpPr>
          <p:spPr>
            <a:xfrm>
              <a:off x="713674"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5" name="Rectangle 4">
              <a:extLst>
                <a:ext uri="{FF2B5EF4-FFF2-40B4-BE49-F238E27FC236}">
                  <a16:creationId xmlns="" xmlns:a16="http://schemas.microsoft.com/office/drawing/2014/main" id="{927AE2CB-3BF9-874F-9B27-DE6FD699078D}"/>
                </a:ext>
              </a:extLst>
            </p:cNvPr>
            <p:cNvSpPr/>
            <p:nvPr/>
          </p:nvSpPr>
          <p:spPr>
            <a:xfrm>
              <a:off x="6534606"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6" name="Rectangle 5">
              <a:extLst>
                <a:ext uri="{FF2B5EF4-FFF2-40B4-BE49-F238E27FC236}">
                  <a16:creationId xmlns="" xmlns:a16="http://schemas.microsoft.com/office/drawing/2014/main" id="{2A26AF46-BFB0-C747-BD10-D462C8AC2249}"/>
                </a:ext>
              </a:extLst>
            </p:cNvPr>
            <p:cNvSpPr/>
            <p:nvPr/>
          </p:nvSpPr>
          <p:spPr>
            <a:xfrm>
              <a:off x="12355538"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7" name="Rectangle 6">
              <a:extLst>
                <a:ext uri="{FF2B5EF4-FFF2-40B4-BE49-F238E27FC236}">
                  <a16:creationId xmlns="" xmlns:a16="http://schemas.microsoft.com/office/drawing/2014/main" id="{A6A49CAC-EB95-FA45-BF6A-4621A6C4B989}"/>
                </a:ext>
              </a:extLst>
            </p:cNvPr>
            <p:cNvSpPr/>
            <p:nvPr/>
          </p:nvSpPr>
          <p:spPr>
            <a:xfrm>
              <a:off x="713674"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rows</a:t>
              </a:r>
            </a:p>
          </p:txBody>
        </p:sp>
        <p:sp>
          <p:nvSpPr>
            <p:cNvPr id="8" name="Rectangle 7">
              <a:extLst>
                <a:ext uri="{FF2B5EF4-FFF2-40B4-BE49-F238E27FC236}">
                  <a16:creationId xmlns="" xmlns:a16="http://schemas.microsoft.com/office/drawing/2014/main" id="{E647CF1B-16C3-EF46-9CCF-DDD8F0892D52}"/>
                </a:ext>
              </a:extLst>
            </p:cNvPr>
            <p:cNvSpPr/>
            <p:nvPr/>
          </p:nvSpPr>
          <p:spPr>
            <a:xfrm>
              <a:off x="6534606"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columns</a:t>
              </a:r>
            </a:p>
          </p:txBody>
        </p:sp>
        <p:sp>
          <p:nvSpPr>
            <p:cNvPr id="9" name="Rectangle 8">
              <a:extLst>
                <a:ext uri="{FF2B5EF4-FFF2-40B4-BE49-F238E27FC236}">
                  <a16:creationId xmlns="" xmlns:a16="http://schemas.microsoft.com/office/drawing/2014/main" id="{22F1FE10-C0A6-6841-A176-EAB30C08BE0F}"/>
                </a:ext>
              </a:extLst>
            </p:cNvPr>
            <p:cNvSpPr/>
            <p:nvPr/>
          </p:nvSpPr>
          <p:spPr>
            <a:xfrm>
              <a:off x="12355538"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null values</a:t>
              </a:r>
            </a:p>
          </p:txBody>
        </p:sp>
        <p:sp>
          <p:nvSpPr>
            <p:cNvPr id="10" name="TextBox 9">
              <a:extLst>
                <a:ext uri="{FF2B5EF4-FFF2-40B4-BE49-F238E27FC236}">
                  <a16:creationId xmlns="" xmlns:a16="http://schemas.microsoft.com/office/drawing/2014/main" id="{736C0359-EB36-EA47-A31E-16D2331BC247}"/>
                </a:ext>
              </a:extLst>
            </p:cNvPr>
            <p:cNvSpPr txBox="1"/>
            <p:nvPr/>
          </p:nvSpPr>
          <p:spPr>
            <a:xfrm>
              <a:off x="959000" y="3657596"/>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19,796</a:t>
              </a:r>
            </a:p>
          </p:txBody>
        </p:sp>
        <p:sp>
          <p:nvSpPr>
            <p:cNvPr id="11" name="TextBox 10">
              <a:extLst>
                <a:ext uri="{FF2B5EF4-FFF2-40B4-BE49-F238E27FC236}">
                  <a16:creationId xmlns="" xmlns:a16="http://schemas.microsoft.com/office/drawing/2014/main" id="{06F1F806-D244-BA46-AF77-01E88453AB70}"/>
                </a:ext>
              </a:extLst>
            </p:cNvPr>
            <p:cNvSpPr txBox="1"/>
            <p:nvPr/>
          </p:nvSpPr>
          <p:spPr>
            <a:xfrm>
              <a:off x="6798516" y="3653882"/>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8</a:t>
              </a:r>
            </a:p>
          </p:txBody>
        </p:sp>
        <p:sp>
          <p:nvSpPr>
            <p:cNvPr id="12" name="TextBox 11">
              <a:extLst>
                <a:ext uri="{FF2B5EF4-FFF2-40B4-BE49-F238E27FC236}">
                  <a16:creationId xmlns="" xmlns:a16="http://schemas.microsoft.com/office/drawing/2014/main" id="{E42CA0DB-F877-A340-BD8B-62A8A2B7C5FF}"/>
                </a:ext>
              </a:extLst>
            </p:cNvPr>
            <p:cNvSpPr txBox="1"/>
            <p:nvPr/>
          </p:nvSpPr>
          <p:spPr>
            <a:xfrm>
              <a:off x="12638035" y="3650168"/>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Nil</a:t>
              </a:r>
            </a:p>
          </p:txBody>
        </p:sp>
        <p:sp>
          <p:nvSpPr>
            <p:cNvPr id="13" name="Rectangle 12">
              <a:extLst>
                <a:ext uri="{FF2B5EF4-FFF2-40B4-BE49-F238E27FC236}">
                  <a16:creationId xmlns="" xmlns:a16="http://schemas.microsoft.com/office/drawing/2014/main" id="{791F4D68-16F1-B74E-A15A-3F7ECFA1BDB2}"/>
                </a:ext>
              </a:extLst>
            </p:cNvPr>
            <p:cNvSpPr/>
            <p:nvPr/>
          </p:nvSpPr>
          <p:spPr>
            <a:xfrm>
              <a:off x="18217355" y="2561066"/>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14" name="Rectangle 13">
              <a:extLst>
                <a:ext uri="{FF2B5EF4-FFF2-40B4-BE49-F238E27FC236}">
                  <a16:creationId xmlns="" xmlns:a16="http://schemas.microsoft.com/office/drawing/2014/main" id="{4593EC69-5596-BF4A-B49B-06287C85A61F}"/>
                </a:ext>
              </a:extLst>
            </p:cNvPr>
            <p:cNvSpPr/>
            <p:nvPr/>
          </p:nvSpPr>
          <p:spPr>
            <a:xfrm>
              <a:off x="18217355" y="2561066"/>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No. of rows removed</a:t>
              </a:r>
            </a:p>
          </p:txBody>
        </p:sp>
        <p:sp>
          <p:nvSpPr>
            <p:cNvPr id="15" name="TextBox 14">
              <a:extLst>
                <a:ext uri="{FF2B5EF4-FFF2-40B4-BE49-F238E27FC236}">
                  <a16:creationId xmlns="" xmlns:a16="http://schemas.microsoft.com/office/drawing/2014/main" id="{5805CBA8-4FFB-1F43-929E-C864A376B689}"/>
                </a:ext>
              </a:extLst>
            </p:cNvPr>
            <p:cNvSpPr txBox="1"/>
            <p:nvPr/>
          </p:nvSpPr>
          <p:spPr>
            <a:xfrm>
              <a:off x="18499851" y="3646454"/>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204</a:t>
              </a:r>
            </a:p>
          </p:txBody>
        </p:sp>
      </p:grpSp>
      <p:sp>
        <p:nvSpPr>
          <p:cNvPr id="18" name="Rectangle 17">
            <a:extLst>
              <a:ext uri="{FF2B5EF4-FFF2-40B4-BE49-F238E27FC236}">
                <a16:creationId xmlns="" xmlns:a16="http://schemas.microsoft.com/office/drawing/2014/main" id="{A9190C72-E6C2-3246-A4F8-9C01550E7252}"/>
              </a:ext>
            </a:extLst>
          </p:cNvPr>
          <p:cNvSpPr/>
          <p:nvPr/>
        </p:nvSpPr>
        <p:spPr>
          <a:xfrm>
            <a:off x="313820" y="2715202"/>
            <a:ext cx="5676085" cy="37570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19" name="Rectangle 18">
            <a:extLst>
              <a:ext uri="{FF2B5EF4-FFF2-40B4-BE49-F238E27FC236}">
                <a16:creationId xmlns="" xmlns:a16="http://schemas.microsoft.com/office/drawing/2014/main" id="{4C2A9EC5-8424-7A45-BA0E-694633277E01}"/>
              </a:ext>
            </a:extLst>
          </p:cNvPr>
          <p:cNvSpPr/>
          <p:nvPr/>
        </p:nvSpPr>
        <p:spPr>
          <a:xfrm>
            <a:off x="6180138" y="2721127"/>
            <a:ext cx="5676085" cy="37570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21" name="Rectangle 20">
            <a:extLst>
              <a:ext uri="{FF2B5EF4-FFF2-40B4-BE49-F238E27FC236}">
                <a16:creationId xmlns="" xmlns:a16="http://schemas.microsoft.com/office/drawing/2014/main" id="{AB01094C-9726-6347-A8F9-1AFA9A3F9253}"/>
              </a:ext>
            </a:extLst>
          </p:cNvPr>
          <p:cNvSpPr/>
          <p:nvPr/>
        </p:nvSpPr>
        <p:spPr>
          <a:xfrm>
            <a:off x="305425" y="2721127"/>
            <a:ext cx="5679222" cy="3791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Customers by No. of Credit Transactions</a:t>
            </a:r>
          </a:p>
        </p:txBody>
      </p:sp>
      <p:sp>
        <p:nvSpPr>
          <p:cNvPr id="16" name="Rectangle 15">
            <a:extLst>
              <a:ext uri="{FF2B5EF4-FFF2-40B4-BE49-F238E27FC236}">
                <a16:creationId xmlns="" xmlns:a16="http://schemas.microsoft.com/office/drawing/2014/main" id="{DE5823EB-EBAE-9D4A-8002-20B7A13A896B}"/>
              </a:ext>
            </a:extLst>
          </p:cNvPr>
          <p:cNvSpPr/>
          <p:nvPr/>
        </p:nvSpPr>
        <p:spPr>
          <a:xfrm>
            <a:off x="6180138" y="2721127"/>
            <a:ext cx="5676085" cy="3791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Customers by SCR</a:t>
            </a:r>
          </a:p>
        </p:txBody>
      </p:sp>
      <p:pic>
        <p:nvPicPr>
          <p:cNvPr id="1030" name="Picture 6">
            <a:extLst>
              <a:ext uri="{FF2B5EF4-FFF2-40B4-BE49-F238E27FC236}">
                <a16:creationId xmlns="" xmlns:a16="http://schemas.microsoft.com/office/drawing/2014/main" id="{87D844B6-1B45-1346-9317-38F90373B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39" y="3466318"/>
            <a:ext cx="5007672" cy="280066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 xmlns:a16="http://schemas.microsoft.com/office/drawing/2014/main" id="{BB293E05-5EDB-40E0-A848-C6E64CDD3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3466318"/>
            <a:ext cx="5045038" cy="280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71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25286D10-DBFB-EC4B-84E2-AA7AED2109D7}"/>
              </a:ext>
            </a:extLst>
          </p:cNvPr>
          <p:cNvSpPr txBox="1"/>
          <p:nvPr/>
        </p:nvSpPr>
        <p:spPr>
          <a:xfrm>
            <a:off x="1542536" y="511095"/>
            <a:ext cx="9106980"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Cleaned Dataset</a:t>
            </a:r>
          </a:p>
        </p:txBody>
      </p:sp>
      <p:grpSp>
        <p:nvGrpSpPr>
          <p:cNvPr id="17" name="Group 16">
            <a:extLst>
              <a:ext uri="{FF2B5EF4-FFF2-40B4-BE49-F238E27FC236}">
                <a16:creationId xmlns="" xmlns:a16="http://schemas.microsoft.com/office/drawing/2014/main" id="{3005C138-1F6B-6A4D-83F6-12F1CC1DD709}"/>
              </a:ext>
            </a:extLst>
          </p:cNvPr>
          <p:cNvGrpSpPr/>
          <p:nvPr/>
        </p:nvGrpSpPr>
        <p:grpSpPr>
          <a:xfrm>
            <a:off x="313821" y="1537007"/>
            <a:ext cx="11550797" cy="5066373"/>
            <a:chOff x="713674" y="2561066"/>
            <a:chExt cx="23101593" cy="10132745"/>
          </a:xfrm>
        </p:grpSpPr>
        <p:sp>
          <p:nvSpPr>
            <p:cNvPr id="3" name="Rectangle 2">
              <a:extLst>
                <a:ext uri="{FF2B5EF4-FFF2-40B4-BE49-F238E27FC236}">
                  <a16:creationId xmlns="" xmlns:a16="http://schemas.microsoft.com/office/drawing/2014/main" id="{B5F6554C-3566-0744-8339-37178F4B315D}"/>
                </a:ext>
              </a:extLst>
            </p:cNvPr>
            <p:cNvSpPr/>
            <p:nvPr/>
          </p:nvSpPr>
          <p:spPr>
            <a:xfrm>
              <a:off x="713674" y="2564781"/>
              <a:ext cx="23101593" cy="101290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Rectangle 3">
              <a:extLst>
                <a:ext uri="{FF2B5EF4-FFF2-40B4-BE49-F238E27FC236}">
                  <a16:creationId xmlns="" xmlns:a16="http://schemas.microsoft.com/office/drawing/2014/main" id="{709CF673-04AF-C743-BE75-055AC9728EEA}"/>
                </a:ext>
              </a:extLst>
            </p:cNvPr>
            <p:cNvSpPr/>
            <p:nvPr/>
          </p:nvSpPr>
          <p:spPr>
            <a:xfrm>
              <a:off x="713674"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5" name="Rectangle 4">
              <a:extLst>
                <a:ext uri="{FF2B5EF4-FFF2-40B4-BE49-F238E27FC236}">
                  <a16:creationId xmlns="" xmlns:a16="http://schemas.microsoft.com/office/drawing/2014/main" id="{927AE2CB-3BF9-874F-9B27-DE6FD699078D}"/>
                </a:ext>
              </a:extLst>
            </p:cNvPr>
            <p:cNvSpPr/>
            <p:nvPr/>
          </p:nvSpPr>
          <p:spPr>
            <a:xfrm>
              <a:off x="6534606"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6" name="Rectangle 5">
              <a:extLst>
                <a:ext uri="{FF2B5EF4-FFF2-40B4-BE49-F238E27FC236}">
                  <a16:creationId xmlns="" xmlns:a16="http://schemas.microsoft.com/office/drawing/2014/main" id="{2A26AF46-BFB0-C747-BD10-D462C8AC2249}"/>
                </a:ext>
              </a:extLst>
            </p:cNvPr>
            <p:cNvSpPr/>
            <p:nvPr/>
          </p:nvSpPr>
          <p:spPr>
            <a:xfrm>
              <a:off x="12355538"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7" name="Rectangle 6">
              <a:extLst>
                <a:ext uri="{FF2B5EF4-FFF2-40B4-BE49-F238E27FC236}">
                  <a16:creationId xmlns="" xmlns:a16="http://schemas.microsoft.com/office/drawing/2014/main" id="{A6A49CAC-EB95-FA45-BF6A-4621A6C4B989}"/>
                </a:ext>
              </a:extLst>
            </p:cNvPr>
            <p:cNvSpPr/>
            <p:nvPr/>
          </p:nvSpPr>
          <p:spPr>
            <a:xfrm>
              <a:off x="713674"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rows</a:t>
              </a:r>
            </a:p>
          </p:txBody>
        </p:sp>
        <p:sp>
          <p:nvSpPr>
            <p:cNvPr id="8" name="Rectangle 7">
              <a:extLst>
                <a:ext uri="{FF2B5EF4-FFF2-40B4-BE49-F238E27FC236}">
                  <a16:creationId xmlns="" xmlns:a16="http://schemas.microsoft.com/office/drawing/2014/main" id="{E647CF1B-16C3-EF46-9CCF-DDD8F0892D52}"/>
                </a:ext>
              </a:extLst>
            </p:cNvPr>
            <p:cNvSpPr/>
            <p:nvPr/>
          </p:nvSpPr>
          <p:spPr>
            <a:xfrm>
              <a:off x="6534606"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columns</a:t>
              </a:r>
            </a:p>
          </p:txBody>
        </p:sp>
        <p:sp>
          <p:nvSpPr>
            <p:cNvPr id="9" name="Rectangle 8">
              <a:extLst>
                <a:ext uri="{FF2B5EF4-FFF2-40B4-BE49-F238E27FC236}">
                  <a16:creationId xmlns="" xmlns:a16="http://schemas.microsoft.com/office/drawing/2014/main" id="{22F1FE10-C0A6-6841-A176-EAB30C08BE0F}"/>
                </a:ext>
              </a:extLst>
            </p:cNvPr>
            <p:cNvSpPr/>
            <p:nvPr/>
          </p:nvSpPr>
          <p:spPr>
            <a:xfrm>
              <a:off x="12355538"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null values</a:t>
              </a:r>
            </a:p>
          </p:txBody>
        </p:sp>
        <p:sp>
          <p:nvSpPr>
            <p:cNvPr id="10" name="TextBox 9">
              <a:extLst>
                <a:ext uri="{FF2B5EF4-FFF2-40B4-BE49-F238E27FC236}">
                  <a16:creationId xmlns="" xmlns:a16="http://schemas.microsoft.com/office/drawing/2014/main" id="{736C0359-EB36-EA47-A31E-16D2331BC247}"/>
                </a:ext>
              </a:extLst>
            </p:cNvPr>
            <p:cNvSpPr txBox="1"/>
            <p:nvPr/>
          </p:nvSpPr>
          <p:spPr>
            <a:xfrm>
              <a:off x="959000" y="3657596"/>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19,796</a:t>
              </a:r>
            </a:p>
          </p:txBody>
        </p:sp>
        <p:sp>
          <p:nvSpPr>
            <p:cNvPr id="11" name="TextBox 10">
              <a:extLst>
                <a:ext uri="{FF2B5EF4-FFF2-40B4-BE49-F238E27FC236}">
                  <a16:creationId xmlns="" xmlns:a16="http://schemas.microsoft.com/office/drawing/2014/main" id="{06F1F806-D244-BA46-AF77-01E88453AB70}"/>
                </a:ext>
              </a:extLst>
            </p:cNvPr>
            <p:cNvSpPr txBox="1"/>
            <p:nvPr/>
          </p:nvSpPr>
          <p:spPr>
            <a:xfrm>
              <a:off x="6798516" y="3653882"/>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8</a:t>
              </a:r>
            </a:p>
          </p:txBody>
        </p:sp>
        <p:sp>
          <p:nvSpPr>
            <p:cNvPr id="12" name="TextBox 11">
              <a:extLst>
                <a:ext uri="{FF2B5EF4-FFF2-40B4-BE49-F238E27FC236}">
                  <a16:creationId xmlns="" xmlns:a16="http://schemas.microsoft.com/office/drawing/2014/main" id="{E42CA0DB-F877-A340-BD8B-62A8A2B7C5FF}"/>
                </a:ext>
              </a:extLst>
            </p:cNvPr>
            <p:cNvSpPr txBox="1"/>
            <p:nvPr/>
          </p:nvSpPr>
          <p:spPr>
            <a:xfrm>
              <a:off x="12638035" y="3650168"/>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Nil</a:t>
              </a:r>
            </a:p>
          </p:txBody>
        </p:sp>
        <p:sp>
          <p:nvSpPr>
            <p:cNvPr id="13" name="Rectangle 12">
              <a:extLst>
                <a:ext uri="{FF2B5EF4-FFF2-40B4-BE49-F238E27FC236}">
                  <a16:creationId xmlns="" xmlns:a16="http://schemas.microsoft.com/office/drawing/2014/main" id="{791F4D68-16F1-B74E-A15A-3F7ECFA1BDB2}"/>
                </a:ext>
              </a:extLst>
            </p:cNvPr>
            <p:cNvSpPr/>
            <p:nvPr/>
          </p:nvSpPr>
          <p:spPr>
            <a:xfrm>
              <a:off x="18217355" y="2561066"/>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14" name="Rectangle 13">
              <a:extLst>
                <a:ext uri="{FF2B5EF4-FFF2-40B4-BE49-F238E27FC236}">
                  <a16:creationId xmlns="" xmlns:a16="http://schemas.microsoft.com/office/drawing/2014/main" id="{4593EC69-5596-BF4A-B49B-06287C85A61F}"/>
                </a:ext>
              </a:extLst>
            </p:cNvPr>
            <p:cNvSpPr/>
            <p:nvPr/>
          </p:nvSpPr>
          <p:spPr>
            <a:xfrm>
              <a:off x="18217355" y="2561066"/>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No. of rows removed</a:t>
              </a:r>
            </a:p>
          </p:txBody>
        </p:sp>
        <p:sp>
          <p:nvSpPr>
            <p:cNvPr id="15" name="TextBox 14">
              <a:extLst>
                <a:ext uri="{FF2B5EF4-FFF2-40B4-BE49-F238E27FC236}">
                  <a16:creationId xmlns="" xmlns:a16="http://schemas.microsoft.com/office/drawing/2014/main" id="{5805CBA8-4FFB-1F43-929E-C864A376B689}"/>
                </a:ext>
              </a:extLst>
            </p:cNvPr>
            <p:cNvSpPr txBox="1"/>
            <p:nvPr/>
          </p:nvSpPr>
          <p:spPr>
            <a:xfrm>
              <a:off x="18499851" y="3646454"/>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204</a:t>
              </a:r>
            </a:p>
          </p:txBody>
        </p:sp>
      </p:grpSp>
      <p:sp>
        <p:nvSpPr>
          <p:cNvPr id="18" name="Rectangle 17">
            <a:extLst>
              <a:ext uri="{FF2B5EF4-FFF2-40B4-BE49-F238E27FC236}">
                <a16:creationId xmlns="" xmlns:a16="http://schemas.microsoft.com/office/drawing/2014/main" id="{A9190C72-E6C2-3246-A4F8-9C01550E7252}"/>
              </a:ext>
            </a:extLst>
          </p:cNvPr>
          <p:cNvSpPr/>
          <p:nvPr/>
        </p:nvSpPr>
        <p:spPr>
          <a:xfrm>
            <a:off x="313820" y="2715202"/>
            <a:ext cx="5676085" cy="37570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19" name="Rectangle 18">
            <a:extLst>
              <a:ext uri="{FF2B5EF4-FFF2-40B4-BE49-F238E27FC236}">
                <a16:creationId xmlns="" xmlns:a16="http://schemas.microsoft.com/office/drawing/2014/main" id="{4C2A9EC5-8424-7A45-BA0E-694633277E01}"/>
              </a:ext>
            </a:extLst>
          </p:cNvPr>
          <p:cNvSpPr/>
          <p:nvPr/>
        </p:nvSpPr>
        <p:spPr>
          <a:xfrm>
            <a:off x="6180138" y="2721127"/>
            <a:ext cx="5676085" cy="37570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21" name="Rectangle 20">
            <a:extLst>
              <a:ext uri="{FF2B5EF4-FFF2-40B4-BE49-F238E27FC236}">
                <a16:creationId xmlns="" xmlns:a16="http://schemas.microsoft.com/office/drawing/2014/main" id="{AB01094C-9726-6347-A8F9-1AFA9A3F9253}"/>
              </a:ext>
            </a:extLst>
          </p:cNvPr>
          <p:cNvSpPr/>
          <p:nvPr/>
        </p:nvSpPr>
        <p:spPr>
          <a:xfrm>
            <a:off x="305425" y="2721127"/>
            <a:ext cx="5679222" cy="3791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Customers by Balance</a:t>
            </a:r>
          </a:p>
        </p:txBody>
      </p:sp>
      <p:sp>
        <p:nvSpPr>
          <p:cNvPr id="16" name="Rectangle 15">
            <a:extLst>
              <a:ext uri="{FF2B5EF4-FFF2-40B4-BE49-F238E27FC236}">
                <a16:creationId xmlns="" xmlns:a16="http://schemas.microsoft.com/office/drawing/2014/main" id="{DE5823EB-EBAE-9D4A-8002-20B7A13A896B}"/>
              </a:ext>
            </a:extLst>
          </p:cNvPr>
          <p:cNvSpPr/>
          <p:nvPr/>
        </p:nvSpPr>
        <p:spPr>
          <a:xfrm>
            <a:off x="6180138" y="2721127"/>
            <a:ext cx="5676085" cy="3791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Customers by Holding Period</a:t>
            </a:r>
          </a:p>
        </p:txBody>
      </p:sp>
      <p:pic>
        <p:nvPicPr>
          <p:cNvPr id="7170" name="Picture 2">
            <a:extLst>
              <a:ext uri="{FF2B5EF4-FFF2-40B4-BE49-F238E27FC236}">
                <a16:creationId xmlns="" xmlns:a16="http://schemas.microsoft.com/office/drawing/2014/main" id="{50D1676F-2978-4A74-BE84-94F1864A2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842" y="3461173"/>
            <a:ext cx="4981171" cy="2742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 xmlns:a16="http://schemas.microsoft.com/office/drawing/2014/main" id="{7FD3DE0F-05F7-4529-BCA8-98749589E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927" y="3476366"/>
            <a:ext cx="5102231" cy="272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580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25286D10-DBFB-EC4B-84E2-AA7AED2109D7}"/>
              </a:ext>
            </a:extLst>
          </p:cNvPr>
          <p:cNvSpPr txBox="1"/>
          <p:nvPr/>
        </p:nvSpPr>
        <p:spPr>
          <a:xfrm>
            <a:off x="1542536" y="511095"/>
            <a:ext cx="9106980"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Cleaned Dataset</a:t>
            </a:r>
          </a:p>
        </p:txBody>
      </p:sp>
      <p:grpSp>
        <p:nvGrpSpPr>
          <p:cNvPr id="17" name="Group 16">
            <a:extLst>
              <a:ext uri="{FF2B5EF4-FFF2-40B4-BE49-F238E27FC236}">
                <a16:creationId xmlns="" xmlns:a16="http://schemas.microsoft.com/office/drawing/2014/main" id="{3005C138-1F6B-6A4D-83F6-12F1CC1DD709}"/>
              </a:ext>
            </a:extLst>
          </p:cNvPr>
          <p:cNvGrpSpPr/>
          <p:nvPr/>
        </p:nvGrpSpPr>
        <p:grpSpPr>
          <a:xfrm>
            <a:off x="313821" y="1537007"/>
            <a:ext cx="11550797" cy="5066373"/>
            <a:chOff x="713674" y="2561066"/>
            <a:chExt cx="23101593" cy="10132745"/>
          </a:xfrm>
        </p:grpSpPr>
        <p:sp>
          <p:nvSpPr>
            <p:cNvPr id="3" name="Rectangle 2">
              <a:extLst>
                <a:ext uri="{FF2B5EF4-FFF2-40B4-BE49-F238E27FC236}">
                  <a16:creationId xmlns="" xmlns:a16="http://schemas.microsoft.com/office/drawing/2014/main" id="{B5F6554C-3566-0744-8339-37178F4B315D}"/>
                </a:ext>
              </a:extLst>
            </p:cNvPr>
            <p:cNvSpPr/>
            <p:nvPr/>
          </p:nvSpPr>
          <p:spPr>
            <a:xfrm>
              <a:off x="713674" y="2564781"/>
              <a:ext cx="23101593" cy="101290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Rectangle 3">
              <a:extLst>
                <a:ext uri="{FF2B5EF4-FFF2-40B4-BE49-F238E27FC236}">
                  <a16:creationId xmlns="" xmlns:a16="http://schemas.microsoft.com/office/drawing/2014/main" id="{709CF673-04AF-C743-BE75-055AC9728EEA}"/>
                </a:ext>
              </a:extLst>
            </p:cNvPr>
            <p:cNvSpPr/>
            <p:nvPr/>
          </p:nvSpPr>
          <p:spPr>
            <a:xfrm>
              <a:off x="713674"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5" name="Rectangle 4">
              <a:extLst>
                <a:ext uri="{FF2B5EF4-FFF2-40B4-BE49-F238E27FC236}">
                  <a16:creationId xmlns="" xmlns:a16="http://schemas.microsoft.com/office/drawing/2014/main" id="{927AE2CB-3BF9-874F-9B27-DE6FD699078D}"/>
                </a:ext>
              </a:extLst>
            </p:cNvPr>
            <p:cNvSpPr/>
            <p:nvPr/>
          </p:nvSpPr>
          <p:spPr>
            <a:xfrm>
              <a:off x="6534606"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6" name="Rectangle 5">
              <a:extLst>
                <a:ext uri="{FF2B5EF4-FFF2-40B4-BE49-F238E27FC236}">
                  <a16:creationId xmlns="" xmlns:a16="http://schemas.microsoft.com/office/drawing/2014/main" id="{2A26AF46-BFB0-C747-BD10-D462C8AC2249}"/>
                </a:ext>
              </a:extLst>
            </p:cNvPr>
            <p:cNvSpPr/>
            <p:nvPr/>
          </p:nvSpPr>
          <p:spPr>
            <a:xfrm>
              <a:off x="12355538"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7" name="Rectangle 6">
              <a:extLst>
                <a:ext uri="{FF2B5EF4-FFF2-40B4-BE49-F238E27FC236}">
                  <a16:creationId xmlns="" xmlns:a16="http://schemas.microsoft.com/office/drawing/2014/main" id="{A6A49CAC-EB95-FA45-BF6A-4621A6C4B989}"/>
                </a:ext>
              </a:extLst>
            </p:cNvPr>
            <p:cNvSpPr/>
            <p:nvPr/>
          </p:nvSpPr>
          <p:spPr>
            <a:xfrm>
              <a:off x="713674"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rows</a:t>
              </a:r>
            </a:p>
          </p:txBody>
        </p:sp>
        <p:sp>
          <p:nvSpPr>
            <p:cNvPr id="8" name="Rectangle 7">
              <a:extLst>
                <a:ext uri="{FF2B5EF4-FFF2-40B4-BE49-F238E27FC236}">
                  <a16:creationId xmlns="" xmlns:a16="http://schemas.microsoft.com/office/drawing/2014/main" id="{E647CF1B-16C3-EF46-9CCF-DDD8F0892D52}"/>
                </a:ext>
              </a:extLst>
            </p:cNvPr>
            <p:cNvSpPr/>
            <p:nvPr/>
          </p:nvSpPr>
          <p:spPr>
            <a:xfrm>
              <a:off x="6534606"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columns</a:t>
              </a:r>
            </a:p>
          </p:txBody>
        </p:sp>
        <p:sp>
          <p:nvSpPr>
            <p:cNvPr id="9" name="Rectangle 8">
              <a:extLst>
                <a:ext uri="{FF2B5EF4-FFF2-40B4-BE49-F238E27FC236}">
                  <a16:creationId xmlns="" xmlns:a16="http://schemas.microsoft.com/office/drawing/2014/main" id="{22F1FE10-C0A6-6841-A176-EAB30C08BE0F}"/>
                </a:ext>
              </a:extLst>
            </p:cNvPr>
            <p:cNvSpPr/>
            <p:nvPr/>
          </p:nvSpPr>
          <p:spPr>
            <a:xfrm>
              <a:off x="12355538"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null values</a:t>
              </a:r>
            </a:p>
          </p:txBody>
        </p:sp>
        <p:sp>
          <p:nvSpPr>
            <p:cNvPr id="10" name="TextBox 9">
              <a:extLst>
                <a:ext uri="{FF2B5EF4-FFF2-40B4-BE49-F238E27FC236}">
                  <a16:creationId xmlns="" xmlns:a16="http://schemas.microsoft.com/office/drawing/2014/main" id="{736C0359-EB36-EA47-A31E-16D2331BC247}"/>
                </a:ext>
              </a:extLst>
            </p:cNvPr>
            <p:cNvSpPr txBox="1"/>
            <p:nvPr/>
          </p:nvSpPr>
          <p:spPr>
            <a:xfrm>
              <a:off x="959000" y="3657596"/>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19,796</a:t>
              </a:r>
            </a:p>
          </p:txBody>
        </p:sp>
        <p:sp>
          <p:nvSpPr>
            <p:cNvPr id="11" name="TextBox 10">
              <a:extLst>
                <a:ext uri="{FF2B5EF4-FFF2-40B4-BE49-F238E27FC236}">
                  <a16:creationId xmlns="" xmlns:a16="http://schemas.microsoft.com/office/drawing/2014/main" id="{06F1F806-D244-BA46-AF77-01E88453AB70}"/>
                </a:ext>
              </a:extLst>
            </p:cNvPr>
            <p:cNvSpPr txBox="1"/>
            <p:nvPr/>
          </p:nvSpPr>
          <p:spPr>
            <a:xfrm>
              <a:off x="6798516" y="3653882"/>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8</a:t>
              </a:r>
            </a:p>
          </p:txBody>
        </p:sp>
        <p:sp>
          <p:nvSpPr>
            <p:cNvPr id="12" name="TextBox 11">
              <a:extLst>
                <a:ext uri="{FF2B5EF4-FFF2-40B4-BE49-F238E27FC236}">
                  <a16:creationId xmlns="" xmlns:a16="http://schemas.microsoft.com/office/drawing/2014/main" id="{E42CA0DB-F877-A340-BD8B-62A8A2B7C5FF}"/>
                </a:ext>
              </a:extLst>
            </p:cNvPr>
            <p:cNvSpPr txBox="1"/>
            <p:nvPr/>
          </p:nvSpPr>
          <p:spPr>
            <a:xfrm>
              <a:off x="12638035" y="3650168"/>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Nil</a:t>
              </a:r>
            </a:p>
          </p:txBody>
        </p:sp>
        <p:sp>
          <p:nvSpPr>
            <p:cNvPr id="13" name="Rectangle 12">
              <a:extLst>
                <a:ext uri="{FF2B5EF4-FFF2-40B4-BE49-F238E27FC236}">
                  <a16:creationId xmlns="" xmlns:a16="http://schemas.microsoft.com/office/drawing/2014/main" id="{791F4D68-16F1-B74E-A15A-3F7ECFA1BDB2}"/>
                </a:ext>
              </a:extLst>
            </p:cNvPr>
            <p:cNvSpPr/>
            <p:nvPr/>
          </p:nvSpPr>
          <p:spPr>
            <a:xfrm>
              <a:off x="18217355" y="2561066"/>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14" name="Rectangle 13">
              <a:extLst>
                <a:ext uri="{FF2B5EF4-FFF2-40B4-BE49-F238E27FC236}">
                  <a16:creationId xmlns="" xmlns:a16="http://schemas.microsoft.com/office/drawing/2014/main" id="{4593EC69-5596-BF4A-B49B-06287C85A61F}"/>
                </a:ext>
              </a:extLst>
            </p:cNvPr>
            <p:cNvSpPr/>
            <p:nvPr/>
          </p:nvSpPr>
          <p:spPr>
            <a:xfrm>
              <a:off x="18217355" y="2561066"/>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No. of rows removed</a:t>
              </a:r>
            </a:p>
          </p:txBody>
        </p:sp>
        <p:sp>
          <p:nvSpPr>
            <p:cNvPr id="15" name="TextBox 14">
              <a:extLst>
                <a:ext uri="{FF2B5EF4-FFF2-40B4-BE49-F238E27FC236}">
                  <a16:creationId xmlns="" xmlns:a16="http://schemas.microsoft.com/office/drawing/2014/main" id="{5805CBA8-4FFB-1F43-929E-C864A376B689}"/>
                </a:ext>
              </a:extLst>
            </p:cNvPr>
            <p:cNvSpPr txBox="1"/>
            <p:nvPr/>
          </p:nvSpPr>
          <p:spPr>
            <a:xfrm>
              <a:off x="18499851" y="3646454"/>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204</a:t>
              </a:r>
            </a:p>
          </p:txBody>
        </p:sp>
      </p:grpSp>
      <p:sp>
        <p:nvSpPr>
          <p:cNvPr id="18" name="Rectangle 17">
            <a:extLst>
              <a:ext uri="{FF2B5EF4-FFF2-40B4-BE49-F238E27FC236}">
                <a16:creationId xmlns="" xmlns:a16="http://schemas.microsoft.com/office/drawing/2014/main" id="{A9190C72-E6C2-3246-A4F8-9C01550E7252}"/>
              </a:ext>
            </a:extLst>
          </p:cNvPr>
          <p:cNvSpPr/>
          <p:nvPr/>
        </p:nvSpPr>
        <p:spPr>
          <a:xfrm>
            <a:off x="313820" y="2715202"/>
            <a:ext cx="5676085" cy="37570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19" name="Rectangle 18">
            <a:extLst>
              <a:ext uri="{FF2B5EF4-FFF2-40B4-BE49-F238E27FC236}">
                <a16:creationId xmlns="" xmlns:a16="http://schemas.microsoft.com/office/drawing/2014/main" id="{4C2A9EC5-8424-7A45-BA0E-694633277E01}"/>
              </a:ext>
            </a:extLst>
          </p:cNvPr>
          <p:cNvSpPr/>
          <p:nvPr/>
        </p:nvSpPr>
        <p:spPr>
          <a:xfrm>
            <a:off x="6180138" y="2721127"/>
            <a:ext cx="5676085" cy="37570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21" name="Rectangle 20">
            <a:extLst>
              <a:ext uri="{FF2B5EF4-FFF2-40B4-BE49-F238E27FC236}">
                <a16:creationId xmlns="" xmlns:a16="http://schemas.microsoft.com/office/drawing/2014/main" id="{AB01094C-9726-6347-A8F9-1AFA9A3F9253}"/>
              </a:ext>
            </a:extLst>
          </p:cNvPr>
          <p:cNvSpPr/>
          <p:nvPr/>
        </p:nvSpPr>
        <p:spPr>
          <a:xfrm>
            <a:off x="305425" y="2721127"/>
            <a:ext cx="5679222" cy="3791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Customers by Gender and Occupation</a:t>
            </a:r>
          </a:p>
        </p:txBody>
      </p:sp>
      <p:sp>
        <p:nvSpPr>
          <p:cNvPr id="16" name="Rectangle 15">
            <a:extLst>
              <a:ext uri="{FF2B5EF4-FFF2-40B4-BE49-F238E27FC236}">
                <a16:creationId xmlns="" xmlns:a16="http://schemas.microsoft.com/office/drawing/2014/main" id="{DE5823EB-EBAE-9D4A-8002-20B7A13A896B}"/>
              </a:ext>
            </a:extLst>
          </p:cNvPr>
          <p:cNvSpPr/>
          <p:nvPr/>
        </p:nvSpPr>
        <p:spPr>
          <a:xfrm>
            <a:off x="6180138" y="2721127"/>
            <a:ext cx="5676085" cy="3791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Customers by Occupation and Target</a:t>
            </a:r>
          </a:p>
        </p:txBody>
      </p:sp>
      <p:pic>
        <p:nvPicPr>
          <p:cNvPr id="5122" name="Picture 2">
            <a:extLst>
              <a:ext uri="{FF2B5EF4-FFF2-40B4-BE49-F238E27FC236}">
                <a16:creationId xmlns="" xmlns:a16="http://schemas.microsoft.com/office/drawing/2014/main" id="{4B8B0E96-A0E5-49BF-B509-96535943C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319" y="3503454"/>
            <a:ext cx="5023644" cy="25100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 xmlns:a16="http://schemas.microsoft.com/office/drawing/2014/main" id="{BF10DE6E-88BC-4342-B987-D5FC55514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113" y="3608229"/>
            <a:ext cx="5058568" cy="2430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25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25286D10-DBFB-EC4B-84E2-AA7AED2109D7}"/>
              </a:ext>
            </a:extLst>
          </p:cNvPr>
          <p:cNvSpPr txBox="1"/>
          <p:nvPr/>
        </p:nvSpPr>
        <p:spPr>
          <a:xfrm>
            <a:off x="1542536" y="511095"/>
            <a:ext cx="9106980"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All about the Data – Cleaned Dataset</a:t>
            </a:r>
          </a:p>
        </p:txBody>
      </p:sp>
      <p:grpSp>
        <p:nvGrpSpPr>
          <p:cNvPr id="17" name="Group 16">
            <a:extLst>
              <a:ext uri="{FF2B5EF4-FFF2-40B4-BE49-F238E27FC236}">
                <a16:creationId xmlns="" xmlns:a16="http://schemas.microsoft.com/office/drawing/2014/main" id="{3005C138-1F6B-6A4D-83F6-12F1CC1DD709}"/>
              </a:ext>
            </a:extLst>
          </p:cNvPr>
          <p:cNvGrpSpPr/>
          <p:nvPr/>
        </p:nvGrpSpPr>
        <p:grpSpPr>
          <a:xfrm>
            <a:off x="313821" y="1537007"/>
            <a:ext cx="11550797" cy="5066373"/>
            <a:chOff x="713674" y="2561066"/>
            <a:chExt cx="23101593" cy="10132745"/>
          </a:xfrm>
        </p:grpSpPr>
        <p:sp>
          <p:nvSpPr>
            <p:cNvPr id="3" name="Rectangle 2">
              <a:extLst>
                <a:ext uri="{FF2B5EF4-FFF2-40B4-BE49-F238E27FC236}">
                  <a16:creationId xmlns="" xmlns:a16="http://schemas.microsoft.com/office/drawing/2014/main" id="{B5F6554C-3566-0744-8339-37178F4B315D}"/>
                </a:ext>
              </a:extLst>
            </p:cNvPr>
            <p:cNvSpPr/>
            <p:nvPr/>
          </p:nvSpPr>
          <p:spPr>
            <a:xfrm>
              <a:off x="713674" y="2564781"/>
              <a:ext cx="23101593" cy="101290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Rectangle 3">
              <a:extLst>
                <a:ext uri="{FF2B5EF4-FFF2-40B4-BE49-F238E27FC236}">
                  <a16:creationId xmlns="" xmlns:a16="http://schemas.microsoft.com/office/drawing/2014/main" id="{709CF673-04AF-C743-BE75-055AC9728EEA}"/>
                </a:ext>
              </a:extLst>
            </p:cNvPr>
            <p:cNvSpPr/>
            <p:nvPr/>
          </p:nvSpPr>
          <p:spPr>
            <a:xfrm>
              <a:off x="713674"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5" name="Rectangle 4">
              <a:extLst>
                <a:ext uri="{FF2B5EF4-FFF2-40B4-BE49-F238E27FC236}">
                  <a16:creationId xmlns="" xmlns:a16="http://schemas.microsoft.com/office/drawing/2014/main" id="{927AE2CB-3BF9-874F-9B27-DE6FD699078D}"/>
                </a:ext>
              </a:extLst>
            </p:cNvPr>
            <p:cNvSpPr/>
            <p:nvPr/>
          </p:nvSpPr>
          <p:spPr>
            <a:xfrm>
              <a:off x="6534606"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6" name="Rectangle 5">
              <a:extLst>
                <a:ext uri="{FF2B5EF4-FFF2-40B4-BE49-F238E27FC236}">
                  <a16:creationId xmlns="" xmlns:a16="http://schemas.microsoft.com/office/drawing/2014/main" id="{2A26AF46-BFB0-C747-BD10-D462C8AC2249}"/>
                </a:ext>
              </a:extLst>
            </p:cNvPr>
            <p:cNvSpPr/>
            <p:nvPr/>
          </p:nvSpPr>
          <p:spPr>
            <a:xfrm>
              <a:off x="12355538" y="2564780"/>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7" name="Rectangle 6">
              <a:extLst>
                <a:ext uri="{FF2B5EF4-FFF2-40B4-BE49-F238E27FC236}">
                  <a16:creationId xmlns="" xmlns:a16="http://schemas.microsoft.com/office/drawing/2014/main" id="{A6A49CAC-EB95-FA45-BF6A-4621A6C4B989}"/>
                </a:ext>
              </a:extLst>
            </p:cNvPr>
            <p:cNvSpPr/>
            <p:nvPr/>
          </p:nvSpPr>
          <p:spPr>
            <a:xfrm>
              <a:off x="713674"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rows</a:t>
              </a:r>
            </a:p>
          </p:txBody>
        </p:sp>
        <p:sp>
          <p:nvSpPr>
            <p:cNvPr id="8" name="Rectangle 7">
              <a:extLst>
                <a:ext uri="{FF2B5EF4-FFF2-40B4-BE49-F238E27FC236}">
                  <a16:creationId xmlns="" xmlns:a16="http://schemas.microsoft.com/office/drawing/2014/main" id="{E647CF1B-16C3-EF46-9CCF-DDD8F0892D52}"/>
                </a:ext>
              </a:extLst>
            </p:cNvPr>
            <p:cNvSpPr/>
            <p:nvPr/>
          </p:nvSpPr>
          <p:spPr>
            <a:xfrm>
              <a:off x="6534606"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columns</a:t>
              </a:r>
            </a:p>
          </p:txBody>
        </p:sp>
        <p:sp>
          <p:nvSpPr>
            <p:cNvPr id="9" name="Rectangle 8">
              <a:extLst>
                <a:ext uri="{FF2B5EF4-FFF2-40B4-BE49-F238E27FC236}">
                  <a16:creationId xmlns="" xmlns:a16="http://schemas.microsoft.com/office/drawing/2014/main" id="{22F1FE10-C0A6-6841-A176-EAB30C08BE0F}"/>
                </a:ext>
              </a:extLst>
            </p:cNvPr>
            <p:cNvSpPr/>
            <p:nvPr/>
          </p:nvSpPr>
          <p:spPr>
            <a:xfrm>
              <a:off x="12355538" y="2564780"/>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Total no. of null values</a:t>
              </a:r>
            </a:p>
          </p:txBody>
        </p:sp>
        <p:sp>
          <p:nvSpPr>
            <p:cNvPr id="10" name="TextBox 9">
              <a:extLst>
                <a:ext uri="{FF2B5EF4-FFF2-40B4-BE49-F238E27FC236}">
                  <a16:creationId xmlns="" xmlns:a16="http://schemas.microsoft.com/office/drawing/2014/main" id="{736C0359-EB36-EA47-A31E-16D2331BC247}"/>
                </a:ext>
              </a:extLst>
            </p:cNvPr>
            <p:cNvSpPr txBox="1"/>
            <p:nvPr/>
          </p:nvSpPr>
          <p:spPr>
            <a:xfrm>
              <a:off x="959000" y="3657596"/>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19,796</a:t>
              </a:r>
            </a:p>
          </p:txBody>
        </p:sp>
        <p:sp>
          <p:nvSpPr>
            <p:cNvPr id="11" name="TextBox 10">
              <a:extLst>
                <a:ext uri="{FF2B5EF4-FFF2-40B4-BE49-F238E27FC236}">
                  <a16:creationId xmlns="" xmlns:a16="http://schemas.microsoft.com/office/drawing/2014/main" id="{06F1F806-D244-BA46-AF77-01E88453AB70}"/>
                </a:ext>
              </a:extLst>
            </p:cNvPr>
            <p:cNvSpPr txBox="1"/>
            <p:nvPr/>
          </p:nvSpPr>
          <p:spPr>
            <a:xfrm>
              <a:off x="6798516" y="3653882"/>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8</a:t>
              </a:r>
            </a:p>
          </p:txBody>
        </p:sp>
        <p:sp>
          <p:nvSpPr>
            <p:cNvPr id="12" name="TextBox 11">
              <a:extLst>
                <a:ext uri="{FF2B5EF4-FFF2-40B4-BE49-F238E27FC236}">
                  <a16:creationId xmlns="" xmlns:a16="http://schemas.microsoft.com/office/drawing/2014/main" id="{E42CA0DB-F877-A340-BD8B-62A8A2B7C5FF}"/>
                </a:ext>
              </a:extLst>
            </p:cNvPr>
            <p:cNvSpPr txBox="1"/>
            <p:nvPr/>
          </p:nvSpPr>
          <p:spPr>
            <a:xfrm>
              <a:off x="12638035" y="3650168"/>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Nil</a:t>
              </a:r>
            </a:p>
          </p:txBody>
        </p:sp>
        <p:sp>
          <p:nvSpPr>
            <p:cNvPr id="13" name="Rectangle 12">
              <a:extLst>
                <a:ext uri="{FF2B5EF4-FFF2-40B4-BE49-F238E27FC236}">
                  <a16:creationId xmlns="" xmlns:a16="http://schemas.microsoft.com/office/drawing/2014/main" id="{791F4D68-16F1-B74E-A15A-3F7ECFA1BDB2}"/>
                </a:ext>
              </a:extLst>
            </p:cNvPr>
            <p:cNvSpPr/>
            <p:nvPr/>
          </p:nvSpPr>
          <p:spPr>
            <a:xfrm>
              <a:off x="18217355" y="2561066"/>
              <a:ext cx="5597912" cy="20072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14" name="Rectangle 13">
              <a:extLst>
                <a:ext uri="{FF2B5EF4-FFF2-40B4-BE49-F238E27FC236}">
                  <a16:creationId xmlns="" xmlns:a16="http://schemas.microsoft.com/office/drawing/2014/main" id="{4593EC69-5596-BF4A-B49B-06287C85A61F}"/>
                </a:ext>
              </a:extLst>
            </p:cNvPr>
            <p:cNvSpPr/>
            <p:nvPr/>
          </p:nvSpPr>
          <p:spPr>
            <a:xfrm>
              <a:off x="18217355" y="2561066"/>
              <a:ext cx="5597912" cy="758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No. of rows removed</a:t>
              </a:r>
            </a:p>
          </p:txBody>
        </p:sp>
        <p:sp>
          <p:nvSpPr>
            <p:cNvPr id="15" name="TextBox 14">
              <a:extLst>
                <a:ext uri="{FF2B5EF4-FFF2-40B4-BE49-F238E27FC236}">
                  <a16:creationId xmlns="" xmlns:a16="http://schemas.microsoft.com/office/drawing/2014/main" id="{5805CBA8-4FFB-1F43-929E-C864A376B689}"/>
                </a:ext>
              </a:extLst>
            </p:cNvPr>
            <p:cNvSpPr txBox="1"/>
            <p:nvPr/>
          </p:nvSpPr>
          <p:spPr>
            <a:xfrm>
              <a:off x="18499851" y="3646454"/>
              <a:ext cx="5129562" cy="800220"/>
            </a:xfrm>
            <a:prstGeom prst="rect">
              <a:avLst/>
            </a:prstGeom>
            <a:noFill/>
          </p:spPr>
          <p:txBody>
            <a:bodyPr wrap="square" rtlCol="0">
              <a:spAutoFit/>
            </a:bodyPr>
            <a:lstStyle/>
            <a:p>
              <a:pPr algn="ctr"/>
              <a:r>
                <a:rPr lang="en-US" sz="2000" b="1" dirty="0">
                  <a:solidFill>
                    <a:schemeClr val="tx2">
                      <a:lumMod val="50000"/>
                    </a:schemeClr>
                  </a:solidFill>
                  <a:latin typeface="Avenir Book" panose="02000503020000020003" pitchFamily="2" charset="0"/>
                </a:rPr>
                <a:t>204</a:t>
              </a:r>
            </a:p>
          </p:txBody>
        </p:sp>
      </p:grpSp>
      <p:sp>
        <p:nvSpPr>
          <p:cNvPr id="18" name="Rectangle 17">
            <a:extLst>
              <a:ext uri="{FF2B5EF4-FFF2-40B4-BE49-F238E27FC236}">
                <a16:creationId xmlns="" xmlns:a16="http://schemas.microsoft.com/office/drawing/2014/main" id="{A9190C72-E6C2-3246-A4F8-9C01550E7252}"/>
              </a:ext>
            </a:extLst>
          </p:cNvPr>
          <p:cNvSpPr/>
          <p:nvPr/>
        </p:nvSpPr>
        <p:spPr>
          <a:xfrm>
            <a:off x="313820" y="2715202"/>
            <a:ext cx="11550797" cy="37570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21" name="Rectangle 20">
            <a:extLst>
              <a:ext uri="{FF2B5EF4-FFF2-40B4-BE49-F238E27FC236}">
                <a16:creationId xmlns="" xmlns:a16="http://schemas.microsoft.com/office/drawing/2014/main" id="{AB01094C-9726-6347-A8F9-1AFA9A3F9253}"/>
              </a:ext>
            </a:extLst>
          </p:cNvPr>
          <p:cNvSpPr/>
          <p:nvPr/>
        </p:nvSpPr>
        <p:spPr>
          <a:xfrm>
            <a:off x="305425" y="2721127"/>
            <a:ext cx="11559206" cy="4325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2">
                    <a:lumMod val="50000"/>
                  </a:schemeClr>
                </a:solidFill>
                <a:latin typeface="Avenir Book" panose="02000503020000020003" pitchFamily="2" charset="0"/>
              </a:rPr>
              <a:t>Customers by Age Group and Target</a:t>
            </a:r>
          </a:p>
        </p:txBody>
      </p:sp>
      <p:pic>
        <p:nvPicPr>
          <p:cNvPr id="6146" name="Picture 2">
            <a:extLst>
              <a:ext uri="{FF2B5EF4-FFF2-40B4-BE49-F238E27FC236}">
                <a16:creationId xmlns="" xmlns:a16="http://schemas.microsoft.com/office/drawing/2014/main" id="{8867C16F-5EBA-47BB-9849-FB336DC1E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2" y="3328286"/>
            <a:ext cx="11010901" cy="262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35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8F8882F3-F2FC-EC4C-AD51-FAE0E65DDF16}"/>
              </a:ext>
            </a:extLst>
          </p:cNvPr>
          <p:cNvSpPr txBox="1"/>
          <p:nvPr/>
        </p:nvSpPr>
        <p:spPr>
          <a:xfrm>
            <a:off x="4273086" y="511095"/>
            <a:ext cx="3645871" cy="707886"/>
          </a:xfrm>
          <a:prstGeom prst="rect">
            <a:avLst/>
          </a:prstGeom>
          <a:noFill/>
        </p:spPr>
        <p:txBody>
          <a:bodyPr wrap="none" rtlCol="0">
            <a:spAutoFit/>
          </a:bodyPr>
          <a:lstStyle/>
          <a:p>
            <a:pPr algn="ctr"/>
            <a:r>
              <a:rPr lang="en-US" sz="4000" b="1" dirty="0">
                <a:solidFill>
                  <a:schemeClr val="tx2"/>
                </a:solidFill>
                <a:latin typeface="Avenir Next" panose="020B0503020202020204" pitchFamily="34" charset="0"/>
                <a:ea typeface="Lato Heavy" charset="0"/>
                <a:cs typeface="Lato Heavy" charset="0"/>
              </a:rPr>
              <a:t>Project Timeline</a:t>
            </a:r>
          </a:p>
        </p:txBody>
      </p:sp>
      <p:grpSp>
        <p:nvGrpSpPr>
          <p:cNvPr id="33" name="Group 32">
            <a:extLst>
              <a:ext uri="{FF2B5EF4-FFF2-40B4-BE49-F238E27FC236}">
                <a16:creationId xmlns="" xmlns:a16="http://schemas.microsoft.com/office/drawing/2014/main" id="{59404704-E41F-9A4D-9AC2-2B7000711C2A}"/>
              </a:ext>
            </a:extLst>
          </p:cNvPr>
          <p:cNvGrpSpPr/>
          <p:nvPr/>
        </p:nvGrpSpPr>
        <p:grpSpPr>
          <a:xfrm>
            <a:off x="705549" y="1191251"/>
            <a:ext cx="10780903" cy="5974343"/>
            <a:chOff x="1407922" y="3296901"/>
            <a:chExt cx="21561806" cy="10742842"/>
          </a:xfrm>
        </p:grpSpPr>
        <p:sp>
          <p:nvSpPr>
            <p:cNvPr id="3" name="Oval 2">
              <a:extLst>
                <a:ext uri="{FF2B5EF4-FFF2-40B4-BE49-F238E27FC236}">
                  <a16:creationId xmlns="" xmlns:a16="http://schemas.microsoft.com/office/drawing/2014/main" id="{3A9EA537-EDD6-5E4E-B124-0C65E8CF94CB}"/>
                </a:ext>
              </a:extLst>
            </p:cNvPr>
            <p:cNvSpPr/>
            <p:nvPr/>
          </p:nvSpPr>
          <p:spPr>
            <a:xfrm>
              <a:off x="19008867" y="6748254"/>
              <a:ext cx="1908313" cy="1908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Oval 3">
              <a:extLst>
                <a:ext uri="{FF2B5EF4-FFF2-40B4-BE49-F238E27FC236}">
                  <a16:creationId xmlns="" xmlns:a16="http://schemas.microsoft.com/office/drawing/2014/main" id="{8CB10B47-79F2-BE4F-9EBE-098E906AE748}"/>
                </a:ext>
              </a:extLst>
            </p:cNvPr>
            <p:cNvSpPr/>
            <p:nvPr/>
          </p:nvSpPr>
          <p:spPr>
            <a:xfrm>
              <a:off x="13613089" y="6748254"/>
              <a:ext cx="1908313" cy="1908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Oval 4">
              <a:extLst>
                <a:ext uri="{FF2B5EF4-FFF2-40B4-BE49-F238E27FC236}">
                  <a16:creationId xmlns="" xmlns:a16="http://schemas.microsoft.com/office/drawing/2014/main" id="{C040A3B6-035C-4141-AB41-6F07603CFB03}"/>
                </a:ext>
              </a:extLst>
            </p:cNvPr>
            <p:cNvSpPr/>
            <p:nvPr/>
          </p:nvSpPr>
          <p:spPr>
            <a:xfrm>
              <a:off x="8473289" y="6748254"/>
              <a:ext cx="1908313" cy="1908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Oval 5">
              <a:extLst>
                <a:ext uri="{FF2B5EF4-FFF2-40B4-BE49-F238E27FC236}">
                  <a16:creationId xmlns="" xmlns:a16="http://schemas.microsoft.com/office/drawing/2014/main" id="{56644026-FEEE-2C4C-BD4A-89F85CD6EA20}"/>
                </a:ext>
              </a:extLst>
            </p:cNvPr>
            <p:cNvSpPr/>
            <p:nvPr/>
          </p:nvSpPr>
          <p:spPr>
            <a:xfrm>
              <a:off x="3460466" y="6748254"/>
              <a:ext cx="1908313" cy="1908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7" name="Straight Connector 6">
              <a:extLst>
                <a:ext uri="{FF2B5EF4-FFF2-40B4-BE49-F238E27FC236}">
                  <a16:creationId xmlns="" xmlns:a16="http://schemas.microsoft.com/office/drawing/2014/main" id="{3A14A3F6-EF05-4B46-96AE-A6F1D6F7E1B6}"/>
                </a:ext>
              </a:extLst>
            </p:cNvPr>
            <p:cNvCxnSpPr>
              <a:cxnSpLocks/>
            </p:cNvCxnSpPr>
            <p:nvPr/>
          </p:nvCxnSpPr>
          <p:spPr>
            <a:xfrm>
              <a:off x="1407922" y="6250703"/>
              <a:ext cx="21561806" cy="0"/>
            </a:xfrm>
            <a:prstGeom prst="line">
              <a:avLst/>
            </a:prstGeom>
            <a:ln w="635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 xmlns:a16="http://schemas.microsoft.com/office/drawing/2014/main" id="{6DC46E53-9535-3E46-8B7F-9A9F07FA132C}"/>
                </a:ext>
              </a:extLst>
            </p:cNvPr>
            <p:cNvGrpSpPr/>
            <p:nvPr/>
          </p:nvGrpSpPr>
          <p:grpSpPr>
            <a:xfrm>
              <a:off x="3766935" y="4227504"/>
              <a:ext cx="1295381" cy="2144463"/>
              <a:chOff x="2020617" y="6087334"/>
              <a:chExt cx="1295381" cy="2144463"/>
            </a:xfrm>
          </p:grpSpPr>
          <p:sp>
            <p:nvSpPr>
              <p:cNvPr id="9" name="Freeform 8">
                <a:extLst>
                  <a:ext uri="{FF2B5EF4-FFF2-40B4-BE49-F238E27FC236}">
                    <a16:creationId xmlns="" xmlns:a16="http://schemas.microsoft.com/office/drawing/2014/main" id="{BE2F366F-C54E-8A43-A30E-53E640BA3DD2}"/>
                  </a:ext>
                </a:extLst>
              </p:cNvPr>
              <p:cNvSpPr>
                <a:spLocks noChangeArrowheads="1"/>
              </p:cNvSpPr>
              <p:nvPr/>
            </p:nvSpPr>
            <p:spPr bwMode="auto">
              <a:xfrm flipH="1">
                <a:off x="2020617" y="6087334"/>
                <a:ext cx="1295381" cy="1448292"/>
              </a:xfrm>
              <a:custGeom>
                <a:avLst/>
                <a:gdLst>
                  <a:gd name="connsiteX0" fmla="*/ 2505636 w 3429309"/>
                  <a:gd name="connsiteY0" fmla="*/ 1353841 h 3834115"/>
                  <a:gd name="connsiteX1" fmla="*/ 2507181 w 3429309"/>
                  <a:gd name="connsiteY1" fmla="*/ 1355186 h 3834115"/>
                  <a:gd name="connsiteX2" fmla="*/ 2506729 w 3429309"/>
                  <a:gd name="connsiteY2" fmla="*/ 1355865 h 3834115"/>
                  <a:gd name="connsiteX3" fmla="*/ 2506658 w 3429309"/>
                  <a:gd name="connsiteY3" fmla="*/ 1355958 h 3834115"/>
                  <a:gd name="connsiteX4" fmla="*/ 2505517 w 3429309"/>
                  <a:gd name="connsiteY4" fmla="*/ 1353963 h 3834115"/>
                  <a:gd name="connsiteX5" fmla="*/ 2676317 w 3429309"/>
                  <a:gd name="connsiteY5" fmla="*/ 1274042 h 3834115"/>
                  <a:gd name="connsiteX6" fmla="*/ 2683010 w 3429309"/>
                  <a:gd name="connsiteY6" fmla="*/ 1278847 h 3834115"/>
                  <a:gd name="connsiteX7" fmla="*/ 2696644 w 3429309"/>
                  <a:gd name="connsiteY7" fmla="*/ 1288636 h 3834115"/>
                  <a:gd name="connsiteX8" fmla="*/ 2659658 w 3429309"/>
                  <a:gd name="connsiteY8" fmla="*/ 1339117 h 3834115"/>
                  <a:gd name="connsiteX9" fmla="*/ 2605446 w 3429309"/>
                  <a:gd name="connsiteY9" fmla="*/ 1413108 h 3834115"/>
                  <a:gd name="connsiteX10" fmla="*/ 2588281 w 3429309"/>
                  <a:gd name="connsiteY10" fmla="*/ 1436535 h 3834115"/>
                  <a:gd name="connsiteX11" fmla="*/ 2534884 w 3429309"/>
                  <a:gd name="connsiteY11" fmla="*/ 1398524 h 3834115"/>
                  <a:gd name="connsiteX12" fmla="*/ 2534884 w 3429309"/>
                  <a:gd name="connsiteY12" fmla="*/ 1384020 h 3834115"/>
                  <a:gd name="connsiteX13" fmla="*/ 2539096 w 3429309"/>
                  <a:gd name="connsiteY13" fmla="*/ 1378629 h 3834115"/>
                  <a:gd name="connsiteX14" fmla="*/ 2545237 w 3429309"/>
                  <a:gd name="connsiteY14" fmla="*/ 1382566 h 3834115"/>
                  <a:gd name="connsiteX15" fmla="*/ 2563513 w 3429309"/>
                  <a:gd name="connsiteY15" fmla="*/ 1394280 h 3834115"/>
                  <a:gd name="connsiteX16" fmla="*/ 2609806 w 3429309"/>
                  <a:gd name="connsiteY16" fmla="*/ 1387548 h 3834115"/>
                  <a:gd name="connsiteX17" fmla="*/ 2611433 w 3429309"/>
                  <a:gd name="connsiteY17" fmla="*/ 1367050 h 3834115"/>
                  <a:gd name="connsiteX18" fmla="*/ 2615904 w 3429309"/>
                  <a:gd name="connsiteY18" fmla="*/ 1366799 h 3834115"/>
                  <a:gd name="connsiteX19" fmla="*/ 2637539 w 3429309"/>
                  <a:gd name="connsiteY19" fmla="*/ 1322577 h 3834115"/>
                  <a:gd name="connsiteX20" fmla="*/ 2636510 w 3429309"/>
                  <a:gd name="connsiteY20" fmla="*/ 1321817 h 3834115"/>
                  <a:gd name="connsiteX21" fmla="*/ 2651502 w 3429309"/>
                  <a:gd name="connsiteY21" fmla="*/ 1307306 h 3834115"/>
                  <a:gd name="connsiteX22" fmla="*/ 2652964 w 3429309"/>
                  <a:gd name="connsiteY22" fmla="*/ 1288582 h 3834115"/>
                  <a:gd name="connsiteX23" fmla="*/ 2657652 w 3429309"/>
                  <a:gd name="connsiteY23" fmla="*/ 1288713 h 3834115"/>
                  <a:gd name="connsiteX24" fmla="*/ 2676180 w 3429309"/>
                  <a:gd name="connsiteY24" fmla="*/ 1274698 h 3834115"/>
                  <a:gd name="connsiteX25" fmla="*/ 938310 w 3429309"/>
                  <a:gd name="connsiteY25" fmla="*/ 105 h 3834115"/>
                  <a:gd name="connsiteX26" fmla="*/ 858123 w 3429309"/>
                  <a:gd name="connsiteY26" fmla="*/ 6810 h 3834115"/>
                  <a:gd name="connsiteX27" fmla="*/ 874916 w 3429309"/>
                  <a:gd name="connsiteY27" fmla="*/ 23562 h 3834115"/>
                  <a:gd name="connsiteX28" fmla="*/ 878660 w 3429309"/>
                  <a:gd name="connsiteY28" fmla="*/ 27298 h 3834115"/>
                  <a:gd name="connsiteX29" fmla="*/ 884914 w 3429309"/>
                  <a:gd name="connsiteY29" fmla="*/ 30114 h 3834115"/>
                  <a:gd name="connsiteX30" fmla="*/ 887170 w 3429309"/>
                  <a:gd name="connsiteY30" fmla="*/ 35787 h 3834115"/>
                  <a:gd name="connsiteX31" fmla="*/ 883539 w 3429309"/>
                  <a:gd name="connsiteY31" fmla="*/ 32165 h 3834115"/>
                  <a:gd name="connsiteX32" fmla="*/ 878660 w 3429309"/>
                  <a:gd name="connsiteY32" fmla="*/ 27298 h 3834115"/>
                  <a:gd name="connsiteX33" fmla="*/ 869122 w 3429309"/>
                  <a:gd name="connsiteY33" fmla="*/ 23003 h 3834115"/>
                  <a:gd name="connsiteX34" fmla="*/ 742790 w 3429309"/>
                  <a:gd name="connsiteY34" fmla="*/ 63911 h 3834115"/>
                  <a:gd name="connsiteX35" fmla="*/ 613788 w 3429309"/>
                  <a:gd name="connsiteY35" fmla="*/ 322146 h 3834115"/>
                  <a:gd name="connsiteX36" fmla="*/ 647158 w 3429309"/>
                  <a:gd name="connsiteY36" fmla="*/ 314785 h 3834115"/>
                  <a:gd name="connsiteX37" fmla="*/ 649437 w 3429309"/>
                  <a:gd name="connsiteY37" fmla="*/ 366457 h 3834115"/>
                  <a:gd name="connsiteX38" fmla="*/ 671572 w 3429309"/>
                  <a:gd name="connsiteY38" fmla="*/ 450630 h 3834115"/>
                  <a:gd name="connsiteX39" fmla="*/ 686089 w 3429309"/>
                  <a:gd name="connsiteY39" fmla="*/ 565731 h 3834115"/>
                  <a:gd name="connsiteX40" fmla="*/ 757819 w 3429309"/>
                  <a:gd name="connsiteY40" fmla="*/ 737957 h 3834115"/>
                  <a:gd name="connsiteX41" fmla="*/ 858583 w 3429309"/>
                  <a:gd name="connsiteY41" fmla="*/ 737957 h 3834115"/>
                  <a:gd name="connsiteX42" fmla="*/ 944830 w 3429309"/>
                  <a:gd name="connsiteY42" fmla="*/ 694474 h 3834115"/>
                  <a:gd name="connsiteX43" fmla="*/ 983159 w 3429309"/>
                  <a:gd name="connsiteY43" fmla="*/ 819562 h 3834115"/>
                  <a:gd name="connsiteX44" fmla="*/ 991857 w 3429309"/>
                  <a:gd name="connsiteY44" fmla="*/ 847950 h 3834115"/>
                  <a:gd name="connsiteX45" fmla="*/ 996789 w 3429309"/>
                  <a:gd name="connsiteY45" fmla="*/ 872356 h 3834115"/>
                  <a:gd name="connsiteX46" fmla="*/ 1005701 w 3429309"/>
                  <a:gd name="connsiteY46" fmla="*/ 914404 h 3834115"/>
                  <a:gd name="connsiteX47" fmla="*/ 1007745 w 3429309"/>
                  <a:gd name="connsiteY47" fmla="*/ 923415 h 3834115"/>
                  <a:gd name="connsiteX48" fmla="*/ 827100 w 3429309"/>
                  <a:gd name="connsiteY48" fmla="*/ 1297309 h 3834115"/>
                  <a:gd name="connsiteX49" fmla="*/ 338644 w 3429309"/>
                  <a:gd name="connsiteY49" fmla="*/ 1196405 h 3834115"/>
                  <a:gd name="connsiteX50" fmla="*/ 329664 w 3429309"/>
                  <a:gd name="connsiteY50" fmla="*/ 1244782 h 3834115"/>
                  <a:gd name="connsiteX51" fmla="*/ 313865 w 3429309"/>
                  <a:gd name="connsiteY51" fmla="*/ 1238245 h 3834115"/>
                  <a:gd name="connsiteX52" fmla="*/ 169896 w 3429309"/>
                  <a:gd name="connsiteY52" fmla="*/ 1166161 h 3834115"/>
                  <a:gd name="connsiteX53" fmla="*/ 140759 w 3429309"/>
                  <a:gd name="connsiteY53" fmla="*/ 1137843 h 3834115"/>
                  <a:gd name="connsiteX54" fmla="*/ 140759 w 3429309"/>
                  <a:gd name="connsiteY54" fmla="*/ 1180750 h 3834115"/>
                  <a:gd name="connsiteX55" fmla="*/ 212744 w 3429309"/>
                  <a:gd name="connsiteY55" fmla="*/ 1238245 h 3834115"/>
                  <a:gd name="connsiteX56" fmla="*/ 178573 w 3429309"/>
                  <a:gd name="connsiteY56" fmla="*/ 1238245 h 3834115"/>
                  <a:gd name="connsiteX57" fmla="*/ 166879 w 3429309"/>
                  <a:gd name="connsiteY57" fmla="*/ 1238245 h 3834115"/>
                  <a:gd name="connsiteX58" fmla="*/ 152625 w 3429309"/>
                  <a:gd name="connsiteY58" fmla="*/ 1236705 h 3834115"/>
                  <a:gd name="connsiteX59" fmla="*/ 38400 w 3429309"/>
                  <a:gd name="connsiteY59" fmla="*/ 1224362 h 3834115"/>
                  <a:gd name="connsiteX60" fmla="*/ 24659 w 3429309"/>
                  <a:gd name="connsiteY60" fmla="*/ 1266680 h 3834115"/>
                  <a:gd name="connsiteX61" fmla="*/ 121318 w 3429309"/>
                  <a:gd name="connsiteY61" fmla="*/ 1275574 h 3834115"/>
                  <a:gd name="connsiteX62" fmla="*/ 155705 w 3429309"/>
                  <a:gd name="connsiteY62" fmla="*/ 1278738 h 3834115"/>
                  <a:gd name="connsiteX63" fmla="*/ 155904 w 3429309"/>
                  <a:gd name="connsiteY63" fmla="*/ 1283846 h 3834115"/>
                  <a:gd name="connsiteX64" fmla="*/ 153174 w 3429309"/>
                  <a:gd name="connsiteY64" fmla="*/ 1282779 h 3834115"/>
                  <a:gd name="connsiteX65" fmla="*/ 24080 w 3429309"/>
                  <a:gd name="connsiteY65" fmla="*/ 1269503 h 3834115"/>
                  <a:gd name="connsiteX66" fmla="*/ 9546 w 3429309"/>
                  <a:gd name="connsiteY66" fmla="*/ 1310991 h 3834115"/>
                  <a:gd name="connsiteX67" fmla="*/ 153174 w 3429309"/>
                  <a:gd name="connsiteY67" fmla="*/ 1310991 h 3834115"/>
                  <a:gd name="connsiteX68" fmla="*/ 156976 w 3429309"/>
                  <a:gd name="connsiteY68" fmla="*/ 1311350 h 3834115"/>
                  <a:gd name="connsiteX69" fmla="*/ 157149 w 3429309"/>
                  <a:gd name="connsiteY69" fmla="*/ 1315799 h 3834115"/>
                  <a:gd name="connsiteX70" fmla="*/ 158296 w 3429309"/>
                  <a:gd name="connsiteY70" fmla="*/ 1325927 h 3834115"/>
                  <a:gd name="connsiteX71" fmla="*/ 150803 w 3429309"/>
                  <a:gd name="connsiteY71" fmla="*/ 1325927 h 3834115"/>
                  <a:gd name="connsiteX72" fmla="*/ 24277 w 3429309"/>
                  <a:gd name="connsiteY72" fmla="*/ 1325927 h 3834115"/>
                  <a:gd name="connsiteX73" fmla="*/ 24277 w 3429309"/>
                  <a:gd name="connsiteY73" fmla="*/ 1355160 h 3834115"/>
                  <a:gd name="connsiteX74" fmla="*/ 121148 w 3429309"/>
                  <a:gd name="connsiteY74" fmla="*/ 1355160 h 3834115"/>
                  <a:gd name="connsiteX75" fmla="*/ 161825 w 3429309"/>
                  <a:gd name="connsiteY75" fmla="*/ 1355160 h 3834115"/>
                  <a:gd name="connsiteX76" fmla="*/ 162801 w 3429309"/>
                  <a:gd name="connsiteY76" fmla="*/ 1358456 h 3834115"/>
                  <a:gd name="connsiteX77" fmla="*/ 129234 w 3429309"/>
                  <a:gd name="connsiteY77" fmla="*/ 1362368 h 3834115"/>
                  <a:gd name="connsiteX78" fmla="*/ 54592 w 3429309"/>
                  <a:gd name="connsiteY78" fmla="*/ 1371066 h 3834115"/>
                  <a:gd name="connsiteX79" fmla="*/ 54592 w 3429309"/>
                  <a:gd name="connsiteY79" fmla="*/ 1400275 h 3834115"/>
                  <a:gd name="connsiteX80" fmla="*/ 183703 w 3429309"/>
                  <a:gd name="connsiteY80" fmla="*/ 1400275 h 3834115"/>
                  <a:gd name="connsiteX81" fmla="*/ 191348 w 3429309"/>
                  <a:gd name="connsiteY81" fmla="*/ 1393360 h 3834115"/>
                  <a:gd name="connsiteX82" fmla="*/ 192528 w 3429309"/>
                  <a:gd name="connsiteY82" fmla="*/ 1386315 h 3834115"/>
                  <a:gd name="connsiteX83" fmla="*/ 241880 w 3429309"/>
                  <a:gd name="connsiteY83" fmla="*/ 1391637 h 3834115"/>
                  <a:gd name="connsiteX84" fmla="*/ 291370 w 3429309"/>
                  <a:gd name="connsiteY84" fmla="*/ 1388928 h 3834115"/>
                  <a:gd name="connsiteX85" fmla="*/ 303960 w 3429309"/>
                  <a:gd name="connsiteY85" fmla="*/ 1383264 h 3834115"/>
                  <a:gd name="connsiteX86" fmla="*/ 295947 w 3429309"/>
                  <a:gd name="connsiteY86" fmla="*/ 1426432 h 3834115"/>
                  <a:gd name="connsiteX87" fmla="*/ 970562 w 3429309"/>
                  <a:gd name="connsiteY87" fmla="*/ 1584629 h 3834115"/>
                  <a:gd name="connsiteX88" fmla="*/ 1129770 w 3429309"/>
                  <a:gd name="connsiteY88" fmla="*/ 1287832 h 3834115"/>
                  <a:gd name="connsiteX89" fmla="*/ 1160013 w 3429309"/>
                  <a:gd name="connsiteY89" fmla="*/ 1350936 h 3834115"/>
                  <a:gd name="connsiteX90" fmla="*/ 1374126 w 3429309"/>
                  <a:gd name="connsiteY90" fmla="*/ 1797690 h 3834115"/>
                  <a:gd name="connsiteX91" fmla="*/ 1395147 w 3429309"/>
                  <a:gd name="connsiteY91" fmla="*/ 1841550 h 3834115"/>
                  <a:gd name="connsiteX92" fmla="*/ 698642 w 3429309"/>
                  <a:gd name="connsiteY92" fmla="*/ 1872073 h 3834115"/>
                  <a:gd name="connsiteX93" fmla="*/ 555502 w 3429309"/>
                  <a:gd name="connsiteY93" fmla="*/ 3262740 h 3834115"/>
                  <a:gd name="connsiteX94" fmla="*/ 569835 w 3429309"/>
                  <a:gd name="connsiteY94" fmla="*/ 3267281 h 3834115"/>
                  <a:gd name="connsiteX95" fmla="*/ 585658 w 3429309"/>
                  <a:gd name="connsiteY95" fmla="*/ 3272295 h 3834115"/>
                  <a:gd name="connsiteX96" fmla="*/ 568276 w 3429309"/>
                  <a:gd name="connsiteY96" fmla="*/ 3276644 h 3834115"/>
                  <a:gd name="connsiteX97" fmla="*/ 354146 w 3429309"/>
                  <a:gd name="connsiteY97" fmla="*/ 3262129 h 3834115"/>
                  <a:gd name="connsiteX98" fmla="*/ 238977 w 3429309"/>
                  <a:gd name="connsiteY98" fmla="*/ 3348363 h 3834115"/>
                  <a:gd name="connsiteX99" fmla="*/ 712452 w 3429309"/>
                  <a:gd name="connsiteY99" fmla="*/ 3491801 h 3834115"/>
                  <a:gd name="connsiteX100" fmla="*/ 782993 w 3429309"/>
                  <a:gd name="connsiteY100" fmla="*/ 3336196 h 3834115"/>
                  <a:gd name="connsiteX101" fmla="*/ 783099 w 3429309"/>
                  <a:gd name="connsiteY101" fmla="*/ 3334854 h 3834115"/>
                  <a:gd name="connsiteX102" fmla="*/ 827297 w 3429309"/>
                  <a:gd name="connsiteY102" fmla="*/ 3348858 h 3834115"/>
                  <a:gd name="connsiteX103" fmla="*/ 942320 w 3429309"/>
                  <a:gd name="connsiteY103" fmla="*/ 2230184 h 3834115"/>
                  <a:gd name="connsiteX104" fmla="*/ 1402413 w 3429309"/>
                  <a:gd name="connsiteY104" fmla="*/ 2255337 h 3834115"/>
                  <a:gd name="connsiteX105" fmla="*/ 1568125 w 3429309"/>
                  <a:gd name="connsiteY105" fmla="*/ 2254171 h 3834115"/>
                  <a:gd name="connsiteX106" fmla="*/ 1571872 w 3429309"/>
                  <a:gd name="connsiteY106" fmla="*/ 2271764 h 3834115"/>
                  <a:gd name="connsiteX107" fmla="*/ 1703168 w 3429309"/>
                  <a:gd name="connsiteY107" fmla="*/ 2888301 h 3834115"/>
                  <a:gd name="connsiteX108" fmla="*/ 3037184 w 3429309"/>
                  <a:gd name="connsiteY108" fmla="*/ 3476755 h 3834115"/>
                  <a:gd name="connsiteX109" fmla="*/ 3067411 w 3429309"/>
                  <a:gd name="connsiteY109" fmla="*/ 3379972 h 3834115"/>
                  <a:gd name="connsiteX110" fmla="*/ 3073536 w 3429309"/>
                  <a:gd name="connsiteY110" fmla="*/ 3360358 h 3834115"/>
                  <a:gd name="connsiteX111" fmla="*/ 3052195 w 3429309"/>
                  <a:gd name="connsiteY111" fmla="*/ 3446213 h 3834115"/>
                  <a:gd name="connsiteX112" fmla="*/ 3080370 w 3429309"/>
                  <a:gd name="connsiteY112" fmla="*/ 3504313 h 3834115"/>
                  <a:gd name="connsiteX113" fmla="*/ 3052195 w 3429309"/>
                  <a:gd name="connsiteY113" fmla="*/ 3719624 h 3834115"/>
                  <a:gd name="connsiteX114" fmla="*/ 3123914 w 3429309"/>
                  <a:gd name="connsiteY114" fmla="*/ 3834115 h 3834115"/>
                  <a:gd name="connsiteX115" fmla="*/ 3281868 w 3429309"/>
                  <a:gd name="connsiteY115" fmla="*/ 3360773 h 3834115"/>
                  <a:gd name="connsiteX116" fmla="*/ 3113895 w 3429309"/>
                  <a:gd name="connsiteY116" fmla="*/ 3277748 h 3834115"/>
                  <a:gd name="connsiteX117" fmla="*/ 3100120 w 3429309"/>
                  <a:gd name="connsiteY117" fmla="*/ 3275239 h 3834115"/>
                  <a:gd name="connsiteX118" fmla="*/ 3108832 w 3429309"/>
                  <a:gd name="connsiteY118" fmla="*/ 3247344 h 3834115"/>
                  <a:gd name="connsiteX119" fmla="*/ 2147556 w 3429309"/>
                  <a:gd name="connsiteY119" fmla="*/ 2731380 h 3834115"/>
                  <a:gd name="connsiteX120" fmla="*/ 2033260 w 3429309"/>
                  <a:gd name="connsiteY120" fmla="*/ 2085786 h 3834115"/>
                  <a:gd name="connsiteX121" fmla="*/ 2018850 w 3429309"/>
                  <a:gd name="connsiteY121" fmla="*/ 2089732 h 3834115"/>
                  <a:gd name="connsiteX122" fmla="*/ 2031975 w 3429309"/>
                  <a:gd name="connsiteY122" fmla="*/ 2052029 h 3834115"/>
                  <a:gd name="connsiteX123" fmla="*/ 2002238 w 3429309"/>
                  <a:gd name="connsiteY123" fmla="*/ 1814945 h 3834115"/>
                  <a:gd name="connsiteX124" fmla="*/ 1993668 w 3429309"/>
                  <a:gd name="connsiteY124" fmla="*/ 1815321 h 3834115"/>
                  <a:gd name="connsiteX125" fmla="*/ 2002897 w 3429309"/>
                  <a:gd name="connsiteY125" fmla="*/ 1813197 h 3834115"/>
                  <a:gd name="connsiteX126" fmla="*/ 1679146 w 3429309"/>
                  <a:gd name="connsiteY126" fmla="*/ 1066166 h 3834115"/>
                  <a:gd name="connsiteX127" fmla="*/ 1651019 w 3429309"/>
                  <a:gd name="connsiteY127" fmla="*/ 1007573 h 3834115"/>
                  <a:gd name="connsiteX128" fmla="*/ 1680848 w 3429309"/>
                  <a:gd name="connsiteY128" fmla="*/ 1007573 h 3834115"/>
                  <a:gd name="connsiteX129" fmla="*/ 1904575 w 3429309"/>
                  <a:gd name="connsiteY129" fmla="*/ 1007573 h 3834115"/>
                  <a:gd name="connsiteX130" fmla="*/ 2161907 w 3429309"/>
                  <a:gd name="connsiteY130" fmla="*/ 1136992 h 3834115"/>
                  <a:gd name="connsiteX131" fmla="*/ 2176660 w 3429309"/>
                  <a:gd name="connsiteY131" fmla="*/ 1111756 h 3834115"/>
                  <a:gd name="connsiteX132" fmla="*/ 2322529 w 3429309"/>
                  <a:gd name="connsiteY132" fmla="*/ 1191885 h 3834115"/>
                  <a:gd name="connsiteX133" fmla="*/ 2319732 w 3429309"/>
                  <a:gd name="connsiteY133" fmla="*/ 1196398 h 3834115"/>
                  <a:gd name="connsiteX134" fmla="*/ 2434257 w 3429309"/>
                  <a:gd name="connsiteY134" fmla="*/ 1253462 h 3834115"/>
                  <a:gd name="connsiteX135" fmla="*/ 2476673 w 3429309"/>
                  <a:gd name="connsiteY135" fmla="*/ 1396548 h 3834115"/>
                  <a:gd name="connsiteX136" fmla="*/ 2485117 w 3429309"/>
                  <a:gd name="connsiteY136" fmla="*/ 1391930 h 3834115"/>
                  <a:gd name="connsiteX137" fmla="*/ 2486970 w 3429309"/>
                  <a:gd name="connsiteY137" fmla="*/ 1390666 h 3834115"/>
                  <a:gd name="connsiteX138" fmla="*/ 2484974 w 3429309"/>
                  <a:gd name="connsiteY138" fmla="*/ 1398524 h 3834115"/>
                  <a:gd name="connsiteX139" fmla="*/ 2506729 w 3429309"/>
                  <a:gd name="connsiteY139" fmla="*/ 1441182 h 3834115"/>
                  <a:gd name="connsiteX140" fmla="*/ 2539678 w 3429309"/>
                  <a:gd name="connsiteY140" fmla="*/ 1464837 h 3834115"/>
                  <a:gd name="connsiteX141" fmla="*/ 2557939 w 3429309"/>
                  <a:gd name="connsiteY141" fmla="*/ 1477948 h 3834115"/>
                  <a:gd name="connsiteX142" fmla="*/ 2521296 w 3429309"/>
                  <a:gd name="connsiteY142" fmla="*/ 1527960 h 3834115"/>
                  <a:gd name="connsiteX143" fmla="*/ 2405705 w 3429309"/>
                  <a:gd name="connsiteY143" fmla="*/ 1685724 h 3834115"/>
                  <a:gd name="connsiteX144" fmla="*/ 2405705 w 3429309"/>
                  <a:gd name="connsiteY144" fmla="*/ 1742994 h 3834115"/>
                  <a:gd name="connsiteX145" fmla="*/ 2617323 w 3429309"/>
                  <a:gd name="connsiteY145" fmla="*/ 1899496 h 3834115"/>
                  <a:gd name="connsiteX146" fmla="*/ 2617816 w 3429309"/>
                  <a:gd name="connsiteY146" fmla="*/ 1899860 h 3834115"/>
                  <a:gd name="connsiteX147" fmla="*/ 2617195 w 3429309"/>
                  <a:gd name="connsiteY147" fmla="*/ 1899822 h 3834115"/>
                  <a:gd name="connsiteX148" fmla="*/ 2604040 w 3429309"/>
                  <a:gd name="connsiteY148" fmla="*/ 1892374 h 3834115"/>
                  <a:gd name="connsiteX149" fmla="*/ 2877561 w 3429309"/>
                  <a:gd name="connsiteY149" fmla="*/ 2107264 h 3834115"/>
                  <a:gd name="connsiteX150" fmla="*/ 2934829 w 3429309"/>
                  <a:gd name="connsiteY150" fmla="*/ 2092768 h 3834115"/>
                  <a:gd name="connsiteX151" fmla="*/ 3422893 w 3429309"/>
                  <a:gd name="connsiteY151" fmla="*/ 1461741 h 3834115"/>
                  <a:gd name="connsiteX152" fmla="*/ 3409217 w 3429309"/>
                  <a:gd name="connsiteY152" fmla="*/ 1404607 h 3834115"/>
                  <a:gd name="connsiteX153" fmla="*/ 3169886 w 3429309"/>
                  <a:gd name="connsiteY153" fmla="*/ 1216578 h 3834115"/>
                  <a:gd name="connsiteX154" fmla="*/ 3156864 w 3429309"/>
                  <a:gd name="connsiteY154" fmla="*/ 1206347 h 3834115"/>
                  <a:gd name="connsiteX155" fmla="*/ 3151298 w 3429309"/>
                  <a:gd name="connsiteY155" fmla="*/ 1197654 h 3834115"/>
                  <a:gd name="connsiteX156" fmla="*/ 2936322 w 3429309"/>
                  <a:gd name="connsiteY156" fmla="*/ 1039523 h 3834115"/>
                  <a:gd name="connsiteX157" fmla="*/ 2907743 w 3429309"/>
                  <a:gd name="connsiteY157" fmla="*/ 1028625 h 3834115"/>
                  <a:gd name="connsiteX158" fmla="*/ 2879165 w 3429309"/>
                  <a:gd name="connsiteY158" fmla="*/ 1039523 h 3834115"/>
                  <a:gd name="connsiteX159" fmla="*/ 2795824 w 3429309"/>
                  <a:gd name="connsiteY159" fmla="*/ 1153271 h 3834115"/>
                  <a:gd name="connsiteX160" fmla="*/ 2727384 w 3429309"/>
                  <a:gd name="connsiteY160" fmla="*/ 1246682 h 3834115"/>
                  <a:gd name="connsiteX161" fmla="*/ 2720687 w 3429309"/>
                  <a:gd name="connsiteY161" fmla="*/ 1241914 h 3834115"/>
                  <a:gd name="connsiteX162" fmla="*/ 2678216 w 3429309"/>
                  <a:gd name="connsiteY162" fmla="*/ 1211680 h 3834115"/>
                  <a:gd name="connsiteX163" fmla="*/ 2635557 w 3429309"/>
                  <a:gd name="connsiteY163" fmla="*/ 1203255 h 3834115"/>
                  <a:gd name="connsiteX164" fmla="*/ 2631756 w 3429309"/>
                  <a:gd name="connsiteY164" fmla="*/ 1204474 h 3834115"/>
                  <a:gd name="connsiteX165" fmla="*/ 2625959 w 3429309"/>
                  <a:gd name="connsiteY165" fmla="*/ 1200758 h 3834115"/>
                  <a:gd name="connsiteX166" fmla="*/ 2620544 w 3429309"/>
                  <a:gd name="connsiteY166" fmla="*/ 1197287 h 3834115"/>
                  <a:gd name="connsiteX167" fmla="*/ 2604113 w 3429309"/>
                  <a:gd name="connsiteY167" fmla="*/ 1197719 h 3834115"/>
                  <a:gd name="connsiteX168" fmla="*/ 2604771 w 3429309"/>
                  <a:gd name="connsiteY168" fmla="*/ 1196398 h 3834115"/>
                  <a:gd name="connsiteX169" fmla="*/ 2481180 w 3429309"/>
                  <a:gd name="connsiteY169" fmla="*/ 1129926 h 3834115"/>
                  <a:gd name="connsiteX170" fmla="*/ 2453082 w 3429309"/>
                  <a:gd name="connsiteY170" fmla="*/ 1114813 h 3834115"/>
                  <a:gd name="connsiteX171" fmla="*/ 2248705 w 3429309"/>
                  <a:gd name="connsiteY171" fmla="*/ 988519 h 3834115"/>
                  <a:gd name="connsiteX172" fmla="*/ 2262454 w 3429309"/>
                  <a:gd name="connsiteY172" fmla="*/ 965001 h 3834115"/>
                  <a:gd name="connsiteX173" fmla="*/ 1961665 w 3429309"/>
                  <a:gd name="connsiteY173" fmla="*/ 749588 h 3834115"/>
                  <a:gd name="connsiteX174" fmla="*/ 1560329 w 3429309"/>
                  <a:gd name="connsiteY174" fmla="*/ 707016 h 3834115"/>
                  <a:gd name="connsiteX175" fmla="*/ 1468035 w 3429309"/>
                  <a:gd name="connsiteY175" fmla="*/ 705761 h 3834115"/>
                  <a:gd name="connsiteX176" fmla="*/ 1395201 w 3429309"/>
                  <a:gd name="connsiteY176" fmla="*/ 711427 h 3834115"/>
                  <a:gd name="connsiteX177" fmla="*/ 1332465 w 3429309"/>
                  <a:gd name="connsiteY177" fmla="*/ 682946 h 3834115"/>
                  <a:gd name="connsiteX178" fmla="*/ 1215951 w 3429309"/>
                  <a:gd name="connsiteY178" fmla="*/ 630050 h 3834115"/>
                  <a:gd name="connsiteX179" fmla="*/ 1202036 w 3429309"/>
                  <a:gd name="connsiteY179" fmla="*/ 623733 h 3834115"/>
                  <a:gd name="connsiteX180" fmla="*/ 1202718 w 3429309"/>
                  <a:gd name="connsiteY180" fmla="*/ 622856 h 3834115"/>
                  <a:gd name="connsiteX181" fmla="*/ 1174538 w 3429309"/>
                  <a:gd name="connsiteY181" fmla="*/ 508607 h 3834115"/>
                  <a:gd name="connsiteX182" fmla="*/ 1174688 w 3429309"/>
                  <a:gd name="connsiteY182" fmla="*/ 508105 h 3834115"/>
                  <a:gd name="connsiteX183" fmla="*/ 1179540 w 3429309"/>
                  <a:gd name="connsiteY183" fmla="*/ 501000 h 3834115"/>
                  <a:gd name="connsiteX184" fmla="*/ 1234771 w 3429309"/>
                  <a:gd name="connsiteY184" fmla="*/ 278680 h 3834115"/>
                  <a:gd name="connsiteX185" fmla="*/ 1223888 w 3429309"/>
                  <a:gd name="connsiteY185" fmla="*/ 223889 h 3834115"/>
                  <a:gd name="connsiteX186" fmla="*/ 1223565 w 3429309"/>
                  <a:gd name="connsiteY186" fmla="*/ 221055 h 3834115"/>
                  <a:gd name="connsiteX187" fmla="*/ 1223066 w 3429309"/>
                  <a:gd name="connsiteY187" fmla="*/ 219752 h 3834115"/>
                  <a:gd name="connsiteX188" fmla="*/ 1220988 w 3429309"/>
                  <a:gd name="connsiteY188" fmla="*/ 209288 h 3834115"/>
                  <a:gd name="connsiteX189" fmla="*/ 1205419 w 3429309"/>
                  <a:gd name="connsiteY189" fmla="*/ 173659 h 3834115"/>
                  <a:gd name="connsiteX190" fmla="*/ 1200606 w 3429309"/>
                  <a:gd name="connsiteY190" fmla="*/ 161089 h 3834115"/>
                  <a:gd name="connsiteX191" fmla="*/ 1198917 w 3429309"/>
                  <a:gd name="connsiteY191" fmla="*/ 158780 h 3834115"/>
                  <a:gd name="connsiteX192" fmla="*/ 1188744 w 3429309"/>
                  <a:gd name="connsiteY192" fmla="*/ 135501 h 3834115"/>
                  <a:gd name="connsiteX193" fmla="*/ 938310 w 3429309"/>
                  <a:gd name="connsiteY193" fmla="*/ 105 h 38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429309" h="3834115">
                    <a:moveTo>
                      <a:pt x="2505636" y="1353841"/>
                    </a:moveTo>
                    <a:lnTo>
                      <a:pt x="2507181" y="1355186"/>
                    </a:lnTo>
                    <a:lnTo>
                      <a:pt x="2506729" y="1355865"/>
                    </a:lnTo>
                    <a:lnTo>
                      <a:pt x="2506658" y="1355958"/>
                    </a:lnTo>
                    <a:lnTo>
                      <a:pt x="2505517" y="1353963"/>
                    </a:lnTo>
                    <a:close/>
                    <a:moveTo>
                      <a:pt x="2676317" y="1274042"/>
                    </a:moveTo>
                    <a:lnTo>
                      <a:pt x="2683010" y="1278847"/>
                    </a:lnTo>
                    <a:lnTo>
                      <a:pt x="2696644" y="1288636"/>
                    </a:lnTo>
                    <a:lnTo>
                      <a:pt x="2659658" y="1339117"/>
                    </a:lnTo>
                    <a:cubicBezTo>
                      <a:pt x="2640123" y="1365779"/>
                      <a:pt x="2622091" y="1390390"/>
                      <a:pt x="2605446" y="1413108"/>
                    </a:cubicBezTo>
                    <a:lnTo>
                      <a:pt x="2588281" y="1436535"/>
                    </a:lnTo>
                    <a:lnTo>
                      <a:pt x="2534884" y="1398524"/>
                    </a:lnTo>
                    <a:lnTo>
                      <a:pt x="2534884" y="1384020"/>
                    </a:lnTo>
                    <a:lnTo>
                      <a:pt x="2539096" y="1378629"/>
                    </a:lnTo>
                    <a:lnTo>
                      <a:pt x="2545237" y="1382566"/>
                    </a:lnTo>
                    <a:cubicBezTo>
                      <a:pt x="2563513" y="1394280"/>
                      <a:pt x="2563513" y="1394280"/>
                      <a:pt x="2563513" y="1394280"/>
                    </a:cubicBezTo>
                    <a:cubicBezTo>
                      <a:pt x="2584748" y="1408584"/>
                      <a:pt x="2602586" y="1401642"/>
                      <a:pt x="2609806" y="1387548"/>
                    </a:cubicBezTo>
                    <a:lnTo>
                      <a:pt x="2611433" y="1367050"/>
                    </a:lnTo>
                    <a:lnTo>
                      <a:pt x="2615904" y="1366799"/>
                    </a:lnTo>
                    <a:cubicBezTo>
                      <a:pt x="2632388" y="1358664"/>
                      <a:pt x="2645646" y="1337285"/>
                      <a:pt x="2637539" y="1322577"/>
                    </a:cubicBezTo>
                    <a:lnTo>
                      <a:pt x="2636510" y="1321817"/>
                    </a:lnTo>
                    <a:lnTo>
                      <a:pt x="2651502" y="1307306"/>
                    </a:lnTo>
                    <a:lnTo>
                      <a:pt x="2652964" y="1288582"/>
                    </a:lnTo>
                    <a:lnTo>
                      <a:pt x="2657652" y="1288713"/>
                    </a:lnTo>
                    <a:cubicBezTo>
                      <a:pt x="2665032" y="1287004"/>
                      <a:pt x="2671721" y="1281745"/>
                      <a:pt x="2676180" y="1274698"/>
                    </a:cubicBezTo>
                    <a:close/>
                    <a:moveTo>
                      <a:pt x="938310" y="105"/>
                    </a:moveTo>
                    <a:cubicBezTo>
                      <a:pt x="913560" y="-501"/>
                      <a:pt x="886849" y="1484"/>
                      <a:pt x="858123" y="6810"/>
                    </a:cubicBezTo>
                    <a:cubicBezTo>
                      <a:pt x="865384" y="14054"/>
                      <a:pt x="870831" y="19487"/>
                      <a:pt x="874916" y="23562"/>
                    </a:cubicBezTo>
                    <a:lnTo>
                      <a:pt x="878660" y="27298"/>
                    </a:lnTo>
                    <a:lnTo>
                      <a:pt x="884914" y="30114"/>
                    </a:lnTo>
                    <a:cubicBezTo>
                      <a:pt x="887170" y="33070"/>
                      <a:pt x="887170" y="35787"/>
                      <a:pt x="887170" y="35787"/>
                    </a:cubicBezTo>
                    <a:cubicBezTo>
                      <a:pt x="887170" y="35787"/>
                      <a:pt x="887170" y="35787"/>
                      <a:pt x="883539" y="32165"/>
                    </a:cubicBezTo>
                    <a:lnTo>
                      <a:pt x="878660" y="27298"/>
                    </a:lnTo>
                    <a:lnTo>
                      <a:pt x="869122" y="23003"/>
                    </a:lnTo>
                    <a:cubicBezTo>
                      <a:pt x="851075" y="21085"/>
                      <a:pt x="814980" y="28117"/>
                      <a:pt x="742790" y="63911"/>
                    </a:cubicBezTo>
                    <a:cubicBezTo>
                      <a:pt x="742790" y="63911"/>
                      <a:pt x="585595" y="135501"/>
                      <a:pt x="613788" y="322146"/>
                    </a:cubicBezTo>
                    <a:lnTo>
                      <a:pt x="647158" y="314785"/>
                    </a:lnTo>
                    <a:lnTo>
                      <a:pt x="649437" y="366457"/>
                    </a:lnTo>
                    <a:cubicBezTo>
                      <a:pt x="653546" y="393039"/>
                      <a:pt x="660791" y="421108"/>
                      <a:pt x="671572" y="450630"/>
                    </a:cubicBezTo>
                    <a:cubicBezTo>
                      <a:pt x="614359" y="522249"/>
                      <a:pt x="628876" y="551237"/>
                      <a:pt x="686089" y="565731"/>
                    </a:cubicBezTo>
                    <a:cubicBezTo>
                      <a:pt x="715123" y="622856"/>
                      <a:pt x="728786" y="637350"/>
                      <a:pt x="757819" y="737957"/>
                    </a:cubicBezTo>
                    <a:cubicBezTo>
                      <a:pt x="786853" y="766093"/>
                      <a:pt x="858583" y="737957"/>
                      <a:pt x="858583" y="737957"/>
                    </a:cubicBezTo>
                    <a:cubicBezTo>
                      <a:pt x="887617" y="723463"/>
                      <a:pt x="944830" y="694474"/>
                      <a:pt x="944830" y="694474"/>
                    </a:cubicBezTo>
                    <a:cubicBezTo>
                      <a:pt x="944830" y="694474"/>
                      <a:pt x="944830" y="694474"/>
                      <a:pt x="983159" y="819562"/>
                    </a:cubicBezTo>
                    <a:lnTo>
                      <a:pt x="991857" y="847950"/>
                    </a:lnTo>
                    <a:lnTo>
                      <a:pt x="996789" y="872356"/>
                    </a:lnTo>
                    <a:cubicBezTo>
                      <a:pt x="999411" y="885058"/>
                      <a:pt x="1002398" y="899220"/>
                      <a:pt x="1005701" y="914404"/>
                    </a:cubicBezTo>
                    <a:lnTo>
                      <a:pt x="1007745" y="923415"/>
                    </a:lnTo>
                    <a:lnTo>
                      <a:pt x="827100" y="1297309"/>
                    </a:lnTo>
                    <a:lnTo>
                      <a:pt x="338644" y="1196405"/>
                    </a:lnTo>
                    <a:lnTo>
                      <a:pt x="329664" y="1244782"/>
                    </a:lnTo>
                    <a:lnTo>
                      <a:pt x="313865" y="1238245"/>
                    </a:lnTo>
                    <a:cubicBezTo>
                      <a:pt x="284728" y="1180750"/>
                      <a:pt x="212744" y="1180750"/>
                      <a:pt x="169896" y="1166161"/>
                    </a:cubicBezTo>
                    <a:cubicBezTo>
                      <a:pt x="155328" y="1151573"/>
                      <a:pt x="140759" y="1137843"/>
                      <a:pt x="140759" y="1137843"/>
                    </a:cubicBezTo>
                    <a:cubicBezTo>
                      <a:pt x="140759" y="1137843"/>
                      <a:pt x="111623" y="1166161"/>
                      <a:pt x="140759" y="1180750"/>
                    </a:cubicBezTo>
                    <a:cubicBezTo>
                      <a:pt x="169896" y="1195338"/>
                      <a:pt x="227312" y="1223657"/>
                      <a:pt x="212744" y="1238245"/>
                    </a:cubicBezTo>
                    <a:cubicBezTo>
                      <a:pt x="205460" y="1238245"/>
                      <a:pt x="191106" y="1238245"/>
                      <a:pt x="178573" y="1238245"/>
                    </a:cubicBezTo>
                    <a:lnTo>
                      <a:pt x="166879" y="1238245"/>
                    </a:lnTo>
                    <a:lnTo>
                      <a:pt x="152625" y="1236705"/>
                    </a:lnTo>
                    <a:cubicBezTo>
                      <a:pt x="136307" y="1234941"/>
                      <a:pt x="103671" y="1231415"/>
                      <a:pt x="38400" y="1224362"/>
                    </a:cubicBezTo>
                    <a:cubicBezTo>
                      <a:pt x="10059" y="1224362"/>
                      <a:pt x="10059" y="1266680"/>
                      <a:pt x="24659" y="1266680"/>
                    </a:cubicBezTo>
                    <a:cubicBezTo>
                      <a:pt x="24659" y="1266680"/>
                      <a:pt x="24659" y="1266680"/>
                      <a:pt x="121318" y="1275574"/>
                    </a:cubicBezTo>
                    <a:lnTo>
                      <a:pt x="155705" y="1278738"/>
                    </a:lnTo>
                    <a:lnTo>
                      <a:pt x="155904" y="1283846"/>
                    </a:lnTo>
                    <a:lnTo>
                      <a:pt x="153174" y="1282779"/>
                    </a:lnTo>
                    <a:cubicBezTo>
                      <a:pt x="153174" y="1282779"/>
                      <a:pt x="153174" y="1282779"/>
                      <a:pt x="24080" y="1269503"/>
                    </a:cubicBezTo>
                    <a:cubicBezTo>
                      <a:pt x="-4988" y="1269503"/>
                      <a:pt x="-4988" y="1310991"/>
                      <a:pt x="9546" y="1310991"/>
                    </a:cubicBezTo>
                    <a:cubicBezTo>
                      <a:pt x="9546" y="1310991"/>
                      <a:pt x="9546" y="1310991"/>
                      <a:pt x="153174" y="1310991"/>
                    </a:cubicBezTo>
                    <a:lnTo>
                      <a:pt x="156976" y="1311350"/>
                    </a:lnTo>
                    <a:lnTo>
                      <a:pt x="157149" y="1315799"/>
                    </a:lnTo>
                    <a:lnTo>
                      <a:pt x="158296" y="1325927"/>
                    </a:lnTo>
                    <a:lnTo>
                      <a:pt x="150803" y="1325927"/>
                    </a:lnTo>
                    <a:cubicBezTo>
                      <a:pt x="132728" y="1325927"/>
                      <a:pt x="96578" y="1325927"/>
                      <a:pt x="24277" y="1325927"/>
                    </a:cubicBezTo>
                    <a:cubicBezTo>
                      <a:pt x="-4988" y="1325927"/>
                      <a:pt x="-4988" y="1355160"/>
                      <a:pt x="24277" y="1355160"/>
                    </a:cubicBezTo>
                    <a:cubicBezTo>
                      <a:pt x="24277" y="1355160"/>
                      <a:pt x="24277" y="1355160"/>
                      <a:pt x="121148" y="1355160"/>
                    </a:cubicBezTo>
                    <a:lnTo>
                      <a:pt x="161825" y="1355160"/>
                    </a:lnTo>
                    <a:lnTo>
                      <a:pt x="162801" y="1358456"/>
                    </a:lnTo>
                    <a:lnTo>
                      <a:pt x="129234" y="1362368"/>
                    </a:lnTo>
                    <a:cubicBezTo>
                      <a:pt x="111078" y="1364483"/>
                      <a:pt x="86870" y="1367305"/>
                      <a:pt x="54592" y="1371066"/>
                    </a:cubicBezTo>
                    <a:cubicBezTo>
                      <a:pt x="40152" y="1371066"/>
                      <a:pt x="40152" y="1400275"/>
                      <a:pt x="54592" y="1400275"/>
                    </a:cubicBezTo>
                    <a:cubicBezTo>
                      <a:pt x="54592" y="1400275"/>
                      <a:pt x="54592" y="1400275"/>
                      <a:pt x="183703" y="1400275"/>
                    </a:cubicBezTo>
                    <a:cubicBezTo>
                      <a:pt x="187101" y="1400275"/>
                      <a:pt x="189649" y="1397509"/>
                      <a:pt x="191348" y="1393360"/>
                    </a:cubicBezTo>
                    <a:lnTo>
                      <a:pt x="192528" y="1386315"/>
                    </a:lnTo>
                    <a:lnTo>
                      <a:pt x="241880" y="1391637"/>
                    </a:lnTo>
                    <a:cubicBezTo>
                      <a:pt x="259877" y="1392602"/>
                      <a:pt x="277873" y="1392227"/>
                      <a:pt x="291370" y="1388928"/>
                    </a:cubicBezTo>
                    <a:lnTo>
                      <a:pt x="303960" y="1383264"/>
                    </a:lnTo>
                    <a:lnTo>
                      <a:pt x="295947" y="1426432"/>
                    </a:lnTo>
                    <a:lnTo>
                      <a:pt x="970562" y="1584629"/>
                    </a:lnTo>
                    <a:lnTo>
                      <a:pt x="1129770" y="1287832"/>
                    </a:lnTo>
                    <a:lnTo>
                      <a:pt x="1160013" y="1350936"/>
                    </a:lnTo>
                    <a:cubicBezTo>
                      <a:pt x="1266240" y="1572581"/>
                      <a:pt x="1332631" y="1711110"/>
                      <a:pt x="1374126" y="1797690"/>
                    </a:cubicBezTo>
                    <a:lnTo>
                      <a:pt x="1395147" y="1841550"/>
                    </a:lnTo>
                    <a:lnTo>
                      <a:pt x="698642" y="1872073"/>
                    </a:lnTo>
                    <a:cubicBezTo>
                      <a:pt x="598103" y="1929200"/>
                      <a:pt x="555502" y="3262740"/>
                      <a:pt x="555502" y="3262740"/>
                    </a:cubicBezTo>
                    <a:cubicBezTo>
                      <a:pt x="555502" y="3262740"/>
                      <a:pt x="555502" y="3262740"/>
                      <a:pt x="569835" y="3267281"/>
                    </a:cubicBezTo>
                    <a:lnTo>
                      <a:pt x="585658" y="3272295"/>
                    </a:lnTo>
                    <a:lnTo>
                      <a:pt x="568276" y="3276644"/>
                    </a:lnTo>
                    <a:cubicBezTo>
                      <a:pt x="568276" y="3276644"/>
                      <a:pt x="568276" y="3276644"/>
                      <a:pt x="354146" y="3262129"/>
                    </a:cubicBezTo>
                    <a:cubicBezTo>
                      <a:pt x="224474" y="3233100"/>
                      <a:pt x="238977" y="3348363"/>
                      <a:pt x="238977" y="3348363"/>
                    </a:cubicBezTo>
                    <a:cubicBezTo>
                      <a:pt x="238977" y="3348363"/>
                      <a:pt x="238977" y="3348363"/>
                      <a:pt x="712452" y="3491801"/>
                    </a:cubicBezTo>
                    <a:cubicBezTo>
                      <a:pt x="766197" y="3438012"/>
                      <a:pt x="779634" y="3367894"/>
                      <a:pt x="782993" y="3336196"/>
                    </a:cubicBezTo>
                    <a:lnTo>
                      <a:pt x="783099" y="3334854"/>
                    </a:lnTo>
                    <a:lnTo>
                      <a:pt x="827297" y="3348858"/>
                    </a:lnTo>
                    <a:cubicBezTo>
                      <a:pt x="885235" y="3076010"/>
                      <a:pt x="942320" y="2230184"/>
                      <a:pt x="942320" y="2230184"/>
                    </a:cubicBezTo>
                    <a:cubicBezTo>
                      <a:pt x="942320" y="2230184"/>
                      <a:pt x="1164273" y="2251714"/>
                      <a:pt x="1402413" y="2255337"/>
                    </a:cubicBezTo>
                    <a:lnTo>
                      <a:pt x="1568125" y="2254171"/>
                    </a:lnTo>
                    <a:lnTo>
                      <a:pt x="1571872" y="2271764"/>
                    </a:lnTo>
                    <a:cubicBezTo>
                      <a:pt x="1587300" y="2344211"/>
                      <a:pt x="1622564" y="2509804"/>
                      <a:pt x="1703168" y="2888301"/>
                    </a:cubicBezTo>
                    <a:cubicBezTo>
                      <a:pt x="1803816" y="2988935"/>
                      <a:pt x="3037184" y="3476755"/>
                      <a:pt x="3037184" y="3476755"/>
                    </a:cubicBezTo>
                    <a:cubicBezTo>
                      <a:pt x="3037184" y="3476755"/>
                      <a:pt x="3037184" y="3476755"/>
                      <a:pt x="3067411" y="3379972"/>
                    </a:cubicBezTo>
                    <a:lnTo>
                      <a:pt x="3073536" y="3360358"/>
                    </a:lnTo>
                    <a:lnTo>
                      <a:pt x="3052195" y="3446213"/>
                    </a:lnTo>
                    <a:cubicBezTo>
                      <a:pt x="3052195" y="3446213"/>
                      <a:pt x="3052195" y="3446213"/>
                      <a:pt x="3080370" y="3504313"/>
                    </a:cubicBezTo>
                    <a:cubicBezTo>
                      <a:pt x="3080370" y="3504313"/>
                      <a:pt x="3080370" y="3504313"/>
                      <a:pt x="3052195" y="3719624"/>
                    </a:cubicBezTo>
                    <a:cubicBezTo>
                      <a:pt x="3023165" y="3834115"/>
                      <a:pt x="3123914" y="3834115"/>
                      <a:pt x="3123914" y="3834115"/>
                    </a:cubicBezTo>
                    <a:cubicBezTo>
                      <a:pt x="3123914" y="3834115"/>
                      <a:pt x="3123914" y="3834115"/>
                      <a:pt x="3281868" y="3360773"/>
                    </a:cubicBezTo>
                    <a:cubicBezTo>
                      <a:pt x="3227438" y="3306304"/>
                      <a:pt x="3149475" y="3284997"/>
                      <a:pt x="3113895" y="3277748"/>
                    </a:cubicBezTo>
                    <a:lnTo>
                      <a:pt x="3100120" y="3275239"/>
                    </a:lnTo>
                    <a:lnTo>
                      <a:pt x="3108832" y="3247344"/>
                    </a:lnTo>
                    <a:cubicBezTo>
                      <a:pt x="3108832" y="3247344"/>
                      <a:pt x="3108832" y="3247344"/>
                      <a:pt x="2147556" y="2731380"/>
                    </a:cubicBezTo>
                    <a:cubicBezTo>
                      <a:pt x="2147556" y="2731380"/>
                      <a:pt x="2018760" y="2100284"/>
                      <a:pt x="2033260" y="2085786"/>
                    </a:cubicBezTo>
                    <a:lnTo>
                      <a:pt x="2018850" y="2089732"/>
                    </a:lnTo>
                    <a:lnTo>
                      <a:pt x="2031975" y="2052029"/>
                    </a:lnTo>
                    <a:cubicBezTo>
                      <a:pt x="2051296" y="1974750"/>
                      <a:pt x="2037916" y="1886354"/>
                      <a:pt x="2002238" y="1814945"/>
                    </a:cubicBezTo>
                    <a:lnTo>
                      <a:pt x="1993668" y="1815321"/>
                    </a:lnTo>
                    <a:lnTo>
                      <a:pt x="2002897" y="1813197"/>
                    </a:lnTo>
                    <a:cubicBezTo>
                      <a:pt x="2002897" y="1813197"/>
                      <a:pt x="1826695" y="1379411"/>
                      <a:pt x="1679146" y="1066166"/>
                    </a:cubicBezTo>
                    <a:lnTo>
                      <a:pt x="1651019" y="1007573"/>
                    </a:lnTo>
                    <a:lnTo>
                      <a:pt x="1680848" y="1007573"/>
                    </a:lnTo>
                    <a:cubicBezTo>
                      <a:pt x="1904575" y="1007573"/>
                      <a:pt x="1904575" y="1007573"/>
                      <a:pt x="1904575" y="1007573"/>
                    </a:cubicBezTo>
                    <a:cubicBezTo>
                      <a:pt x="2161907" y="1136992"/>
                      <a:pt x="2161907" y="1136992"/>
                      <a:pt x="2161907" y="1136992"/>
                    </a:cubicBezTo>
                    <a:lnTo>
                      <a:pt x="2176660" y="1111756"/>
                    </a:lnTo>
                    <a:lnTo>
                      <a:pt x="2322529" y="1191885"/>
                    </a:lnTo>
                    <a:lnTo>
                      <a:pt x="2319732" y="1196398"/>
                    </a:lnTo>
                    <a:cubicBezTo>
                      <a:pt x="2434257" y="1253462"/>
                      <a:pt x="2434257" y="1253462"/>
                      <a:pt x="2434257" y="1253462"/>
                    </a:cubicBezTo>
                    <a:cubicBezTo>
                      <a:pt x="2362997" y="1339484"/>
                      <a:pt x="2462252" y="1382069"/>
                      <a:pt x="2476673" y="1396548"/>
                    </a:cubicBezTo>
                    <a:cubicBezTo>
                      <a:pt x="2476673" y="1396548"/>
                      <a:pt x="2480226" y="1394792"/>
                      <a:pt x="2485117" y="1391930"/>
                    </a:cubicBezTo>
                    <a:lnTo>
                      <a:pt x="2486970" y="1390666"/>
                    </a:lnTo>
                    <a:lnTo>
                      <a:pt x="2484974" y="1398524"/>
                    </a:lnTo>
                    <a:cubicBezTo>
                      <a:pt x="2484974" y="1412814"/>
                      <a:pt x="2492225" y="1427105"/>
                      <a:pt x="2506729" y="1441182"/>
                    </a:cubicBezTo>
                    <a:cubicBezTo>
                      <a:pt x="2519207" y="1450140"/>
                      <a:pt x="2530125" y="1457979"/>
                      <a:pt x="2539678" y="1464837"/>
                    </a:cubicBezTo>
                    <a:lnTo>
                      <a:pt x="2557939" y="1477948"/>
                    </a:lnTo>
                    <a:lnTo>
                      <a:pt x="2521296" y="1527960"/>
                    </a:lnTo>
                    <a:cubicBezTo>
                      <a:pt x="2405705" y="1685724"/>
                      <a:pt x="2405705" y="1685724"/>
                      <a:pt x="2405705" y="1685724"/>
                    </a:cubicBezTo>
                    <a:cubicBezTo>
                      <a:pt x="2391203" y="1700255"/>
                      <a:pt x="2391203" y="1729317"/>
                      <a:pt x="2405705" y="1742994"/>
                    </a:cubicBezTo>
                    <a:cubicBezTo>
                      <a:pt x="2566938" y="1862233"/>
                      <a:pt x="2607246" y="1892043"/>
                      <a:pt x="2617323" y="1899496"/>
                    </a:cubicBezTo>
                    <a:lnTo>
                      <a:pt x="2617816" y="1899860"/>
                    </a:lnTo>
                    <a:lnTo>
                      <a:pt x="2617195" y="1899822"/>
                    </a:lnTo>
                    <a:cubicBezTo>
                      <a:pt x="2612213" y="1898343"/>
                      <a:pt x="2607672" y="1895785"/>
                      <a:pt x="2604040" y="1892374"/>
                    </a:cubicBezTo>
                    <a:cubicBezTo>
                      <a:pt x="2877561" y="2107264"/>
                      <a:pt x="2877561" y="2107264"/>
                      <a:pt x="2877561" y="2107264"/>
                    </a:cubicBezTo>
                    <a:cubicBezTo>
                      <a:pt x="2891237" y="2121761"/>
                      <a:pt x="2920298" y="2107264"/>
                      <a:pt x="2934829" y="2092768"/>
                    </a:cubicBezTo>
                    <a:cubicBezTo>
                      <a:pt x="3422893" y="1461741"/>
                      <a:pt x="3422893" y="1461741"/>
                      <a:pt x="3422893" y="1461741"/>
                    </a:cubicBezTo>
                    <a:cubicBezTo>
                      <a:pt x="3438278" y="1432748"/>
                      <a:pt x="3422893" y="1419104"/>
                      <a:pt x="3409217" y="1404607"/>
                    </a:cubicBezTo>
                    <a:cubicBezTo>
                      <a:pt x="3272456" y="1297162"/>
                      <a:pt x="3204076" y="1243439"/>
                      <a:pt x="3169886" y="1216578"/>
                    </a:cubicBezTo>
                    <a:lnTo>
                      <a:pt x="3156864" y="1206347"/>
                    </a:lnTo>
                    <a:lnTo>
                      <a:pt x="3151298" y="1197654"/>
                    </a:lnTo>
                    <a:cubicBezTo>
                      <a:pt x="2936322" y="1039523"/>
                      <a:pt x="2936322" y="1039523"/>
                      <a:pt x="2936322" y="1039523"/>
                    </a:cubicBezTo>
                    <a:cubicBezTo>
                      <a:pt x="2929070" y="1032257"/>
                      <a:pt x="2918407" y="1028625"/>
                      <a:pt x="2907743" y="1028625"/>
                    </a:cubicBezTo>
                    <a:cubicBezTo>
                      <a:pt x="2897080" y="1028625"/>
                      <a:pt x="2886416" y="1032257"/>
                      <a:pt x="2879165" y="1039523"/>
                    </a:cubicBezTo>
                    <a:cubicBezTo>
                      <a:pt x="2849574" y="1079910"/>
                      <a:pt x="2821832" y="1117774"/>
                      <a:pt x="2795824" y="1153271"/>
                    </a:cubicBezTo>
                    <a:lnTo>
                      <a:pt x="2727384" y="1246682"/>
                    </a:lnTo>
                    <a:lnTo>
                      <a:pt x="2720687" y="1241914"/>
                    </a:lnTo>
                    <a:cubicBezTo>
                      <a:pt x="2678216" y="1211680"/>
                      <a:pt x="2678216" y="1211680"/>
                      <a:pt x="2678216" y="1211680"/>
                    </a:cubicBezTo>
                    <a:cubicBezTo>
                      <a:pt x="2664138" y="1204855"/>
                      <a:pt x="2649848" y="1201442"/>
                      <a:pt x="2635557" y="1203255"/>
                    </a:cubicBezTo>
                    <a:lnTo>
                      <a:pt x="2631756" y="1204474"/>
                    </a:lnTo>
                    <a:lnTo>
                      <a:pt x="2625959" y="1200758"/>
                    </a:lnTo>
                    <a:cubicBezTo>
                      <a:pt x="2620544" y="1197287"/>
                      <a:pt x="2620544" y="1197287"/>
                      <a:pt x="2620544" y="1197287"/>
                    </a:cubicBezTo>
                    <a:lnTo>
                      <a:pt x="2604113" y="1197719"/>
                    </a:lnTo>
                    <a:lnTo>
                      <a:pt x="2604771" y="1196398"/>
                    </a:lnTo>
                    <a:cubicBezTo>
                      <a:pt x="2551326" y="1167653"/>
                      <a:pt x="2511243" y="1146095"/>
                      <a:pt x="2481180" y="1129926"/>
                    </a:cubicBezTo>
                    <a:lnTo>
                      <a:pt x="2453082" y="1114813"/>
                    </a:lnTo>
                    <a:lnTo>
                      <a:pt x="2248705" y="988519"/>
                    </a:lnTo>
                    <a:lnTo>
                      <a:pt x="2262454" y="965001"/>
                    </a:lnTo>
                    <a:cubicBezTo>
                      <a:pt x="1961665" y="749588"/>
                      <a:pt x="1961665" y="749588"/>
                      <a:pt x="1961665" y="749588"/>
                    </a:cubicBezTo>
                    <a:cubicBezTo>
                      <a:pt x="1961665" y="749588"/>
                      <a:pt x="1760571" y="721490"/>
                      <a:pt x="1560329" y="707016"/>
                    </a:cubicBezTo>
                    <a:cubicBezTo>
                      <a:pt x="1527150" y="705260"/>
                      <a:pt x="1496438" y="704897"/>
                      <a:pt x="1468035" y="705761"/>
                    </a:cubicBezTo>
                    <a:lnTo>
                      <a:pt x="1395201" y="711427"/>
                    </a:lnTo>
                    <a:lnTo>
                      <a:pt x="1332465" y="682946"/>
                    </a:lnTo>
                    <a:cubicBezTo>
                      <a:pt x="1265886" y="652720"/>
                      <a:pt x="1232596" y="637607"/>
                      <a:pt x="1215951" y="630050"/>
                    </a:cubicBezTo>
                    <a:lnTo>
                      <a:pt x="1202036" y="623733"/>
                    </a:lnTo>
                    <a:lnTo>
                      <a:pt x="1202718" y="622856"/>
                    </a:lnTo>
                    <a:cubicBezTo>
                      <a:pt x="1202718" y="622856"/>
                      <a:pt x="1174538" y="536743"/>
                      <a:pt x="1174538" y="508607"/>
                    </a:cubicBezTo>
                    <a:lnTo>
                      <a:pt x="1174688" y="508105"/>
                    </a:lnTo>
                    <a:lnTo>
                      <a:pt x="1179540" y="501000"/>
                    </a:lnTo>
                    <a:cubicBezTo>
                      <a:pt x="1196059" y="475499"/>
                      <a:pt x="1244782" y="389740"/>
                      <a:pt x="1234771" y="278680"/>
                    </a:cubicBezTo>
                    <a:lnTo>
                      <a:pt x="1223888" y="223889"/>
                    </a:lnTo>
                    <a:lnTo>
                      <a:pt x="1223565" y="221055"/>
                    </a:lnTo>
                    <a:lnTo>
                      <a:pt x="1223066" y="219752"/>
                    </a:lnTo>
                    <a:lnTo>
                      <a:pt x="1220988" y="209288"/>
                    </a:lnTo>
                    <a:lnTo>
                      <a:pt x="1205419" y="173659"/>
                    </a:lnTo>
                    <a:lnTo>
                      <a:pt x="1200606" y="161089"/>
                    </a:lnTo>
                    <a:lnTo>
                      <a:pt x="1198917" y="158780"/>
                    </a:lnTo>
                    <a:lnTo>
                      <a:pt x="1188744" y="135501"/>
                    </a:lnTo>
                    <a:cubicBezTo>
                      <a:pt x="1188744" y="135501"/>
                      <a:pt x="1111562" y="4347"/>
                      <a:pt x="938310" y="105"/>
                    </a:cubicBezTo>
                    <a:close/>
                  </a:path>
                </a:pathLst>
              </a:custGeom>
              <a:solidFill>
                <a:schemeClr val="accent1"/>
              </a:solidFill>
              <a:ln>
                <a:noFill/>
              </a:ln>
              <a:effectLst/>
            </p:spPr>
            <p:txBody>
              <a:bodyPr wrap="square" anchor="ctr">
                <a:noAutofit/>
              </a:bodyPr>
              <a:lstStyle/>
              <a:p>
                <a:endParaRPr lang="en-US" sz="900" dirty="0"/>
              </a:p>
            </p:txBody>
          </p:sp>
          <p:sp>
            <p:nvSpPr>
              <p:cNvPr id="10" name="Oval 9">
                <a:extLst>
                  <a:ext uri="{FF2B5EF4-FFF2-40B4-BE49-F238E27FC236}">
                    <a16:creationId xmlns="" xmlns:a16="http://schemas.microsoft.com/office/drawing/2014/main" id="{3DAEC37A-2BE6-764B-842B-65D819F8AF8C}"/>
                  </a:ext>
                </a:extLst>
              </p:cNvPr>
              <p:cNvSpPr/>
              <p:nvPr/>
            </p:nvSpPr>
            <p:spPr>
              <a:xfrm>
                <a:off x="2530714" y="7956611"/>
                <a:ext cx="275186" cy="2751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 name="Group 10">
              <a:extLst>
                <a:ext uri="{FF2B5EF4-FFF2-40B4-BE49-F238E27FC236}">
                  <a16:creationId xmlns="" xmlns:a16="http://schemas.microsoft.com/office/drawing/2014/main" id="{3A76D010-75B8-2E45-BA3F-B38F3A46CF5B}"/>
                </a:ext>
              </a:extLst>
            </p:cNvPr>
            <p:cNvGrpSpPr/>
            <p:nvPr/>
          </p:nvGrpSpPr>
          <p:grpSpPr>
            <a:xfrm>
              <a:off x="8633098" y="3899559"/>
              <a:ext cx="1588701" cy="2472408"/>
              <a:chOff x="6577809" y="5759389"/>
              <a:chExt cx="1588701" cy="2472408"/>
            </a:xfrm>
          </p:grpSpPr>
          <p:sp>
            <p:nvSpPr>
              <p:cNvPr id="12" name="Freeform 11">
                <a:extLst>
                  <a:ext uri="{FF2B5EF4-FFF2-40B4-BE49-F238E27FC236}">
                    <a16:creationId xmlns="" xmlns:a16="http://schemas.microsoft.com/office/drawing/2014/main" id="{F874C2A1-36B6-9643-8942-5E03978EC3D4}"/>
                  </a:ext>
                </a:extLst>
              </p:cNvPr>
              <p:cNvSpPr>
                <a:spLocks noChangeArrowheads="1"/>
              </p:cNvSpPr>
              <p:nvPr/>
            </p:nvSpPr>
            <p:spPr bwMode="auto">
              <a:xfrm flipH="1">
                <a:off x="6577809" y="5759389"/>
                <a:ext cx="1588701" cy="1776237"/>
              </a:xfrm>
              <a:custGeom>
                <a:avLst/>
                <a:gdLst>
                  <a:gd name="connsiteX0" fmla="*/ 2505636 w 3429309"/>
                  <a:gd name="connsiteY0" fmla="*/ 1353841 h 3834115"/>
                  <a:gd name="connsiteX1" fmla="*/ 2507181 w 3429309"/>
                  <a:gd name="connsiteY1" fmla="*/ 1355186 h 3834115"/>
                  <a:gd name="connsiteX2" fmla="*/ 2506729 w 3429309"/>
                  <a:gd name="connsiteY2" fmla="*/ 1355865 h 3834115"/>
                  <a:gd name="connsiteX3" fmla="*/ 2506658 w 3429309"/>
                  <a:gd name="connsiteY3" fmla="*/ 1355958 h 3834115"/>
                  <a:gd name="connsiteX4" fmla="*/ 2505517 w 3429309"/>
                  <a:gd name="connsiteY4" fmla="*/ 1353963 h 3834115"/>
                  <a:gd name="connsiteX5" fmla="*/ 2676317 w 3429309"/>
                  <a:gd name="connsiteY5" fmla="*/ 1274042 h 3834115"/>
                  <a:gd name="connsiteX6" fmla="*/ 2683010 w 3429309"/>
                  <a:gd name="connsiteY6" fmla="*/ 1278847 h 3834115"/>
                  <a:gd name="connsiteX7" fmla="*/ 2696644 w 3429309"/>
                  <a:gd name="connsiteY7" fmla="*/ 1288636 h 3834115"/>
                  <a:gd name="connsiteX8" fmla="*/ 2659658 w 3429309"/>
                  <a:gd name="connsiteY8" fmla="*/ 1339117 h 3834115"/>
                  <a:gd name="connsiteX9" fmla="*/ 2605446 w 3429309"/>
                  <a:gd name="connsiteY9" fmla="*/ 1413108 h 3834115"/>
                  <a:gd name="connsiteX10" fmla="*/ 2588281 w 3429309"/>
                  <a:gd name="connsiteY10" fmla="*/ 1436535 h 3834115"/>
                  <a:gd name="connsiteX11" fmla="*/ 2534884 w 3429309"/>
                  <a:gd name="connsiteY11" fmla="*/ 1398524 h 3834115"/>
                  <a:gd name="connsiteX12" fmla="*/ 2534884 w 3429309"/>
                  <a:gd name="connsiteY12" fmla="*/ 1384020 h 3834115"/>
                  <a:gd name="connsiteX13" fmla="*/ 2539096 w 3429309"/>
                  <a:gd name="connsiteY13" fmla="*/ 1378629 h 3834115"/>
                  <a:gd name="connsiteX14" fmla="*/ 2545237 w 3429309"/>
                  <a:gd name="connsiteY14" fmla="*/ 1382566 h 3834115"/>
                  <a:gd name="connsiteX15" fmla="*/ 2563513 w 3429309"/>
                  <a:gd name="connsiteY15" fmla="*/ 1394280 h 3834115"/>
                  <a:gd name="connsiteX16" fmla="*/ 2609806 w 3429309"/>
                  <a:gd name="connsiteY16" fmla="*/ 1387548 h 3834115"/>
                  <a:gd name="connsiteX17" fmla="*/ 2611433 w 3429309"/>
                  <a:gd name="connsiteY17" fmla="*/ 1367050 h 3834115"/>
                  <a:gd name="connsiteX18" fmla="*/ 2615904 w 3429309"/>
                  <a:gd name="connsiteY18" fmla="*/ 1366799 h 3834115"/>
                  <a:gd name="connsiteX19" fmla="*/ 2637539 w 3429309"/>
                  <a:gd name="connsiteY19" fmla="*/ 1322577 h 3834115"/>
                  <a:gd name="connsiteX20" fmla="*/ 2636510 w 3429309"/>
                  <a:gd name="connsiteY20" fmla="*/ 1321817 h 3834115"/>
                  <a:gd name="connsiteX21" fmla="*/ 2651502 w 3429309"/>
                  <a:gd name="connsiteY21" fmla="*/ 1307306 h 3834115"/>
                  <a:gd name="connsiteX22" fmla="*/ 2652964 w 3429309"/>
                  <a:gd name="connsiteY22" fmla="*/ 1288582 h 3834115"/>
                  <a:gd name="connsiteX23" fmla="*/ 2657652 w 3429309"/>
                  <a:gd name="connsiteY23" fmla="*/ 1288713 h 3834115"/>
                  <a:gd name="connsiteX24" fmla="*/ 2676180 w 3429309"/>
                  <a:gd name="connsiteY24" fmla="*/ 1274698 h 3834115"/>
                  <a:gd name="connsiteX25" fmla="*/ 938310 w 3429309"/>
                  <a:gd name="connsiteY25" fmla="*/ 105 h 3834115"/>
                  <a:gd name="connsiteX26" fmla="*/ 858123 w 3429309"/>
                  <a:gd name="connsiteY26" fmla="*/ 6810 h 3834115"/>
                  <a:gd name="connsiteX27" fmla="*/ 874916 w 3429309"/>
                  <a:gd name="connsiteY27" fmla="*/ 23562 h 3834115"/>
                  <a:gd name="connsiteX28" fmla="*/ 878660 w 3429309"/>
                  <a:gd name="connsiteY28" fmla="*/ 27298 h 3834115"/>
                  <a:gd name="connsiteX29" fmla="*/ 884914 w 3429309"/>
                  <a:gd name="connsiteY29" fmla="*/ 30114 h 3834115"/>
                  <a:gd name="connsiteX30" fmla="*/ 887170 w 3429309"/>
                  <a:gd name="connsiteY30" fmla="*/ 35787 h 3834115"/>
                  <a:gd name="connsiteX31" fmla="*/ 883539 w 3429309"/>
                  <a:gd name="connsiteY31" fmla="*/ 32165 h 3834115"/>
                  <a:gd name="connsiteX32" fmla="*/ 878660 w 3429309"/>
                  <a:gd name="connsiteY32" fmla="*/ 27298 h 3834115"/>
                  <a:gd name="connsiteX33" fmla="*/ 869122 w 3429309"/>
                  <a:gd name="connsiteY33" fmla="*/ 23003 h 3834115"/>
                  <a:gd name="connsiteX34" fmla="*/ 742790 w 3429309"/>
                  <a:gd name="connsiteY34" fmla="*/ 63911 h 3834115"/>
                  <a:gd name="connsiteX35" fmla="*/ 613788 w 3429309"/>
                  <a:gd name="connsiteY35" fmla="*/ 322146 h 3834115"/>
                  <a:gd name="connsiteX36" fmla="*/ 647158 w 3429309"/>
                  <a:gd name="connsiteY36" fmla="*/ 314785 h 3834115"/>
                  <a:gd name="connsiteX37" fmla="*/ 649437 w 3429309"/>
                  <a:gd name="connsiteY37" fmla="*/ 366457 h 3834115"/>
                  <a:gd name="connsiteX38" fmla="*/ 671572 w 3429309"/>
                  <a:gd name="connsiteY38" fmla="*/ 450630 h 3834115"/>
                  <a:gd name="connsiteX39" fmla="*/ 686089 w 3429309"/>
                  <a:gd name="connsiteY39" fmla="*/ 565731 h 3834115"/>
                  <a:gd name="connsiteX40" fmla="*/ 757819 w 3429309"/>
                  <a:gd name="connsiteY40" fmla="*/ 737957 h 3834115"/>
                  <a:gd name="connsiteX41" fmla="*/ 858583 w 3429309"/>
                  <a:gd name="connsiteY41" fmla="*/ 737957 h 3834115"/>
                  <a:gd name="connsiteX42" fmla="*/ 944830 w 3429309"/>
                  <a:gd name="connsiteY42" fmla="*/ 694474 h 3834115"/>
                  <a:gd name="connsiteX43" fmla="*/ 983159 w 3429309"/>
                  <a:gd name="connsiteY43" fmla="*/ 819562 h 3834115"/>
                  <a:gd name="connsiteX44" fmla="*/ 991857 w 3429309"/>
                  <a:gd name="connsiteY44" fmla="*/ 847950 h 3834115"/>
                  <a:gd name="connsiteX45" fmla="*/ 996789 w 3429309"/>
                  <a:gd name="connsiteY45" fmla="*/ 872356 h 3834115"/>
                  <a:gd name="connsiteX46" fmla="*/ 1005701 w 3429309"/>
                  <a:gd name="connsiteY46" fmla="*/ 914404 h 3834115"/>
                  <a:gd name="connsiteX47" fmla="*/ 1007745 w 3429309"/>
                  <a:gd name="connsiteY47" fmla="*/ 923415 h 3834115"/>
                  <a:gd name="connsiteX48" fmla="*/ 827100 w 3429309"/>
                  <a:gd name="connsiteY48" fmla="*/ 1297309 h 3834115"/>
                  <a:gd name="connsiteX49" fmla="*/ 338644 w 3429309"/>
                  <a:gd name="connsiteY49" fmla="*/ 1196405 h 3834115"/>
                  <a:gd name="connsiteX50" fmla="*/ 329664 w 3429309"/>
                  <a:gd name="connsiteY50" fmla="*/ 1244782 h 3834115"/>
                  <a:gd name="connsiteX51" fmla="*/ 313865 w 3429309"/>
                  <a:gd name="connsiteY51" fmla="*/ 1238245 h 3834115"/>
                  <a:gd name="connsiteX52" fmla="*/ 169896 w 3429309"/>
                  <a:gd name="connsiteY52" fmla="*/ 1166161 h 3834115"/>
                  <a:gd name="connsiteX53" fmla="*/ 140759 w 3429309"/>
                  <a:gd name="connsiteY53" fmla="*/ 1137843 h 3834115"/>
                  <a:gd name="connsiteX54" fmla="*/ 140759 w 3429309"/>
                  <a:gd name="connsiteY54" fmla="*/ 1180750 h 3834115"/>
                  <a:gd name="connsiteX55" fmla="*/ 212744 w 3429309"/>
                  <a:gd name="connsiteY55" fmla="*/ 1238245 h 3834115"/>
                  <a:gd name="connsiteX56" fmla="*/ 178573 w 3429309"/>
                  <a:gd name="connsiteY56" fmla="*/ 1238245 h 3834115"/>
                  <a:gd name="connsiteX57" fmla="*/ 166879 w 3429309"/>
                  <a:gd name="connsiteY57" fmla="*/ 1238245 h 3834115"/>
                  <a:gd name="connsiteX58" fmla="*/ 152625 w 3429309"/>
                  <a:gd name="connsiteY58" fmla="*/ 1236705 h 3834115"/>
                  <a:gd name="connsiteX59" fmla="*/ 38400 w 3429309"/>
                  <a:gd name="connsiteY59" fmla="*/ 1224362 h 3834115"/>
                  <a:gd name="connsiteX60" fmla="*/ 24659 w 3429309"/>
                  <a:gd name="connsiteY60" fmla="*/ 1266680 h 3834115"/>
                  <a:gd name="connsiteX61" fmla="*/ 121318 w 3429309"/>
                  <a:gd name="connsiteY61" fmla="*/ 1275574 h 3834115"/>
                  <a:gd name="connsiteX62" fmla="*/ 155705 w 3429309"/>
                  <a:gd name="connsiteY62" fmla="*/ 1278738 h 3834115"/>
                  <a:gd name="connsiteX63" fmla="*/ 155904 w 3429309"/>
                  <a:gd name="connsiteY63" fmla="*/ 1283846 h 3834115"/>
                  <a:gd name="connsiteX64" fmla="*/ 153174 w 3429309"/>
                  <a:gd name="connsiteY64" fmla="*/ 1282779 h 3834115"/>
                  <a:gd name="connsiteX65" fmla="*/ 24080 w 3429309"/>
                  <a:gd name="connsiteY65" fmla="*/ 1269503 h 3834115"/>
                  <a:gd name="connsiteX66" fmla="*/ 9546 w 3429309"/>
                  <a:gd name="connsiteY66" fmla="*/ 1310991 h 3834115"/>
                  <a:gd name="connsiteX67" fmla="*/ 153174 w 3429309"/>
                  <a:gd name="connsiteY67" fmla="*/ 1310991 h 3834115"/>
                  <a:gd name="connsiteX68" fmla="*/ 156976 w 3429309"/>
                  <a:gd name="connsiteY68" fmla="*/ 1311350 h 3834115"/>
                  <a:gd name="connsiteX69" fmla="*/ 157149 w 3429309"/>
                  <a:gd name="connsiteY69" fmla="*/ 1315799 h 3834115"/>
                  <a:gd name="connsiteX70" fmla="*/ 158296 w 3429309"/>
                  <a:gd name="connsiteY70" fmla="*/ 1325927 h 3834115"/>
                  <a:gd name="connsiteX71" fmla="*/ 150803 w 3429309"/>
                  <a:gd name="connsiteY71" fmla="*/ 1325927 h 3834115"/>
                  <a:gd name="connsiteX72" fmla="*/ 24277 w 3429309"/>
                  <a:gd name="connsiteY72" fmla="*/ 1325927 h 3834115"/>
                  <a:gd name="connsiteX73" fmla="*/ 24277 w 3429309"/>
                  <a:gd name="connsiteY73" fmla="*/ 1355160 h 3834115"/>
                  <a:gd name="connsiteX74" fmla="*/ 121148 w 3429309"/>
                  <a:gd name="connsiteY74" fmla="*/ 1355160 h 3834115"/>
                  <a:gd name="connsiteX75" fmla="*/ 161825 w 3429309"/>
                  <a:gd name="connsiteY75" fmla="*/ 1355160 h 3834115"/>
                  <a:gd name="connsiteX76" fmla="*/ 162801 w 3429309"/>
                  <a:gd name="connsiteY76" fmla="*/ 1358456 h 3834115"/>
                  <a:gd name="connsiteX77" fmla="*/ 129234 w 3429309"/>
                  <a:gd name="connsiteY77" fmla="*/ 1362368 h 3834115"/>
                  <a:gd name="connsiteX78" fmla="*/ 54592 w 3429309"/>
                  <a:gd name="connsiteY78" fmla="*/ 1371066 h 3834115"/>
                  <a:gd name="connsiteX79" fmla="*/ 54592 w 3429309"/>
                  <a:gd name="connsiteY79" fmla="*/ 1400275 h 3834115"/>
                  <a:gd name="connsiteX80" fmla="*/ 183703 w 3429309"/>
                  <a:gd name="connsiteY80" fmla="*/ 1400275 h 3834115"/>
                  <a:gd name="connsiteX81" fmla="*/ 191348 w 3429309"/>
                  <a:gd name="connsiteY81" fmla="*/ 1393360 h 3834115"/>
                  <a:gd name="connsiteX82" fmla="*/ 192528 w 3429309"/>
                  <a:gd name="connsiteY82" fmla="*/ 1386315 h 3834115"/>
                  <a:gd name="connsiteX83" fmla="*/ 241880 w 3429309"/>
                  <a:gd name="connsiteY83" fmla="*/ 1391637 h 3834115"/>
                  <a:gd name="connsiteX84" fmla="*/ 291370 w 3429309"/>
                  <a:gd name="connsiteY84" fmla="*/ 1388928 h 3834115"/>
                  <a:gd name="connsiteX85" fmla="*/ 303960 w 3429309"/>
                  <a:gd name="connsiteY85" fmla="*/ 1383264 h 3834115"/>
                  <a:gd name="connsiteX86" fmla="*/ 295947 w 3429309"/>
                  <a:gd name="connsiteY86" fmla="*/ 1426432 h 3834115"/>
                  <a:gd name="connsiteX87" fmla="*/ 970562 w 3429309"/>
                  <a:gd name="connsiteY87" fmla="*/ 1584629 h 3834115"/>
                  <a:gd name="connsiteX88" fmla="*/ 1129770 w 3429309"/>
                  <a:gd name="connsiteY88" fmla="*/ 1287832 h 3834115"/>
                  <a:gd name="connsiteX89" fmla="*/ 1160013 w 3429309"/>
                  <a:gd name="connsiteY89" fmla="*/ 1350936 h 3834115"/>
                  <a:gd name="connsiteX90" fmla="*/ 1374126 w 3429309"/>
                  <a:gd name="connsiteY90" fmla="*/ 1797690 h 3834115"/>
                  <a:gd name="connsiteX91" fmla="*/ 1395147 w 3429309"/>
                  <a:gd name="connsiteY91" fmla="*/ 1841550 h 3834115"/>
                  <a:gd name="connsiteX92" fmla="*/ 698642 w 3429309"/>
                  <a:gd name="connsiteY92" fmla="*/ 1872073 h 3834115"/>
                  <a:gd name="connsiteX93" fmla="*/ 555502 w 3429309"/>
                  <a:gd name="connsiteY93" fmla="*/ 3262740 h 3834115"/>
                  <a:gd name="connsiteX94" fmla="*/ 569835 w 3429309"/>
                  <a:gd name="connsiteY94" fmla="*/ 3267281 h 3834115"/>
                  <a:gd name="connsiteX95" fmla="*/ 585658 w 3429309"/>
                  <a:gd name="connsiteY95" fmla="*/ 3272295 h 3834115"/>
                  <a:gd name="connsiteX96" fmla="*/ 568276 w 3429309"/>
                  <a:gd name="connsiteY96" fmla="*/ 3276644 h 3834115"/>
                  <a:gd name="connsiteX97" fmla="*/ 354146 w 3429309"/>
                  <a:gd name="connsiteY97" fmla="*/ 3262129 h 3834115"/>
                  <a:gd name="connsiteX98" fmla="*/ 238977 w 3429309"/>
                  <a:gd name="connsiteY98" fmla="*/ 3348363 h 3834115"/>
                  <a:gd name="connsiteX99" fmla="*/ 712452 w 3429309"/>
                  <a:gd name="connsiteY99" fmla="*/ 3491801 h 3834115"/>
                  <a:gd name="connsiteX100" fmla="*/ 782993 w 3429309"/>
                  <a:gd name="connsiteY100" fmla="*/ 3336196 h 3834115"/>
                  <a:gd name="connsiteX101" fmla="*/ 783099 w 3429309"/>
                  <a:gd name="connsiteY101" fmla="*/ 3334854 h 3834115"/>
                  <a:gd name="connsiteX102" fmla="*/ 827297 w 3429309"/>
                  <a:gd name="connsiteY102" fmla="*/ 3348858 h 3834115"/>
                  <a:gd name="connsiteX103" fmla="*/ 942320 w 3429309"/>
                  <a:gd name="connsiteY103" fmla="*/ 2230184 h 3834115"/>
                  <a:gd name="connsiteX104" fmla="*/ 1402413 w 3429309"/>
                  <a:gd name="connsiteY104" fmla="*/ 2255337 h 3834115"/>
                  <a:gd name="connsiteX105" fmla="*/ 1568125 w 3429309"/>
                  <a:gd name="connsiteY105" fmla="*/ 2254171 h 3834115"/>
                  <a:gd name="connsiteX106" fmla="*/ 1571872 w 3429309"/>
                  <a:gd name="connsiteY106" fmla="*/ 2271764 h 3834115"/>
                  <a:gd name="connsiteX107" fmla="*/ 1703168 w 3429309"/>
                  <a:gd name="connsiteY107" fmla="*/ 2888301 h 3834115"/>
                  <a:gd name="connsiteX108" fmla="*/ 3037184 w 3429309"/>
                  <a:gd name="connsiteY108" fmla="*/ 3476755 h 3834115"/>
                  <a:gd name="connsiteX109" fmla="*/ 3067411 w 3429309"/>
                  <a:gd name="connsiteY109" fmla="*/ 3379972 h 3834115"/>
                  <a:gd name="connsiteX110" fmla="*/ 3073536 w 3429309"/>
                  <a:gd name="connsiteY110" fmla="*/ 3360358 h 3834115"/>
                  <a:gd name="connsiteX111" fmla="*/ 3052195 w 3429309"/>
                  <a:gd name="connsiteY111" fmla="*/ 3446213 h 3834115"/>
                  <a:gd name="connsiteX112" fmla="*/ 3080370 w 3429309"/>
                  <a:gd name="connsiteY112" fmla="*/ 3504313 h 3834115"/>
                  <a:gd name="connsiteX113" fmla="*/ 3052195 w 3429309"/>
                  <a:gd name="connsiteY113" fmla="*/ 3719624 h 3834115"/>
                  <a:gd name="connsiteX114" fmla="*/ 3123914 w 3429309"/>
                  <a:gd name="connsiteY114" fmla="*/ 3834115 h 3834115"/>
                  <a:gd name="connsiteX115" fmla="*/ 3281868 w 3429309"/>
                  <a:gd name="connsiteY115" fmla="*/ 3360773 h 3834115"/>
                  <a:gd name="connsiteX116" fmla="*/ 3113895 w 3429309"/>
                  <a:gd name="connsiteY116" fmla="*/ 3277748 h 3834115"/>
                  <a:gd name="connsiteX117" fmla="*/ 3100120 w 3429309"/>
                  <a:gd name="connsiteY117" fmla="*/ 3275239 h 3834115"/>
                  <a:gd name="connsiteX118" fmla="*/ 3108832 w 3429309"/>
                  <a:gd name="connsiteY118" fmla="*/ 3247344 h 3834115"/>
                  <a:gd name="connsiteX119" fmla="*/ 2147556 w 3429309"/>
                  <a:gd name="connsiteY119" fmla="*/ 2731380 h 3834115"/>
                  <a:gd name="connsiteX120" fmla="*/ 2033260 w 3429309"/>
                  <a:gd name="connsiteY120" fmla="*/ 2085786 h 3834115"/>
                  <a:gd name="connsiteX121" fmla="*/ 2018850 w 3429309"/>
                  <a:gd name="connsiteY121" fmla="*/ 2089732 h 3834115"/>
                  <a:gd name="connsiteX122" fmla="*/ 2031975 w 3429309"/>
                  <a:gd name="connsiteY122" fmla="*/ 2052029 h 3834115"/>
                  <a:gd name="connsiteX123" fmla="*/ 2002238 w 3429309"/>
                  <a:gd name="connsiteY123" fmla="*/ 1814945 h 3834115"/>
                  <a:gd name="connsiteX124" fmla="*/ 1993668 w 3429309"/>
                  <a:gd name="connsiteY124" fmla="*/ 1815321 h 3834115"/>
                  <a:gd name="connsiteX125" fmla="*/ 2002897 w 3429309"/>
                  <a:gd name="connsiteY125" fmla="*/ 1813197 h 3834115"/>
                  <a:gd name="connsiteX126" fmla="*/ 1679146 w 3429309"/>
                  <a:gd name="connsiteY126" fmla="*/ 1066166 h 3834115"/>
                  <a:gd name="connsiteX127" fmla="*/ 1651019 w 3429309"/>
                  <a:gd name="connsiteY127" fmla="*/ 1007573 h 3834115"/>
                  <a:gd name="connsiteX128" fmla="*/ 1680848 w 3429309"/>
                  <a:gd name="connsiteY128" fmla="*/ 1007573 h 3834115"/>
                  <a:gd name="connsiteX129" fmla="*/ 1904575 w 3429309"/>
                  <a:gd name="connsiteY129" fmla="*/ 1007573 h 3834115"/>
                  <a:gd name="connsiteX130" fmla="*/ 2161907 w 3429309"/>
                  <a:gd name="connsiteY130" fmla="*/ 1136992 h 3834115"/>
                  <a:gd name="connsiteX131" fmla="*/ 2176660 w 3429309"/>
                  <a:gd name="connsiteY131" fmla="*/ 1111756 h 3834115"/>
                  <a:gd name="connsiteX132" fmla="*/ 2322529 w 3429309"/>
                  <a:gd name="connsiteY132" fmla="*/ 1191885 h 3834115"/>
                  <a:gd name="connsiteX133" fmla="*/ 2319732 w 3429309"/>
                  <a:gd name="connsiteY133" fmla="*/ 1196398 h 3834115"/>
                  <a:gd name="connsiteX134" fmla="*/ 2434257 w 3429309"/>
                  <a:gd name="connsiteY134" fmla="*/ 1253462 h 3834115"/>
                  <a:gd name="connsiteX135" fmla="*/ 2476673 w 3429309"/>
                  <a:gd name="connsiteY135" fmla="*/ 1396548 h 3834115"/>
                  <a:gd name="connsiteX136" fmla="*/ 2485117 w 3429309"/>
                  <a:gd name="connsiteY136" fmla="*/ 1391930 h 3834115"/>
                  <a:gd name="connsiteX137" fmla="*/ 2486970 w 3429309"/>
                  <a:gd name="connsiteY137" fmla="*/ 1390666 h 3834115"/>
                  <a:gd name="connsiteX138" fmla="*/ 2484974 w 3429309"/>
                  <a:gd name="connsiteY138" fmla="*/ 1398524 h 3834115"/>
                  <a:gd name="connsiteX139" fmla="*/ 2506729 w 3429309"/>
                  <a:gd name="connsiteY139" fmla="*/ 1441182 h 3834115"/>
                  <a:gd name="connsiteX140" fmla="*/ 2539678 w 3429309"/>
                  <a:gd name="connsiteY140" fmla="*/ 1464837 h 3834115"/>
                  <a:gd name="connsiteX141" fmla="*/ 2557939 w 3429309"/>
                  <a:gd name="connsiteY141" fmla="*/ 1477948 h 3834115"/>
                  <a:gd name="connsiteX142" fmla="*/ 2521296 w 3429309"/>
                  <a:gd name="connsiteY142" fmla="*/ 1527960 h 3834115"/>
                  <a:gd name="connsiteX143" fmla="*/ 2405705 w 3429309"/>
                  <a:gd name="connsiteY143" fmla="*/ 1685724 h 3834115"/>
                  <a:gd name="connsiteX144" fmla="*/ 2405705 w 3429309"/>
                  <a:gd name="connsiteY144" fmla="*/ 1742994 h 3834115"/>
                  <a:gd name="connsiteX145" fmla="*/ 2617323 w 3429309"/>
                  <a:gd name="connsiteY145" fmla="*/ 1899496 h 3834115"/>
                  <a:gd name="connsiteX146" fmla="*/ 2617816 w 3429309"/>
                  <a:gd name="connsiteY146" fmla="*/ 1899860 h 3834115"/>
                  <a:gd name="connsiteX147" fmla="*/ 2617195 w 3429309"/>
                  <a:gd name="connsiteY147" fmla="*/ 1899822 h 3834115"/>
                  <a:gd name="connsiteX148" fmla="*/ 2604040 w 3429309"/>
                  <a:gd name="connsiteY148" fmla="*/ 1892374 h 3834115"/>
                  <a:gd name="connsiteX149" fmla="*/ 2877561 w 3429309"/>
                  <a:gd name="connsiteY149" fmla="*/ 2107264 h 3834115"/>
                  <a:gd name="connsiteX150" fmla="*/ 2934829 w 3429309"/>
                  <a:gd name="connsiteY150" fmla="*/ 2092768 h 3834115"/>
                  <a:gd name="connsiteX151" fmla="*/ 3422893 w 3429309"/>
                  <a:gd name="connsiteY151" fmla="*/ 1461741 h 3834115"/>
                  <a:gd name="connsiteX152" fmla="*/ 3409217 w 3429309"/>
                  <a:gd name="connsiteY152" fmla="*/ 1404607 h 3834115"/>
                  <a:gd name="connsiteX153" fmla="*/ 3169886 w 3429309"/>
                  <a:gd name="connsiteY153" fmla="*/ 1216578 h 3834115"/>
                  <a:gd name="connsiteX154" fmla="*/ 3156864 w 3429309"/>
                  <a:gd name="connsiteY154" fmla="*/ 1206347 h 3834115"/>
                  <a:gd name="connsiteX155" fmla="*/ 3151298 w 3429309"/>
                  <a:gd name="connsiteY155" fmla="*/ 1197654 h 3834115"/>
                  <a:gd name="connsiteX156" fmla="*/ 2936322 w 3429309"/>
                  <a:gd name="connsiteY156" fmla="*/ 1039523 h 3834115"/>
                  <a:gd name="connsiteX157" fmla="*/ 2907743 w 3429309"/>
                  <a:gd name="connsiteY157" fmla="*/ 1028625 h 3834115"/>
                  <a:gd name="connsiteX158" fmla="*/ 2879165 w 3429309"/>
                  <a:gd name="connsiteY158" fmla="*/ 1039523 h 3834115"/>
                  <a:gd name="connsiteX159" fmla="*/ 2795824 w 3429309"/>
                  <a:gd name="connsiteY159" fmla="*/ 1153271 h 3834115"/>
                  <a:gd name="connsiteX160" fmla="*/ 2727384 w 3429309"/>
                  <a:gd name="connsiteY160" fmla="*/ 1246682 h 3834115"/>
                  <a:gd name="connsiteX161" fmla="*/ 2720687 w 3429309"/>
                  <a:gd name="connsiteY161" fmla="*/ 1241914 h 3834115"/>
                  <a:gd name="connsiteX162" fmla="*/ 2678216 w 3429309"/>
                  <a:gd name="connsiteY162" fmla="*/ 1211680 h 3834115"/>
                  <a:gd name="connsiteX163" fmla="*/ 2635557 w 3429309"/>
                  <a:gd name="connsiteY163" fmla="*/ 1203255 h 3834115"/>
                  <a:gd name="connsiteX164" fmla="*/ 2631756 w 3429309"/>
                  <a:gd name="connsiteY164" fmla="*/ 1204474 h 3834115"/>
                  <a:gd name="connsiteX165" fmla="*/ 2625959 w 3429309"/>
                  <a:gd name="connsiteY165" fmla="*/ 1200758 h 3834115"/>
                  <a:gd name="connsiteX166" fmla="*/ 2620544 w 3429309"/>
                  <a:gd name="connsiteY166" fmla="*/ 1197287 h 3834115"/>
                  <a:gd name="connsiteX167" fmla="*/ 2604113 w 3429309"/>
                  <a:gd name="connsiteY167" fmla="*/ 1197719 h 3834115"/>
                  <a:gd name="connsiteX168" fmla="*/ 2604771 w 3429309"/>
                  <a:gd name="connsiteY168" fmla="*/ 1196398 h 3834115"/>
                  <a:gd name="connsiteX169" fmla="*/ 2481180 w 3429309"/>
                  <a:gd name="connsiteY169" fmla="*/ 1129926 h 3834115"/>
                  <a:gd name="connsiteX170" fmla="*/ 2453082 w 3429309"/>
                  <a:gd name="connsiteY170" fmla="*/ 1114813 h 3834115"/>
                  <a:gd name="connsiteX171" fmla="*/ 2248705 w 3429309"/>
                  <a:gd name="connsiteY171" fmla="*/ 988519 h 3834115"/>
                  <a:gd name="connsiteX172" fmla="*/ 2262454 w 3429309"/>
                  <a:gd name="connsiteY172" fmla="*/ 965001 h 3834115"/>
                  <a:gd name="connsiteX173" fmla="*/ 1961665 w 3429309"/>
                  <a:gd name="connsiteY173" fmla="*/ 749588 h 3834115"/>
                  <a:gd name="connsiteX174" fmla="*/ 1560329 w 3429309"/>
                  <a:gd name="connsiteY174" fmla="*/ 707016 h 3834115"/>
                  <a:gd name="connsiteX175" fmla="*/ 1468035 w 3429309"/>
                  <a:gd name="connsiteY175" fmla="*/ 705761 h 3834115"/>
                  <a:gd name="connsiteX176" fmla="*/ 1395201 w 3429309"/>
                  <a:gd name="connsiteY176" fmla="*/ 711427 h 3834115"/>
                  <a:gd name="connsiteX177" fmla="*/ 1332465 w 3429309"/>
                  <a:gd name="connsiteY177" fmla="*/ 682946 h 3834115"/>
                  <a:gd name="connsiteX178" fmla="*/ 1215951 w 3429309"/>
                  <a:gd name="connsiteY178" fmla="*/ 630050 h 3834115"/>
                  <a:gd name="connsiteX179" fmla="*/ 1202036 w 3429309"/>
                  <a:gd name="connsiteY179" fmla="*/ 623733 h 3834115"/>
                  <a:gd name="connsiteX180" fmla="*/ 1202718 w 3429309"/>
                  <a:gd name="connsiteY180" fmla="*/ 622856 h 3834115"/>
                  <a:gd name="connsiteX181" fmla="*/ 1174538 w 3429309"/>
                  <a:gd name="connsiteY181" fmla="*/ 508607 h 3834115"/>
                  <a:gd name="connsiteX182" fmla="*/ 1174688 w 3429309"/>
                  <a:gd name="connsiteY182" fmla="*/ 508105 h 3834115"/>
                  <a:gd name="connsiteX183" fmla="*/ 1179540 w 3429309"/>
                  <a:gd name="connsiteY183" fmla="*/ 501000 h 3834115"/>
                  <a:gd name="connsiteX184" fmla="*/ 1234771 w 3429309"/>
                  <a:gd name="connsiteY184" fmla="*/ 278680 h 3834115"/>
                  <a:gd name="connsiteX185" fmla="*/ 1223888 w 3429309"/>
                  <a:gd name="connsiteY185" fmla="*/ 223889 h 3834115"/>
                  <a:gd name="connsiteX186" fmla="*/ 1223565 w 3429309"/>
                  <a:gd name="connsiteY186" fmla="*/ 221055 h 3834115"/>
                  <a:gd name="connsiteX187" fmla="*/ 1223066 w 3429309"/>
                  <a:gd name="connsiteY187" fmla="*/ 219752 h 3834115"/>
                  <a:gd name="connsiteX188" fmla="*/ 1220988 w 3429309"/>
                  <a:gd name="connsiteY188" fmla="*/ 209288 h 3834115"/>
                  <a:gd name="connsiteX189" fmla="*/ 1205419 w 3429309"/>
                  <a:gd name="connsiteY189" fmla="*/ 173659 h 3834115"/>
                  <a:gd name="connsiteX190" fmla="*/ 1200606 w 3429309"/>
                  <a:gd name="connsiteY190" fmla="*/ 161089 h 3834115"/>
                  <a:gd name="connsiteX191" fmla="*/ 1198917 w 3429309"/>
                  <a:gd name="connsiteY191" fmla="*/ 158780 h 3834115"/>
                  <a:gd name="connsiteX192" fmla="*/ 1188744 w 3429309"/>
                  <a:gd name="connsiteY192" fmla="*/ 135501 h 3834115"/>
                  <a:gd name="connsiteX193" fmla="*/ 938310 w 3429309"/>
                  <a:gd name="connsiteY193" fmla="*/ 105 h 38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429309" h="3834115">
                    <a:moveTo>
                      <a:pt x="2505636" y="1353841"/>
                    </a:moveTo>
                    <a:lnTo>
                      <a:pt x="2507181" y="1355186"/>
                    </a:lnTo>
                    <a:lnTo>
                      <a:pt x="2506729" y="1355865"/>
                    </a:lnTo>
                    <a:lnTo>
                      <a:pt x="2506658" y="1355958"/>
                    </a:lnTo>
                    <a:lnTo>
                      <a:pt x="2505517" y="1353963"/>
                    </a:lnTo>
                    <a:close/>
                    <a:moveTo>
                      <a:pt x="2676317" y="1274042"/>
                    </a:moveTo>
                    <a:lnTo>
                      <a:pt x="2683010" y="1278847"/>
                    </a:lnTo>
                    <a:lnTo>
                      <a:pt x="2696644" y="1288636"/>
                    </a:lnTo>
                    <a:lnTo>
                      <a:pt x="2659658" y="1339117"/>
                    </a:lnTo>
                    <a:cubicBezTo>
                      <a:pt x="2640123" y="1365779"/>
                      <a:pt x="2622091" y="1390390"/>
                      <a:pt x="2605446" y="1413108"/>
                    </a:cubicBezTo>
                    <a:lnTo>
                      <a:pt x="2588281" y="1436535"/>
                    </a:lnTo>
                    <a:lnTo>
                      <a:pt x="2534884" y="1398524"/>
                    </a:lnTo>
                    <a:lnTo>
                      <a:pt x="2534884" y="1384020"/>
                    </a:lnTo>
                    <a:lnTo>
                      <a:pt x="2539096" y="1378629"/>
                    </a:lnTo>
                    <a:lnTo>
                      <a:pt x="2545237" y="1382566"/>
                    </a:lnTo>
                    <a:cubicBezTo>
                      <a:pt x="2563513" y="1394280"/>
                      <a:pt x="2563513" y="1394280"/>
                      <a:pt x="2563513" y="1394280"/>
                    </a:cubicBezTo>
                    <a:cubicBezTo>
                      <a:pt x="2584748" y="1408584"/>
                      <a:pt x="2602586" y="1401642"/>
                      <a:pt x="2609806" y="1387548"/>
                    </a:cubicBezTo>
                    <a:lnTo>
                      <a:pt x="2611433" y="1367050"/>
                    </a:lnTo>
                    <a:lnTo>
                      <a:pt x="2615904" y="1366799"/>
                    </a:lnTo>
                    <a:cubicBezTo>
                      <a:pt x="2632388" y="1358664"/>
                      <a:pt x="2645646" y="1337285"/>
                      <a:pt x="2637539" y="1322577"/>
                    </a:cubicBezTo>
                    <a:lnTo>
                      <a:pt x="2636510" y="1321817"/>
                    </a:lnTo>
                    <a:lnTo>
                      <a:pt x="2651502" y="1307306"/>
                    </a:lnTo>
                    <a:lnTo>
                      <a:pt x="2652964" y="1288582"/>
                    </a:lnTo>
                    <a:lnTo>
                      <a:pt x="2657652" y="1288713"/>
                    </a:lnTo>
                    <a:cubicBezTo>
                      <a:pt x="2665032" y="1287004"/>
                      <a:pt x="2671721" y="1281745"/>
                      <a:pt x="2676180" y="1274698"/>
                    </a:cubicBezTo>
                    <a:close/>
                    <a:moveTo>
                      <a:pt x="938310" y="105"/>
                    </a:moveTo>
                    <a:cubicBezTo>
                      <a:pt x="913560" y="-501"/>
                      <a:pt x="886849" y="1484"/>
                      <a:pt x="858123" y="6810"/>
                    </a:cubicBezTo>
                    <a:cubicBezTo>
                      <a:pt x="865384" y="14054"/>
                      <a:pt x="870831" y="19487"/>
                      <a:pt x="874916" y="23562"/>
                    </a:cubicBezTo>
                    <a:lnTo>
                      <a:pt x="878660" y="27298"/>
                    </a:lnTo>
                    <a:lnTo>
                      <a:pt x="884914" y="30114"/>
                    </a:lnTo>
                    <a:cubicBezTo>
                      <a:pt x="887170" y="33070"/>
                      <a:pt x="887170" y="35787"/>
                      <a:pt x="887170" y="35787"/>
                    </a:cubicBezTo>
                    <a:cubicBezTo>
                      <a:pt x="887170" y="35787"/>
                      <a:pt x="887170" y="35787"/>
                      <a:pt x="883539" y="32165"/>
                    </a:cubicBezTo>
                    <a:lnTo>
                      <a:pt x="878660" y="27298"/>
                    </a:lnTo>
                    <a:lnTo>
                      <a:pt x="869122" y="23003"/>
                    </a:lnTo>
                    <a:cubicBezTo>
                      <a:pt x="851075" y="21085"/>
                      <a:pt x="814980" y="28117"/>
                      <a:pt x="742790" y="63911"/>
                    </a:cubicBezTo>
                    <a:cubicBezTo>
                      <a:pt x="742790" y="63911"/>
                      <a:pt x="585595" y="135501"/>
                      <a:pt x="613788" y="322146"/>
                    </a:cubicBezTo>
                    <a:lnTo>
                      <a:pt x="647158" y="314785"/>
                    </a:lnTo>
                    <a:lnTo>
                      <a:pt x="649437" y="366457"/>
                    </a:lnTo>
                    <a:cubicBezTo>
                      <a:pt x="653546" y="393039"/>
                      <a:pt x="660791" y="421108"/>
                      <a:pt x="671572" y="450630"/>
                    </a:cubicBezTo>
                    <a:cubicBezTo>
                      <a:pt x="614359" y="522249"/>
                      <a:pt x="628876" y="551237"/>
                      <a:pt x="686089" y="565731"/>
                    </a:cubicBezTo>
                    <a:cubicBezTo>
                      <a:pt x="715123" y="622856"/>
                      <a:pt x="728786" y="637350"/>
                      <a:pt x="757819" y="737957"/>
                    </a:cubicBezTo>
                    <a:cubicBezTo>
                      <a:pt x="786853" y="766093"/>
                      <a:pt x="858583" y="737957"/>
                      <a:pt x="858583" y="737957"/>
                    </a:cubicBezTo>
                    <a:cubicBezTo>
                      <a:pt x="887617" y="723463"/>
                      <a:pt x="944830" y="694474"/>
                      <a:pt x="944830" y="694474"/>
                    </a:cubicBezTo>
                    <a:cubicBezTo>
                      <a:pt x="944830" y="694474"/>
                      <a:pt x="944830" y="694474"/>
                      <a:pt x="983159" y="819562"/>
                    </a:cubicBezTo>
                    <a:lnTo>
                      <a:pt x="991857" y="847950"/>
                    </a:lnTo>
                    <a:lnTo>
                      <a:pt x="996789" y="872356"/>
                    </a:lnTo>
                    <a:cubicBezTo>
                      <a:pt x="999411" y="885058"/>
                      <a:pt x="1002398" y="899220"/>
                      <a:pt x="1005701" y="914404"/>
                    </a:cubicBezTo>
                    <a:lnTo>
                      <a:pt x="1007745" y="923415"/>
                    </a:lnTo>
                    <a:lnTo>
                      <a:pt x="827100" y="1297309"/>
                    </a:lnTo>
                    <a:lnTo>
                      <a:pt x="338644" y="1196405"/>
                    </a:lnTo>
                    <a:lnTo>
                      <a:pt x="329664" y="1244782"/>
                    </a:lnTo>
                    <a:lnTo>
                      <a:pt x="313865" y="1238245"/>
                    </a:lnTo>
                    <a:cubicBezTo>
                      <a:pt x="284728" y="1180750"/>
                      <a:pt x="212744" y="1180750"/>
                      <a:pt x="169896" y="1166161"/>
                    </a:cubicBezTo>
                    <a:cubicBezTo>
                      <a:pt x="155328" y="1151573"/>
                      <a:pt x="140759" y="1137843"/>
                      <a:pt x="140759" y="1137843"/>
                    </a:cubicBezTo>
                    <a:cubicBezTo>
                      <a:pt x="140759" y="1137843"/>
                      <a:pt x="111623" y="1166161"/>
                      <a:pt x="140759" y="1180750"/>
                    </a:cubicBezTo>
                    <a:cubicBezTo>
                      <a:pt x="169896" y="1195338"/>
                      <a:pt x="227312" y="1223657"/>
                      <a:pt x="212744" y="1238245"/>
                    </a:cubicBezTo>
                    <a:cubicBezTo>
                      <a:pt x="205460" y="1238245"/>
                      <a:pt x="191106" y="1238245"/>
                      <a:pt x="178573" y="1238245"/>
                    </a:cubicBezTo>
                    <a:lnTo>
                      <a:pt x="166879" y="1238245"/>
                    </a:lnTo>
                    <a:lnTo>
                      <a:pt x="152625" y="1236705"/>
                    </a:lnTo>
                    <a:cubicBezTo>
                      <a:pt x="136307" y="1234941"/>
                      <a:pt x="103671" y="1231415"/>
                      <a:pt x="38400" y="1224362"/>
                    </a:cubicBezTo>
                    <a:cubicBezTo>
                      <a:pt x="10059" y="1224362"/>
                      <a:pt x="10059" y="1266680"/>
                      <a:pt x="24659" y="1266680"/>
                    </a:cubicBezTo>
                    <a:cubicBezTo>
                      <a:pt x="24659" y="1266680"/>
                      <a:pt x="24659" y="1266680"/>
                      <a:pt x="121318" y="1275574"/>
                    </a:cubicBezTo>
                    <a:lnTo>
                      <a:pt x="155705" y="1278738"/>
                    </a:lnTo>
                    <a:lnTo>
                      <a:pt x="155904" y="1283846"/>
                    </a:lnTo>
                    <a:lnTo>
                      <a:pt x="153174" y="1282779"/>
                    </a:lnTo>
                    <a:cubicBezTo>
                      <a:pt x="153174" y="1282779"/>
                      <a:pt x="153174" y="1282779"/>
                      <a:pt x="24080" y="1269503"/>
                    </a:cubicBezTo>
                    <a:cubicBezTo>
                      <a:pt x="-4988" y="1269503"/>
                      <a:pt x="-4988" y="1310991"/>
                      <a:pt x="9546" y="1310991"/>
                    </a:cubicBezTo>
                    <a:cubicBezTo>
                      <a:pt x="9546" y="1310991"/>
                      <a:pt x="9546" y="1310991"/>
                      <a:pt x="153174" y="1310991"/>
                    </a:cubicBezTo>
                    <a:lnTo>
                      <a:pt x="156976" y="1311350"/>
                    </a:lnTo>
                    <a:lnTo>
                      <a:pt x="157149" y="1315799"/>
                    </a:lnTo>
                    <a:lnTo>
                      <a:pt x="158296" y="1325927"/>
                    </a:lnTo>
                    <a:lnTo>
                      <a:pt x="150803" y="1325927"/>
                    </a:lnTo>
                    <a:cubicBezTo>
                      <a:pt x="132728" y="1325927"/>
                      <a:pt x="96578" y="1325927"/>
                      <a:pt x="24277" y="1325927"/>
                    </a:cubicBezTo>
                    <a:cubicBezTo>
                      <a:pt x="-4988" y="1325927"/>
                      <a:pt x="-4988" y="1355160"/>
                      <a:pt x="24277" y="1355160"/>
                    </a:cubicBezTo>
                    <a:cubicBezTo>
                      <a:pt x="24277" y="1355160"/>
                      <a:pt x="24277" y="1355160"/>
                      <a:pt x="121148" y="1355160"/>
                    </a:cubicBezTo>
                    <a:lnTo>
                      <a:pt x="161825" y="1355160"/>
                    </a:lnTo>
                    <a:lnTo>
                      <a:pt x="162801" y="1358456"/>
                    </a:lnTo>
                    <a:lnTo>
                      <a:pt x="129234" y="1362368"/>
                    </a:lnTo>
                    <a:cubicBezTo>
                      <a:pt x="111078" y="1364483"/>
                      <a:pt x="86870" y="1367305"/>
                      <a:pt x="54592" y="1371066"/>
                    </a:cubicBezTo>
                    <a:cubicBezTo>
                      <a:pt x="40152" y="1371066"/>
                      <a:pt x="40152" y="1400275"/>
                      <a:pt x="54592" y="1400275"/>
                    </a:cubicBezTo>
                    <a:cubicBezTo>
                      <a:pt x="54592" y="1400275"/>
                      <a:pt x="54592" y="1400275"/>
                      <a:pt x="183703" y="1400275"/>
                    </a:cubicBezTo>
                    <a:cubicBezTo>
                      <a:pt x="187101" y="1400275"/>
                      <a:pt x="189649" y="1397509"/>
                      <a:pt x="191348" y="1393360"/>
                    </a:cubicBezTo>
                    <a:lnTo>
                      <a:pt x="192528" y="1386315"/>
                    </a:lnTo>
                    <a:lnTo>
                      <a:pt x="241880" y="1391637"/>
                    </a:lnTo>
                    <a:cubicBezTo>
                      <a:pt x="259877" y="1392602"/>
                      <a:pt x="277873" y="1392227"/>
                      <a:pt x="291370" y="1388928"/>
                    </a:cubicBezTo>
                    <a:lnTo>
                      <a:pt x="303960" y="1383264"/>
                    </a:lnTo>
                    <a:lnTo>
                      <a:pt x="295947" y="1426432"/>
                    </a:lnTo>
                    <a:lnTo>
                      <a:pt x="970562" y="1584629"/>
                    </a:lnTo>
                    <a:lnTo>
                      <a:pt x="1129770" y="1287832"/>
                    </a:lnTo>
                    <a:lnTo>
                      <a:pt x="1160013" y="1350936"/>
                    </a:lnTo>
                    <a:cubicBezTo>
                      <a:pt x="1266240" y="1572581"/>
                      <a:pt x="1332631" y="1711110"/>
                      <a:pt x="1374126" y="1797690"/>
                    </a:cubicBezTo>
                    <a:lnTo>
                      <a:pt x="1395147" y="1841550"/>
                    </a:lnTo>
                    <a:lnTo>
                      <a:pt x="698642" y="1872073"/>
                    </a:lnTo>
                    <a:cubicBezTo>
                      <a:pt x="598103" y="1929200"/>
                      <a:pt x="555502" y="3262740"/>
                      <a:pt x="555502" y="3262740"/>
                    </a:cubicBezTo>
                    <a:cubicBezTo>
                      <a:pt x="555502" y="3262740"/>
                      <a:pt x="555502" y="3262740"/>
                      <a:pt x="569835" y="3267281"/>
                    </a:cubicBezTo>
                    <a:lnTo>
                      <a:pt x="585658" y="3272295"/>
                    </a:lnTo>
                    <a:lnTo>
                      <a:pt x="568276" y="3276644"/>
                    </a:lnTo>
                    <a:cubicBezTo>
                      <a:pt x="568276" y="3276644"/>
                      <a:pt x="568276" y="3276644"/>
                      <a:pt x="354146" y="3262129"/>
                    </a:cubicBezTo>
                    <a:cubicBezTo>
                      <a:pt x="224474" y="3233100"/>
                      <a:pt x="238977" y="3348363"/>
                      <a:pt x="238977" y="3348363"/>
                    </a:cubicBezTo>
                    <a:cubicBezTo>
                      <a:pt x="238977" y="3348363"/>
                      <a:pt x="238977" y="3348363"/>
                      <a:pt x="712452" y="3491801"/>
                    </a:cubicBezTo>
                    <a:cubicBezTo>
                      <a:pt x="766197" y="3438012"/>
                      <a:pt x="779634" y="3367894"/>
                      <a:pt x="782993" y="3336196"/>
                    </a:cubicBezTo>
                    <a:lnTo>
                      <a:pt x="783099" y="3334854"/>
                    </a:lnTo>
                    <a:lnTo>
                      <a:pt x="827297" y="3348858"/>
                    </a:lnTo>
                    <a:cubicBezTo>
                      <a:pt x="885235" y="3076010"/>
                      <a:pt x="942320" y="2230184"/>
                      <a:pt x="942320" y="2230184"/>
                    </a:cubicBezTo>
                    <a:cubicBezTo>
                      <a:pt x="942320" y="2230184"/>
                      <a:pt x="1164273" y="2251714"/>
                      <a:pt x="1402413" y="2255337"/>
                    </a:cubicBezTo>
                    <a:lnTo>
                      <a:pt x="1568125" y="2254171"/>
                    </a:lnTo>
                    <a:lnTo>
                      <a:pt x="1571872" y="2271764"/>
                    </a:lnTo>
                    <a:cubicBezTo>
                      <a:pt x="1587300" y="2344211"/>
                      <a:pt x="1622564" y="2509804"/>
                      <a:pt x="1703168" y="2888301"/>
                    </a:cubicBezTo>
                    <a:cubicBezTo>
                      <a:pt x="1803816" y="2988935"/>
                      <a:pt x="3037184" y="3476755"/>
                      <a:pt x="3037184" y="3476755"/>
                    </a:cubicBezTo>
                    <a:cubicBezTo>
                      <a:pt x="3037184" y="3476755"/>
                      <a:pt x="3037184" y="3476755"/>
                      <a:pt x="3067411" y="3379972"/>
                    </a:cubicBezTo>
                    <a:lnTo>
                      <a:pt x="3073536" y="3360358"/>
                    </a:lnTo>
                    <a:lnTo>
                      <a:pt x="3052195" y="3446213"/>
                    </a:lnTo>
                    <a:cubicBezTo>
                      <a:pt x="3052195" y="3446213"/>
                      <a:pt x="3052195" y="3446213"/>
                      <a:pt x="3080370" y="3504313"/>
                    </a:cubicBezTo>
                    <a:cubicBezTo>
                      <a:pt x="3080370" y="3504313"/>
                      <a:pt x="3080370" y="3504313"/>
                      <a:pt x="3052195" y="3719624"/>
                    </a:cubicBezTo>
                    <a:cubicBezTo>
                      <a:pt x="3023165" y="3834115"/>
                      <a:pt x="3123914" y="3834115"/>
                      <a:pt x="3123914" y="3834115"/>
                    </a:cubicBezTo>
                    <a:cubicBezTo>
                      <a:pt x="3123914" y="3834115"/>
                      <a:pt x="3123914" y="3834115"/>
                      <a:pt x="3281868" y="3360773"/>
                    </a:cubicBezTo>
                    <a:cubicBezTo>
                      <a:pt x="3227438" y="3306304"/>
                      <a:pt x="3149475" y="3284997"/>
                      <a:pt x="3113895" y="3277748"/>
                    </a:cubicBezTo>
                    <a:lnTo>
                      <a:pt x="3100120" y="3275239"/>
                    </a:lnTo>
                    <a:lnTo>
                      <a:pt x="3108832" y="3247344"/>
                    </a:lnTo>
                    <a:cubicBezTo>
                      <a:pt x="3108832" y="3247344"/>
                      <a:pt x="3108832" y="3247344"/>
                      <a:pt x="2147556" y="2731380"/>
                    </a:cubicBezTo>
                    <a:cubicBezTo>
                      <a:pt x="2147556" y="2731380"/>
                      <a:pt x="2018760" y="2100284"/>
                      <a:pt x="2033260" y="2085786"/>
                    </a:cubicBezTo>
                    <a:lnTo>
                      <a:pt x="2018850" y="2089732"/>
                    </a:lnTo>
                    <a:lnTo>
                      <a:pt x="2031975" y="2052029"/>
                    </a:lnTo>
                    <a:cubicBezTo>
                      <a:pt x="2051296" y="1974750"/>
                      <a:pt x="2037916" y="1886354"/>
                      <a:pt x="2002238" y="1814945"/>
                    </a:cubicBezTo>
                    <a:lnTo>
                      <a:pt x="1993668" y="1815321"/>
                    </a:lnTo>
                    <a:lnTo>
                      <a:pt x="2002897" y="1813197"/>
                    </a:lnTo>
                    <a:cubicBezTo>
                      <a:pt x="2002897" y="1813197"/>
                      <a:pt x="1826695" y="1379411"/>
                      <a:pt x="1679146" y="1066166"/>
                    </a:cubicBezTo>
                    <a:lnTo>
                      <a:pt x="1651019" y="1007573"/>
                    </a:lnTo>
                    <a:lnTo>
                      <a:pt x="1680848" y="1007573"/>
                    </a:lnTo>
                    <a:cubicBezTo>
                      <a:pt x="1904575" y="1007573"/>
                      <a:pt x="1904575" y="1007573"/>
                      <a:pt x="1904575" y="1007573"/>
                    </a:cubicBezTo>
                    <a:cubicBezTo>
                      <a:pt x="2161907" y="1136992"/>
                      <a:pt x="2161907" y="1136992"/>
                      <a:pt x="2161907" y="1136992"/>
                    </a:cubicBezTo>
                    <a:lnTo>
                      <a:pt x="2176660" y="1111756"/>
                    </a:lnTo>
                    <a:lnTo>
                      <a:pt x="2322529" y="1191885"/>
                    </a:lnTo>
                    <a:lnTo>
                      <a:pt x="2319732" y="1196398"/>
                    </a:lnTo>
                    <a:cubicBezTo>
                      <a:pt x="2434257" y="1253462"/>
                      <a:pt x="2434257" y="1253462"/>
                      <a:pt x="2434257" y="1253462"/>
                    </a:cubicBezTo>
                    <a:cubicBezTo>
                      <a:pt x="2362997" y="1339484"/>
                      <a:pt x="2462252" y="1382069"/>
                      <a:pt x="2476673" y="1396548"/>
                    </a:cubicBezTo>
                    <a:cubicBezTo>
                      <a:pt x="2476673" y="1396548"/>
                      <a:pt x="2480226" y="1394792"/>
                      <a:pt x="2485117" y="1391930"/>
                    </a:cubicBezTo>
                    <a:lnTo>
                      <a:pt x="2486970" y="1390666"/>
                    </a:lnTo>
                    <a:lnTo>
                      <a:pt x="2484974" y="1398524"/>
                    </a:lnTo>
                    <a:cubicBezTo>
                      <a:pt x="2484974" y="1412814"/>
                      <a:pt x="2492225" y="1427105"/>
                      <a:pt x="2506729" y="1441182"/>
                    </a:cubicBezTo>
                    <a:cubicBezTo>
                      <a:pt x="2519207" y="1450140"/>
                      <a:pt x="2530125" y="1457979"/>
                      <a:pt x="2539678" y="1464837"/>
                    </a:cubicBezTo>
                    <a:lnTo>
                      <a:pt x="2557939" y="1477948"/>
                    </a:lnTo>
                    <a:lnTo>
                      <a:pt x="2521296" y="1527960"/>
                    </a:lnTo>
                    <a:cubicBezTo>
                      <a:pt x="2405705" y="1685724"/>
                      <a:pt x="2405705" y="1685724"/>
                      <a:pt x="2405705" y="1685724"/>
                    </a:cubicBezTo>
                    <a:cubicBezTo>
                      <a:pt x="2391203" y="1700255"/>
                      <a:pt x="2391203" y="1729317"/>
                      <a:pt x="2405705" y="1742994"/>
                    </a:cubicBezTo>
                    <a:cubicBezTo>
                      <a:pt x="2566938" y="1862233"/>
                      <a:pt x="2607246" y="1892043"/>
                      <a:pt x="2617323" y="1899496"/>
                    </a:cubicBezTo>
                    <a:lnTo>
                      <a:pt x="2617816" y="1899860"/>
                    </a:lnTo>
                    <a:lnTo>
                      <a:pt x="2617195" y="1899822"/>
                    </a:lnTo>
                    <a:cubicBezTo>
                      <a:pt x="2612213" y="1898343"/>
                      <a:pt x="2607672" y="1895785"/>
                      <a:pt x="2604040" y="1892374"/>
                    </a:cubicBezTo>
                    <a:cubicBezTo>
                      <a:pt x="2877561" y="2107264"/>
                      <a:pt x="2877561" y="2107264"/>
                      <a:pt x="2877561" y="2107264"/>
                    </a:cubicBezTo>
                    <a:cubicBezTo>
                      <a:pt x="2891237" y="2121761"/>
                      <a:pt x="2920298" y="2107264"/>
                      <a:pt x="2934829" y="2092768"/>
                    </a:cubicBezTo>
                    <a:cubicBezTo>
                      <a:pt x="3422893" y="1461741"/>
                      <a:pt x="3422893" y="1461741"/>
                      <a:pt x="3422893" y="1461741"/>
                    </a:cubicBezTo>
                    <a:cubicBezTo>
                      <a:pt x="3438278" y="1432748"/>
                      <a:pt x="3422893" y="1419104"/>
                      <a:pt x="3409217" y="1404607"/>
                    </a:cubicBezTo>
                    <a:cubicBezTo>
                      <a:pt x="3272456" y="1297162"/>
                      <a:pt x="3204076" y="1243439"/>
                      <a:pt x="3169886" y="1216578"/>
                    </a:cubicBezTo>
                    <a:lnTo>
                      <a:pt x="3156864" y="1206347"/>
                    </a:lnTo>
                    <a:lnTo>
                      <a:pt x="3151298" y="1197654"/>
                    </a:lnTo>
                    <a:cubicBezTo>
                      <a:pt x="2936322" y="1039523"/>
                      <a:pt x="2936322" y="1039523"/>
                      <a:pt x="2936322" y="1039523"/>
                    </a:cubicBezTo>
                    <a:cubicBezTo>
                      <a:pt x="2929070" y="1032257"/>
                      <a:pt x="2918407" y="1028625"/>
                      <a:pt x="2907743" y="1028625"/>
                    </a:cubicBezTo>
                    <a:cubicBezTo>
                      <a:pt x="2897080" y="1028625"/>
                      <a:pt x="2886416" y="1032257"/>
                      <a:pt x="2879165" y="1039523"/>
                    </a:cubicBezTo>
                    <a:cubicBezTo>
                      <a:pt x="2849574" y="1079910"/>
                      <a:pt x="2821832" y="1117774"/>
                      <a:pt x="2795824" y="1153271"/>
                    </a:cubicBezTo>
                    <a:lnTo>
                      <a:pt x="2727384" y="1246682"/>
                    </a:lnTo>
                    <a:lnTo>
                      <a:pt x="2720687" y="1241914"/>
                    </a:lnTo>
                    <a:cubicBezTo>
                      <a:pt x="2678216" y="1211680"/>
                      <a:pt x="2678216" y="1211680"/>
                      <a:pt x="2678216" y="1211680"/>
                    </a:cubicBezTo>
                    <a:cubicBezTo>
                      <a:pt x="2664138" y="1204855"/>
                      <a:pt x="2649848" y="1201442"/>
                      <a:pt x="2635557" y="1203255"/>
                    </a:cubicBezTo>
                    <a:lnTo>
                      <a:pt x="2631756" y="1204474"/>
                    </a:lnTo>
                    <a:lnTo>
                      <a:pt x="2625959" y="1200758"/>
                    </a:lnTo>
                    <a:cubicBezTo>
                      <a:pt x="2620544" y="1197287"/>
                      <a:pt x="2620544" y="1197287"/>
                      <a:pt x="2620544" y="1197287"/>
                    </a:cubicBezTo>
                    <a:lnTo>
                      <a:pt x="2604113" y="1197719"/>
                    </a:lnTo>
                    <a:lnTo>
                      <a:pt x="2604771" y="1196398"/>
                    </a:lnTo>
                    <a:cubicBezTo>
                      <a:pt x="2551326" y="1167653"/>
                      <a:pt x="2511243" y="1146095"/>
                      <a:pt x="2481180" y="1129926"/>
                    </a:cubicBezTo>
                    <a:lnTo>
                      <a:pt x="2453082" y="1114813"/>
                    </a:lnTo>
                    <a:lnTo>
                      <a:pt x="2248705" y="988519"/>
                    </a:lnTo>
                    <a:lnTo>
                      <a:pt x="2262454" y="965001"/>
                    </a:lnTo>
                    <a:cubicBezTo>
                      <a:pt x="1961665" y="749588"/>
                      <a:pt x="1961665" y="749588"/>
                      <a:pt x="1961665" y="749588"/>
                    </a:cubicBezTo>
                    <a:cubicBezTo>
                      <a:pt x="1961665" y="749588"/>
                      <a:pt x="1760571" y="721490"/>
                      <a:pt x="1560329" y="707016"/>
                    </a:cubicBezTo>
                    <a:cubicBezTo>
                      <a:pt x="1527150" y="705260"/>
                      <a:pt x="1496438" y="704897"/>
                      <a:pt x="1468035" y="705761"/>
                    </a:cubicBezTo>
                    <a:lnTo>
                      <a:pt x="1395201" y="711427"/>
                    </a:lnTo>
                    <a:lnTo>
                      <a:pt x="1332465" y="682946"/>
                    </a:lnTo>
                    <a:cubicBezTo>
                      <a:pt x="1265886" y="652720"/>
                      <a:pt x="1232596" y="637607"/>
                      <a:pt x="1215951" y="630050"/>
                    </a:cubicBezTo>
                    <a:lnTo>
                      <a:pt x="1202036" y="623733"/>
                    </a:lnTo>
                    <a:lnTo>
                      <a:pt x="1202718" y="622856"/>
                    </a:lnTo>
                    <a:cubicBezTo>
                      <a:pt x="1202718" y="622856"/>
                      <a:pt x="1174538" y="536743"/>
                      <a:pt x="1174538" y="508607"/>
                    </a:cubicBezTo>
                    <a:lnTo>
                      <a:pt x="1174688" y="508105"/>
                    </a:lnTo>
                    <a:lnTo>
                      <a:pt x="1179540" y="501000"/>
                    </a:lnTo>
                    <a:cubicBezTo>
                      <a:pt x="1196059" y="475499"/>
                      <a:pt x="1244782" y="389740"/>
                      <a:pt x="1234771" y="278680"/>
                    </a:cubicBezTo>
                    <a:lnTo>
                      <a:pt x="1223888" y="223889"/>
                    </a:lnTo>
                    <a:lnTo>
                      <a:pt x="1223565" y="221055"/>
                    </a:lnTo>
                    <a:lnTo>
                      <a:pt x="1223066" y="219752"/>
                    </a:lnTo>
                    <a:lnTo>
                      <a:pt x="1220988" y="209288"/>
                    </a:lnTo>
                    <a:lnTo>
                      <a:pt x="1205419" y="173659"/>
                    </a:lnTo>
                    <a:lnTo>
                      <a:pt x="1200606" y="161089"/>
                    </a:lnTo>
                    <a:lnTo>
                      <a:pt x="1198917" y="158780"/>
                    </a:lnTo>
                    <a:lnTo>
                      <a:pt x="1188744" y="135501"/>
                    </a:lnTo>
                    <a:cubicBezTo>
                      <a:pt x="1188744" y="135501"/>
                      <a:pt x="1111562" y="4347"/>
                      <a:pt x="938310" y="105"/>
                    </a:cubicBezTo>
                    <a:close/>
                  </a:path>
                </a:pathLst>
              </a:custGeom>
              <a:solidFill>
                <a:schemeClr val="accent2"/>
              </a:solidFill>
              <a:ln>
                <a:noFill/>
              </a:ln>
              <a:effectLst/>
            </p:spPr>
            <p:txBody>
              <a:bodyPr wrap="square" anchor="ctr">
                <a:noAutofit/>
              </a:bodyPr>
              <a:lstStyle/>
              <a:p>
                <a:endParaRPr lang="en-US" sz="900" dirty="0"/>
              </a:p>
            </p:txBody>
          </p:sp>
          <p:sp>
            <p:nvSpPr>
              <p:cNvPr id="13" name="Oval 12">
                <a:extLst>
                  <a:ext uri="{FF2B5EF4-FFF2-40B4-BE49-F238E27FC236}">
                    <a16:creationId xmlns="" xmlns:a16="http://schemas.microsoft.com/office/drawing/2014/main" id="{A08E158A-F384-A740-940B-EC0D5F71D74D}"/>
                  </a:ext>
                </a:extLst>
              </p:cNvPr>
              <p:cNvSpPr/>
              <p:nvPr/>
            </p:nvSpPr>
            <p:spPr>
              <a:xfrm>
                <a:off x="7247494" y="7956611"/>
                <a:ext cx="275186" cy="2751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4" name="Group 13">
              <a:extLst>
                <a:ext uri="{FF2B5EF4-FFF2-40B4-BE49-F238E27FC236}">
                  <a16:creationId xmlns="" xmlns:a16="http://schemas.microsoft.com/office/drawing/2014/main" id="{89FFAE85-9EE4-6143-9643-9071B1AC0C72}"/>
                </a:ext>
              </a:extLst>
            </p:cNvPr>
            <p:cNvGrpSpPr/>
            <p:nvPr/>
          </p:nvGrpSpPr>
          <p:grpSpPr>
            <a:xfrm>
              <a:off x="13648203" y="3620731"/>
              <a:ext cx="1838090" cy="2751236"/>
              <a:chOff x="10680465" y="5480561"/>
              <a:chExt cx="1838090" cy="2751236"/>
            </a:xfrm>
          </p:grpSpPr>
          <p:sp>
            <p:nvSpPr>
              <p:cNvPr id="15" name="Freeform 14">
                <a:extLst>
                  <a:ext uri="{FF2B5EF4-FFF2-40B4-BE49-F238E27FC236}">
                    <a16:creationId xmlns="" xmlns:a16="http://schemas.microsoft.com/office/drawing/2014/main" id="{DAB8038B-4611-9440-BAE4-E39CC805DBCF}"/>
                  </a:ext>
                </a:extLst>
              </p:cNvPr>
              <p:cNvSpPr>
                <a:spLocks noChangeArrowheads="1"/>
              </p:cNvSpPr>
              <p:nvPr/>
            </p:nvSpPr>
            <p:spPr bwMode="auto">
              <a:xfrm flipH="1">
                <a:off x="10680465" y="5480561"/>
                <a:ext cx="1838090" cy="2055065"/>
              </a:xfrm>
              <a:custGeom>
                <a:avLst/>
                <a:gdLst>
                  <a:gd name="connsiteX0" fmla="*/ 2505636 w 3429309"/>
                  <a:gd name="connsiteY0" fmla="*/ 1353841 h 3834115"/>
                  <a:gd name="connsiteX1" fmla="*/ 2507181 w 3429309"/>
                  <a:gd name="connsiteY1" fmla="*/ 1355186 h 3834115"/>
                  <a:gd name="connsiteX2" fmla="*/ 2506729 w 3429309"/>
                  <a:gd name="connsiteY2" fmla="*/ 1355865 h 3834115"/>
                  <a:gd name="connsiteX3" fmla="*/ 2506658 w 3429309"/>
                  <a:gd name="connsiteY3" fmla="*/ 1355958 h 3834115"/>
                  <a:gd name="connsiteX4" fmla="*/ 2505517 w 3429309"/>
                  <a:gd name="connsiteY4" fmla="*/ 1353963 h 3834115"/>
                  <a:gd name="connsiteX5" fmla="*/ 2676317 w 3429309"/>
                  <a:gd name="connsiteY5" fmla="*/ 1274042 h 3834115"/>
                  <a:gd name="connsiteX6" fmla="*/ 2683010 w 3429309"/>
                  <a:gd name="connsiteY6" fmla="*/ 1278847 h 3834115"/>
                  <a:gd name="connsiteX7" fmla="*/ 2696644 w 3429309"/>
                  <a:gd name="connsiteY7" fmla="*/ 1288636 h 3834115"/>
                  <a:gd name="connsiteX8" fmla="*/ 2659658 w 3429309"/>
                  <a:gd name="connsiteY8" fmla="*/ 1339117 h 3834115"/>
                  <a:gd name="connsiteX9" fmla="*/ 2605446 w 3429309"/>
                  <a:gd name="connsiteY9" fmla="*/ 1413108 h 3834115"/>
                  <a:gd name="connsiteX10" fmla="*/ 2588281 w 3429309"/>
                  <a:gd name="connsiteY10" fmla="*/ 1436535 h 3834115"/>
                  <a:gd name="connsiteX11" fmla="*/ 2534884 w 3429309"/>
                  <a:gd name="connsiteY11" fmla="*/ 1398524 h 3834115"/>
                  <a:gd name="connsiteX12" fmla="*/ 2534884 w 3429309"/>
                  <a:gd name="connsiteY12" fmla="*/ 1384020 h 3834115"/>
                  <a:gd name="connsiteX13" fmla="*/ 2539096 w 3429309"/>
                  <a:gd name="connsiteY13" fmla="*/ 1378629 h 3834115"/>
                  <a:gd name="connsiteX14" fmla="*/ 2545237 w 3429309"/>
                  <a:gd name="connsiteY14" fmla="*/ 1382566 h 3834115"/>
                  <a:gd name="connsiteX15" fmla="*/ 2563513 w 3429309"/>
                  <a:gd name="connsiteY15" fmla="*/ 1394280 h 3834115"/>
                  <a:gd name="connsiteX16" fmla="*/ 2609806 w 3429309"/>
                  <a:gd name="connsiteY16" fmla="*/ 1387548 h 3834115"/>
                  <a:gd name="connsiteX17" fmla="*/ 2611433 w 3429309"/>
                  <a:gd name="connsiteY17" fmla="*/ 1367050 h 3834115"/>
                  <a:gd name="connsiteX18" fmla="*/ 2615904 w 3429309"/>
                  <a:gd name="connsiteY18" fmla="*/ 1366799 h 3834115"/>
                  <a:gd name="connsiteX19" fmla="*/ 2637539 w 3429309"/>
                  <a:gd name="connsiteY19" fmla="*/ 1322577 h 3834115"/>
                  <a:gd name="connsiteX20" fmla="*/ 2636510 w 3429309"/>
                  <a:gd name="connsiteY20" fmla="*/ 1321817 h 3834115"/>
                  <a:gd name="connsiteX21" fmla="*/ 2651502 w 3429309"/>
                  <a:gd name="connsiteY21" fmla="*/ 1307306 h 3834115"/>
                  <a:gd name="connsiteX22" fmla="*/ 2652964 w 3429309"/>
                  <a:gd name="connsiteY22" fmla="*/ 1288582 h 3834115"/>
                  <a:gd name="connsiteX23" fmla="*/ 2657652 w 3429309"/>
                  <a:gd name="connsiteY23" fmla="*/ 1288713 h 3834115"/>
                  <a:gd name="connsiteX24" fmla="*/ 2676180 w 3429309"/>
                  <a:gd name="connsiteY24" fmla="*/ 1274698 h 3834115"/>
                  <a:gd name="connsiteX25" fmla="*/ 938310 w 3429309"/>
                  <a:gd name="connsiteY25" fmla="*/ 105 h 3834115"/>
                  <a:gd name="connsiteX26" fmla="*/ 858123 w 3429309"/>
                  <a:gd name="connsiteY26" fmla="*/ 6810 h 3834115"/>
                  <a:gd name="connsiteX27" fmla="*/ 874916 w 3429309"/>
                  <a:gd name="connsiteY27" fmla="*/ 23562 h 3834115"/>
                  <a:gd name="connsiteX28" fmla="*/ 878660 w 3429309"/>
                  <a:gd name="connsiteY28" fmla="*/ 27298 h 3834115"/>
                  <a:gd name="connsiteX29" fmla="*/ 884914 w 3429309"/>
                  <a:gd name="connsiteY29" fmla="*/ 30114 h 3834115"/>
                  <a:gd name="connsiteX30" fmla="*/ 887170 w 3429309"/>
                  <a:gd name="connsiteY30" fmla="*/ 35787 h 3834115"/>
                  <a:gd name="connsiteX31" fmla="*/ 883539 w 3429309"/>
                  <a:gd name="connsiteY31" fmla="*/ 32165 h 3834115"/>
                  <a:gd name="connsiteX32" fmla="*/ 878660 w 3429309"/>
                  <a:gd name="connsiteY32" fmla="*/ 27298 h 3834115"/>
                  <a:gd name="connsiteX33" fmla="*/ 869122 w 3429309"/>
                  <a:gd name="connsiteY33" fmla="*/ 23003 h 3834115"/>
                  <a:gd name="connsiteX34" fmla="*/ 742790 w 3429309"/>
                  <a:gd name="connsiteY34" fmla="*/ 63911 h 3834115"/>
                  <a:gd name="connsiteX35" fmla="*/ 613788 w 3429309"/>
                  <a:gd name="connsiteY35" fmla="*/ 322146 h 3834115"/>
                  <a:gd name="connsiteX36" fmla="*/ 647158 w 3429309"/>
                  <a:gd name="connsiteY36" fmla="*/ 314785 h 3834115"/>
                  <a:gd name="connsiteX37" fmla="*/ 649437 w 3429309"/>
                  <a:gd name="connsiteY37" fmla="*/ 366457 h 3834115"/>
                  <a:gd name="connsiteX38" fmla="*/ 671572 w 3429309"/>
                  <a:gd name="connsiteY38" fmla="*/ 450630 h 3834115"/>
                  <a:gd name="connsiteX39" fmla="*/ 686089 w 3429309"/>
                  <a:gd name="connsiteY39" fmla="*/ 565731 h 3834115"/>
                  <a:gd name="connsiteX40" fmla="*/ 757819 w 3429309"/>
                  <a:gd name="connsiteY40" fmla="*/ 737957 h 3834115"/>
                  <a:gd name="connsiteX41" fmla="*/ 858583 w 3429309"/>
                  <a:gd name="connsiteY41" fmla="*/ 737957 h 3834115"/>
                  <a:gd name="connsiteX42" fmla="*/ 944830 w 3429309"/>
                  <a:gd name="connsiteY42" fmla="*/ 694474 h 3834115"/>
                  <a:gd name="connsiteX43" fmla="*/ 983159 w 3429309"/>
                  <a:gd name="connsiteY43" fmla="*/ 819562 h 3834115"/>
                  <a:gd name="connsiteX44" fmla="*/ 991857 w 3429309"/>
                  <a:gd name="connsiteY44" fmla="*/ 847950 h 3834115"/>
                  <a:gd name="connsiteX45" fmla="*/ 996789 w 3429309"/>
                  <a:gd name="connsiteY45" fmla="*/ 872356 h 3834115"/>
                  <a:gd name="connsiteX46" fmla="*/ 1005701 w 3429309"/>
                  <a:gd name="connsiteY46" fmla="*/ 914404 h 3834115"/>
                  <a:gd name="connsiteX47" fmla="*/ 1007745 w 3429309"/>
                  <a:gd name="connsiteY47" fmla="*/ 923415 h 3834115"/>
                  <a:gd name="connsiteX48" fmla="*/ 827100 w 3429309"/>
                  <a:gd name="connsiteY48" fmla="*/ 1297309 h 3834115"/>
                  <a:gd name="connsiteX49" fmla="*/ 338644 w 3429309"/>
                  <a:gd name="connsiteY49" fmla="*/ 1196405 h 3834115"/>
                  <a:gd name="connsiteX50" fmla="*/ 329664 w 3429309"/>
                  <a:gd name="connsiteY50" fmla="*/ 1244782 h 3834115"/>
                  <a:gd name="connsiteX51" fmla="*/ 313865 w 3429309"/>
                  <a:gd name="connsiteY51" fmla="*/ 1238245 h 3834115"/>
                  <a:gd name="connsiteX52" fmla="*/ 169896 w 3429309"/>
                  <a:gd name="connsiteY52" fmla="*/ 1166161 h 3834115"/>
                  <a:gd name="connsiteX53" fmla="*/ 140759 w 3429309"/>
                  <a:gd name="connsiteY53" fmla="*/ 1137843 h 3834115"/>
                  <a:gd name="connsiteX54" fmla="*/ 140759 w 3429309"/>
                  <a:gd name="connsiteY54" fmla="*/ 1180750 h 3834115"/>
                  <a:gd name="connsiteX55" fmla="*/ 212744 w 3429309"/>
                  <a:gd name="connsiteY55" fmla="*/ 1238245 h 3834115"/>
                  <a:gd name="connsiteX56" fmla="*/ 178573 w 3429309"/>
                  <a:gd name="connsiteY56" fmla="*/ 1238245 h 3834115"/>
                  <a:gd name="connsiteX57" fmla="*/ 166879 w 3429309"/>
                  <a:gd name="connsiteY57" fmla="*/ 1238245 h 3834115"/>
                  <a:gd name="connsiteX58" fmla="*/ 152625 w 3429309"/>
                  <a:gd name="connsiteY58" fmla="*/ 1236705 h 3834115"/>
                  <a:gd name="connsiteX59" fmla="*/ 38400 w 3429309"/>
                  <a:gd name="connsiteY59" fmla="*/ 1224362 h 3834115"/>
                  <a:gd name="connsiteX60" fmla="*/ 24659 w 3429309"/>
                  <a:gd name="connsiteY60" fmla="*/ 1266680 h 3834115"/>
                  <a:gd name="connsiteX61" fmla="*/ 121318 w 3429309"/>
                  <a:gd name="connsiteY61" fmla="*/ 1275574 h 3834115"/>
                  <a:gd name="connsiteX62" fmla="*/ 155705 w 3429309"/>
                  <a:gd name="connsiteY62" fmla="*/ 1278738 h 3834115"/>
                  <a:gd name="connsiteX63" fmla="*/ 155904 w 3429309"/>
                  <a:gd name="connsiteY63" fmla="*/ 1283846 h 3834115"/>
                  <a:gd name="connsiteX64" fmla="*/ 153174 w 3429309"/>
                  <a:gd name="connsiteY64" fmla="*/ 1282779 h 3834115"/>
                  <a:gd name="connsiteX65" fmla="*/ 24080 w 3429309"/>
                  <a:gd name="connsiteY65" fmla="*/ 1269503 h 3834115"/>
                  <a:gd name="connsiteX66" fmla="*/ 9546 w 3429309"/>
                  <a:gd name="connsiteY66" fmla="*/ 1310991 h 3834115"/>
                  <a:gd name="connsiteX67" fmla="*/ 153174 w 3429309"/>
                  <a:gd name="connsiteY67" fmla="*/ 1310991 h 3834115"/>
                  <a:gd name="connsiteX68" fmla="*/ 156976 w 3429309"/>
                  <a:gd name="connsiteY68" fmla="*/ 1311350 h 3834115"/>
                  <a:gd name="connsiteX69" fmla="*/ 157149 w 3429309"/>
                  <a:gd name="connsiteY69" fmla="*/ 1315799 h 3834115"/>
                  <a:gd name="connsiteX70" fmla="*/ 158296 w 3429309"/>
                  <a:gd name="connsiteY70" fmla="*/ 1325927 h 3834115"/>
                  <a:gd name="connsiteX71" fmla="*/ 150803 w 3429309"/>
                  <a:gd name="connsiteY71" fmla="*/ 1325927 h 3834115"/>
                  <a:gd name="connsiteX72" fmla="*/ 24277 w 3429309"/>
                  <a:gd name="connsiteY72" fmla="*/ 1325927 h 3834115"/>
                  <a:gd name="connsiteX73" fmla="*/ 24277 w 3429309"/>
                  <a:gd name="connsiteY73" fmla="*/ 1355160 h 3834115"/>
                  <a:gd name="connsiteX74" fmla="*/ 121148 w 3429309"/>
                  <a:gd name="connsiteY74" fmla="*/ 1355160 h 3834115"/>
                  <a:gd name="connsiteX75" fmla="*/ 161825 w 3429309"/>
                  <a:gd name="connsiteY75" fmla="*/ 1355160 h 3834115"/>
                  <a:gd name="connsiteX76" fmla="*/ 162801 w 3429309"/>
                  <a:gd name="connsiteY76" fmla="*/ 1358456 h 3834115"/>
                  <a:gd name="connsiteX77" fmla="*/ 129234 w 3429309"/>
                  <a:gd name="connsiteY77" fmla="*/ 1362368 h 3834115"/>
                  <a:gd name="connsiteX78" fmla="*/ 54592 w 3429309"/>
                  <a:gd name="connsiteY78" fmla="*/ 1371066 h 3834115"/>
                  <a:gd name="connsiteX79" fmla="*/ 54592 w 3429309"/>
                  <a:gd name="connsiteY79" fmla="*/ 1400275 h 3834115"/>
                  <a:gd name="connsiteX80" fmla="*/ 183703 w 3429309"/>
                  <a:gd name="connsiteY80" fmla="*/ 1400275 h 3834115"/>
                  <a:gd name="connsiteX81" fmla="*/ 191348 w 3429309"/>
                  <a:gd name="connsiteY81" fmla="*/ 1393360 h 3834115"/>
                  <a:gd name="connsiteX82" fmla="*/ 192528 w 3429309"/>
                  <a:gd name="connsiteY82" fmla="*/ 1386315 h 3834115"/>
                  <a:gd name="connsiteX83" fmla="*/ 241880 w 3429309"/>
                  <a:gd name="connsiteY83" fmla="*/ 1391637 h 3834115"/>
                  <a:gd name="connsiteX84" fmla="*/ 291370 w 3429309"/>
                  <a:gd name="connsiteY84" fmla="*/ 1388928 h 3834115"/>
                  <a:gd name="connsiteX85" fmla="*/ 303960 w 3429309"/>
                  <a:gd name="connsiteY85" fmla="*/ 1383264 h 3834115"/>
                  <a:gd name="connsiteX86" fmla="*/ 295947 w 3429309"/>
                  <a:gd name="connsiteY86" fmla="*/ 1426432 h 3834115"/>
                  <a:gd name="connsiteX87" fmla="*/ 970562 w 3429309"/>
                  <a:gd name="connsiteY87" fmla="*/ 1584629 h 3834115"/>
                  <a:gd name="connsiteX88" fmla="*/ 1129770 w 3429309"/>
                  <a:gd name="connsiteY88" fmla="*/ 1287832 h 3834115"/>
                  <a:gd name="connsiteX89" fmla="*/ 1160013 w 3429309"/>
                  <a:gd name="connsiteY89" fmla="*/ 1350936 h 3834115"/>
                  <a:gd name="connsiteX90" fmla="*/ 1374126 w 3429309"/>
                  <a:gd name="connsiteY90" fmla="*/ 1797690 h 3834115"/>
                  <a:gd name="connsiteX91" fmla="*/ 1395147 w 3429309"/>
                  <a:gd name="connsiteY91" fmla="*/ 1841550 h 3834115"/>
                  <a:gd name="connsiteX92" fmla="*/ 698642 w 3429309"/>
                  <a:gd name="connsiteY92" fmla="*/ 1872073 h 3834115"/>
                  <a:gd name="connsiteX93" fmla="*/ 555502 w 3429309"/>
                  <a:gd name="connsiteY93" fmla="*/ 3262740 h 3834115"/>
                  <a:gd name="connsiteX94" fmla="*/ 569835 w 3429309"/>
                  <a:gd name="connsiteY94" fmla="*/ 3267281 h 3834115"/>
                  <a:gd name="connsiteX95" fmla="*/ 585658 w 3429309"/>
                  <a:gd name="connsiteY95" fmla="*/ 3272295 h 3834115"/>
                  <a:gd name="connsiteX96" fmla="*/ 568276 w 3429309"/>
                  <a:gd name="connsiteY96" fmla="*/ 3276644 h 3834115"/>
                  <a:gd name="connsiteX97" fmla="*/ 354146 w 3429309"/>
                  <a:gd name="connsiteY97" fmla="*/ 3262129 h 3834115"/>
                  <a:gd name="connsiteX98" fmla="*/ 238977 w 3429309"/>
                  <a:gd name="connsiteY98" fmla="*/ 3348363 h 3834115"/>
                  <a:gd name="connsiteX99" fmla="*/ 712452 w 3429309"/>
                  <a:gd name="connsiteY99" fmla="*/ 3491801 h 3834115"/>
                  <a:gd name="connsiteX100" fmla="*/ 782993 w 3429309"/>
                  <a:gd name="connsiteY100" fmla="*/ 3336196 h 3834115"/>
                  <a:gd name="connsiteX101" fmla="*/ 783099 w 3429309"/>
                  <a:gd name="connsiteY101" fmla="*/ 3334854 h 3834115"/>
                  <a:gd name="connsiteX102" fmla="*/ 827297 w 3429309"/>
                  <a:gd name="connsiteY102" fmla="*/ 3348858 h 3834115"/>
                  <a:gd name="connsiteX103" fmla="*/ 942320 w 3429309"/>
                  <a:gd name="connsiteY103" fmla="*/ 2230184 h 3834115"/>
                  <a:gd name="connsiteX104" fmla="*/ 1402413 w 3429309"/>
                  <a:gd name="connsiteY104" fmla="*/ 2255337 h 3834115"/>
                  <a:gd name="connsiteX105" fmla="*/ 1568125 w 3429309"/>
                  <a:gd name="connsiteY105" fmla="*/ 2254171 h 3834115"/>
                  <a:gd name="connsiteX106" fmla="*/ 1571872 w 3429309"/>
                  <a:gd name="connsiteY106" fmla="*/ 2271764 h 3834115"/>
                  <a:gd name="connsiteX107" fmla="*/ 1703168 w 3429309"/>
                  <a:gd name="connsiteY107" fmla="*/ 2888301 h 3834115"/>
                  <a:gd name="connsiteX108" fmla="*/ 3037184 w 3429309"/>
                  <a:gd name="connsiteY108" fmla="*/ 3476755 h 3834115"/>
                  <a:gd name="connsiteX109" fmla="*/ 3067411 w 3429309"/>
                  <a:gd name="connsiteY109" fmla="*/ 3379972 h 3834115"/>
                  <a:gd name="connsiteX110" fmla="*/ 3073536 w 3429309"/>
                  <a:gd name="connsiteY110" fmla="*/ 3360358 h 3834115"/>
                  <a:gd name="connsiteX111" fmla="*/ 3052195 w 3429309"/>
                  <a:gd name="connsiteY111" fmla="*/ 3446213 h 3834115"/>
                  <a:gd name="connsiteX112" fmla="*/ 3080370 w 3429309"/>
                  <a:gd name="connsiteY112" fmla="*/ 3504313 h 3834115"/>
                  <a:gd name="connsiteX113" fmla="*/ 3052195 w 3429309"/>
                  <a:gd name="connsiteY113" fmla="*/ 3719624 h 3834115"/>
                  <a:gd name="connsiteX114" fmla="*/ 3123914 w 3429309"/>
                  <a:gd name="connsiteY114" fmla="*/ 3834115 h 3834115"/>
                  <a:gd name="connsiteX115" fmla="*/ 3281868 w 3429309"/>
                  <a:gd name="connsiteY115" fmla="*/ 3360773 h 3834115"/>
                  <a:gd name="connsiteX116" fmla="*/ 3113895 w 3429309"/>
                  <a:gd name="connsiteY116" fmla="*/ 3277748 h 3834115"/>
                  <a:gd name="connsiteX117" fmla="*/ 3100120 w 3429309"/>
                  <a:gd name="connsiteY117" fmla="*/ 3275239 h 3834115"/>
                  <a:gd name="connsiteX118" fmla="*/ 3108832 w 3429309"/>
                  <a:gd name="connsiteY118" fmla="*/ 3247344 h 3834115"/>
                  <a:gd name="connsiteX119" fmla="*/ 2147556 w 3429309"/>
                  <a:gd name="connsiteY119" fmla="*/ 2731380 h 3834115"/>
                  <a:gd name="connsiteX120" fmla="*/ 2033260 w 3429309"/>
                  <a:gd name="connsiteY120" fmla="*/ 2085786 h 3834115"/>
                  <a:gd name="connsiteX121" fmla="*/ 2018850 w 3429309"/>
                  <a:gd name="connsiteY121" fmla="*/ 2089732 h 3834115"/>
                  <a:gd name="connsiteX122" fmla="*/ 2031975 w 3429309"/>
                  <a:gd name="connsiteY122" fmla="*/ 2052029 h 3834115"/>
                  <a:gd name="connsiteX123" fmla="*/ 2002238 w 3429309"/>
                  <a:gd name="connsiteY123" fmla="*/ 1814945 h 3834115"/>
                  <a:gd name="connsiteX124" fmla="*/ 1993668 w 3429309"/>
                  <a:gd name="connsiteY124" fmla="*/ 1815321 h 3834115"/>
                  <a:gd name="connsiteX125" fmla="*/ 2002897 w 3429309"/>
                  <a:gd name="connsiteY125" fmla="*/ 1813197 h 3834115"/>
                  <a:gd name="connsiteX126" fmla="*/ 1679146 w 3429309"/>
                  <a:gd name="connsiteY126" fmla="*/ 1066166 h 3834115"/>
                  <a:gd name="connsiteX127" fmla="*/ 1651019 w 3429309"/>
                  <a:gd name="connsiteY127" fmla="*/ 1007573 h 3834115"/>
                  <a:gd name="connsiteX128" fmla="*/ 1680848 w 3429309"/>
                  <a:gd name="connsiteY128" fmla="*/ 1007573 h 3834115"/>
                  <a:gd name="connsiteX129" fmla="*/ 1904575 w 3429309"/>
                  <a:gd name="connsiteY129" fmla="*/ 1007573 h 3834115"/>
                  <a:gd name="connsiteX130" fmla="*/ 2161907 w 3429309"/>
                  <a:gd name="connsiteY130" fmla="*/ 1136992 h 3834115"/>
                  <a:gd name="connsiteX131" fmla="*/ 2176660 w 3429309"/>
                  <a:gd name="connsiteY131" fmla="*/ 1111756 h 3834115"/>
                  <a:gd name="connsiteX132" fmla="*/ 2322529 w 3429309"/>
                  <a:gd name="connsiteY132" fmla="*/ 1191885 h 3834115"/>
                  <a:gd name="connsiteX133" fmla="*/ 2319732 w 3429309"/>
                  <a:gd name="connsiteY133" fmla="*/ 1196398 h 3834115"/>
                  <a:gd name="connsiteX134" fmla="*/ 2434257 w 3429309"/>
                  <a:gd name="connsiteY134" fmla="*/ 1253462 h 3834115"/>
                  <a:gd name="connsiteX135" fmla="*/ 2476673 w 3429309"/>
                  <a:gd name="connsiteY135" fmla="*/ 1396548 h 3834115"/>
                  <a:gd name="connsiteX136" fmla="*/ 2485117 w 3429309"/>
                  <a:gd name="connsiteY136" fmla="*/ 1391930 h 3834115"/>
                  <a:gd name="connsiteX137" fmla="*/ 2486970 w 3429309"/>
                  <a:gd name="connsiteY137" fmla="*/ 1390666 h 3834115"/>
                  <a:gd name="connsiteX138" fmla="*/ 2484974 w 3429309"/>
                  <a:gd name="connsiteY138" fmla="*/ 1398524 h 3834115"/>
                  <a:gd name="connsiteX139" fmla="*/ 2506729 w 3429309"/>
                  <a:gd name="connsiteY139" fmla="*/ 1441182 h 3834115"/>
                  <a:gd name="connsiteX140" fmla="*/ 2539678 w 3429309"/>
                  <a:gd name="connsiteY140" fmla="*/ 1464837 h 3834115"/>
                  <a:gd name="connsiteX141" fmla="*/ 2557939 w 3429309"/>
                  <a:gd name="connsiteY141" fmla="*/ 1477948 h 3834115"/>
                  <a:gd name="connsiteX142" fmla="*/ 2521296 w 3429309"/>
                  <a:gd name="connsiteY142" fmla="*/ 1527960 h 3834115"/>
                  <a:gd name="connsiteX143" fmla="*/ 2405705 w 3429309"/>
                  <a:gd name="connsiteY143" fmla="*/ 1685724 h 3834115"/>
                  <a:gd name="connsiteX144" fmla="*/ 2405705 w 3429309"/>
                  <a:gd name="connsiteY144" fmla="*/ 1742994 h 3834115"/>
                  <a:gd name="connsiteX145" fmla="*/ 2617323 w 3429309"/>
                  <a:gd name="connsiteY145" fmla="*/ 1899496 h 3834115"/>
                  <a:gd name="connsiteX146" fmla="*/ 2617816 w 3429309"/>
                  <a:gd name="connsiteY146" fmla="*/ 1899860 h 3834115"/>
                  <a:gd name="connsiteX147" fmla="*/ 2617195 w 3429309"/>
                  <a:gd name="connsiteY147" fmla="*/ 1899822 h 3834115"/>
                  <a:gd name="connsiteX148" fmla="*/ 2604040 w 3429309"/>
                  <a:gd name="connsiteY148" fmla="*/ 1892374 h 3834115"/>
                  <a:gd name="connsiteX149" fmla="*/ 2877561 w 3429309"/>
                  <a:gd name="connsiteY149" fmla="*/ 2107264 h 3834115"/>
                  <a:gd name="connsiteX150" fmla="*/ 2934829 w 3429309"/>
                  <a:gd name="connsiteY150" fmla="*/ 2092768 h 3834115"/>
                  <a:gd name="connsiteX151" fmla="*/ 3422893 w 3429309"/>
                  <a:gd name="connsiteY151" fmla="*/ 1461741 h 3834115"/>
                  <a:gd name="connsiteX152" fmla="*/ 3409217 w 3429309"/>
                  <a:gd name="connsiteY152" fmla="*/ 1404607 h 3834115"/>
                  <a:gd name="connsiteX153" fmla="*/ 3169886 w 3429309"/>
                  <a:gd name="connsiteY153" fmla="*/ 1216578 h 3834115"/>
                  <a:gd name="connsiteX154" fmla="*/ 3156864 w 3429309"/>
                  <a:gd name="connsiteY154" fmla="*/ 1206347 h 3834115"/>
                  <a:gd name="connsiteX155" fmla="*/ 3151298 w 3429309"/>
                  <a:gd name="connsiteY155" fmla="*/ 1197654 h 3834115"/>
                  <a:gd name="connsiteX156" fmla="*/ 2936322 w 3429309"/>
                  <a:gd name="connsiteY156" fmla="*/ 1039523 h 3834115"/>
                  <a:gd name="connsiteX157" fmla="*/ 2907743 w 3429309"/>
                  <a:gd name="connsiteY157" fmla="*/ 1028625 h 3834115"/>
                  <a:gd name="connsiteX158" fmla="*/ 2879165 w 3429309"/>
                  <a:gd name="connsiteY158" fmla="*/ 1039523 h 3834115"/>
                  <a:gd name="connsiteX159" fmla="*/ 2795824 w 3429309"/>
                  <a:gd name="connsiteY159" fmla="*/ 1153271 h 3834115"/>
                  <a:gd name="connsiteX160" fmla="*/ 2727384 w 3429309"/>
                  <a:gd name="connsiteY160" fmla="*/ 1246682 h 3834115"/>
                  <a:gd name="connsiteX161" fmla="*/ 2720687 w 3429309"/>
                  <a:gd name="connsiteY161" fmla="*/ 1241914 h 3834115"/>
                  <a:gd name="connsiteX162" fmla="*/ 2678216 w 3429309"/>
                  <a:gd name="connsiteY162" fmla="*/ 1211680 h 3834115"/>
                  <a:gd name="connsiteX163" fmla="*/ 2635557 w 3429309"/>
                  <a:gd name="connsiteY163" fmla="*/ 1203255 h 3834115"/>
                  <a:gd name="connsiteX164" fmla="*/ 2631756 w 3429309"/>
                  <a:gd name="connsiteY164" fmla="*/ 1204474 h 3834115"/>
                  <a:gd name="connsiteX165" fmla="*/ 2625959 w 3429309"/>
                  <a:gd name="connsiteY165" fmla="*/ 1200758 h 3834115"/>
                  <a:gd name="connsiteX166" fmla="*/ 2620544 w 3429309"/>
                  <a:gd name="connsiteY166" fmla="*/ 1197287 h 3834115"/>
                  <a:gd name="connsiteX167" fmla="*/ 2604113 w 3429309"/>
                  <a:gd name="connsiteY167" fmla="*/ 1197719 h 3834115"/>
                  <a:gd name="connsiteX168" fmla="*/ 2604771 w 3429309"/>
                  <a:gd name="connsiteY168" fmla="*/ 1196398 h 3834115"/>
                  <a:gd name="connsiteX169" fmla="*/ 2481180 w 3429309"/>
                  <a:gd name="connsiteY169" fmla="*/ 1129926 h 3834115"/>
                  <a:gd name="connsiteX170" fmla="*/ 2453082 w 3429309"/>
                  <a:gd name="connsiteY170" fmla="*/ 1114813 h 3834115"/>
                  <a:gd name="connsiteX171" fmla="*/ 2248705 w 3429309"/>
                  <a:gd name="connsiteY171" fmla="*/ 988519 h 3834115"/>
                  <a:gd name="connsiteX172" fmla="*/ 2262454 w 3429309"/>
                  <a:gd name="connsiteY172" fmla="*/ 965001 h 3834115"/>
                  <a:gd name="connsiteX173" fmla="*/ 1961665 w 3429309"/>
                  <a:gd name="connsiteY173" fmla="*/ 749588 h 3834115"/>
                  <a:gd name="connsiteX174" fmla="*/ 1560329 w 3429309"/>
                  <a:gd name="connsiteY174" fmla="*/ 707016 h 3834115"/>
                  <a:gd name="connsiteX175" fmla="*/ 1468035 w 3429309"/>
                  <a:gd name="connsiteY175" fmla="*/ 705761 h 3834115"/>
                  <a:gd name="connsiteX176" fmla="*/ 1395201 w 3429309"/>
                  <a:gd name="connsiteY176" fmla="*/ 711427 h 3834115"/>
                  <a:gd name="connsiteX177" fmla="*/ 1332465 w 3429309"/>
                  <a:gd name="connsiteY177" fmla="*/ 682946 h 3834115"/>
                  <a:gd name="connsiteX178" fmla="*/ 1215951 w 3429309"/>
                  <a:gd name="connsiteY178" fmla="*/ 630050 h 3834115"/>
                  <a:gd name="connsiteX179" fmla="*/ 1202036 w 3429309"/>
                  <a:gd name="connsiteY179" fmla="*/ 623733 h 3834115"/>
                  <a:gd name="connsiteX180" fmla="*/ 1202718 w 3429309"/>
                  <a:gd name="connsiteY180" fmla="*/ 622856 h 3834115"/>
                  <a:gd name="connsiteX181" fmla="*/ 1174538 w 3429309"/>
                  <a:gd name="connsiteY181" fmla="*/ 508607 h 3834115"/>
                  <a:gd name="connsiteX182" fmla="*/ 1174688 w 3429309"/>
                  <a:gd name="connsiteY182" fmla="*/ 508105 h 3834115"/>
                  <a:gd name="connsiteX183" fmla="*/ 1179540 w 3429309"/>
                  <a:gd name="connsiteY183" fmla="*/ 501000 h 3834115"/>
                  <a:gd name="connsiteX184" fmla="*/ 1234771 w 3429309"/>
                  <a:gd name="connsiteY184" fmla="*/ 278680 h 3834115"/>
                  <a:gd name="connsiteX185" fmla="*/ 1223888 w 3429309"/>
                  <a:gd name="connsiteY185" fmla="*/ 223889 h 3834115"/>
                  <a:gd name="connsiteX186" fmla="*/ 1223565 w 3429309"/>
                  <a:gd name="connsiteY186" fmla="*/ 221055 h 3834115"/>
                  <a:gd name="connsiteX187" fmla="*/ 1223066 w 3429309"/>
                  <a:gd name="connsiteY187" fmla="*/ 219752 h 3834115"/>
                  <a:gd name="connsiteX188" fmla="*/ 1220988 w 3429309"/>
                  <a:gd name="connsiteY188" fmla="*/ 209288 h 3834115"/>
                  <a:gd name="connsiteX189" fmla="*/ 1205419 w 3429309"/>
                  <a:gd name="connsiteY189" fmla="*/ 173659 h 3834115"/>
                  <a:gd name="connsiteX190" fmla="*/ 1200606 w 3429309"/>
                  <a:gd name="connsiteY190" fmla="*/ 161089 h 3834115"/>
                  <a:gd name="connsiteX191" fmla="*/ 1198917 w 3429309"/>
                  <a:gd name="connsiteY191" fmla="*/ 158780 h 3834115"/>
                  <a:gd name="connsiteX192" fmla="*/ 1188744 w 3429309"/>
                  <a:gd name="connsiteY192" fmla="*/ 135501 h 3834115"/>
                  <a:gd name="connsiteX193" fmla="*/ 938310 w 3429309"/>
                  <a:gd name="connsiteY193" fmla="*/ 105 h 38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429309" h="3834115">
                    <a:moveTo>
                      <a:pt x="2505636" y="1353841"/>
                    </a:moveTo>
                    <a:lnTo>
                      <a:pt x="2507181" y="1355186"/>
                    </a:lnTo>
                    <a:lnTo>
                      <a:pt x="2506729" y="1355865"/>
                    </a:lnTo>
                    <a:lnTo>
                      <a:pt x="2506658" y="1355958"/>
                    </a:lnTo>
                    <a:lnTo>
                      <a:pt x="2505517" y="1353963"/>
                    </a:lnTo>
                    <a:close/>
                    <a:moveTo>
                      <a:pt x="2676317" y="1274042"/>
                    </a:moveTo>
                    <a:lnTo>
                      <a:pt x="2683010" y="1278847"/>
                    </a:lnTo>
                    <a:lnTo>
                      <a:pt x="2696644" y="1288636"/>
                    </a:lnTo>
                    <a:lnTo>
                      <a:pt x="2659658" y="1339117"/>
                    </a:lnTo>
                    <a:cubicBezTo>
                      <a:pt x="2640123" y="1365779"/>
                      <a:pt x="2622091" y="1390390"/>
                      <a:pt x="2605446" y="1413108"/>
                    </a:cubicBezTo>
                    <a:lnTo>
                      <a:pt x="2588281" y="1436535"/>
                    </a:lnTo>
                    <a:lnTo>
                      <a:pt x="2534884" y="1398524"/>
                    </a:lnTo>
                    <a:lnTo>
                      <a:pt x="2534884" y="1384020"/>
                    </a:lnTo>
                    <a:lnTo>
                      <a:pt x="2539096" y="1378629"/>
                    </a:lnTo>
                    <a:lnTo>
                      <a:pt x="2545237" y="1382566"/>
                    </a:lnTo>
                    <a:cubicBezTo>
                      <a:pt x="2563513" y="1394280"/>
                      <a:pt x="2563513" y="1394280"/>
                      <a:pt x="2563513" y="1394280"/>
                    </a:cubicBezTo>
                    <a:cubicBezTo>
                      <a:pt x="2584748" y="1408584"/>
                      <a:pt x="2602586" y="1401642"/>
                      <a:pt x="2609806" y="1387548"/>
                    </a:cubicBezTo>
                    <a:lnTo>
                      <a:pt x="2611433" y="1367050"/>
                    </a:lnTo>
                    <a:lnTo>
                      <a:pt x="2615904" y="1366799"/>
                    </a:lnTo>
                    <a:cubicBezTo>
                      <a:pt x="2632388" y="1358664"/>
                      <a:pt x="2645646" y="1337285"/>
                      <a:pt x="2637539" y="1322577"/>
                    </a:cubicBezTo>
                    <a:lnTo>
                      <a:pt x="2636510" y="1321817"/>
                    </a:lnTo>
                    <a:lnTo>
                      <a:pt x="2651502" y="1307306"/>
                    </a:lnTo>
                    <a:lnTo>
                      <a:pt x="2652964" y="1288582"/>
                    </a:lnTo>
                    <a:lnTo>
                      <a:pt x="2657652" y="1288713"/>
                    </a:lnTo>
                    <a:cubicBezTo>
                      <a:pt x="2665032" y="1287004"/>
                      <a:pt x="2671721" y="1281745"/>
                      <a:pt x="2676180" y="1274698"/>
                    </a:cubicBezTo>
                    <a:close/>
                    <a:moveTo>
                      <a:pt x="938310" y="105"/>
                    </a:moveTo>
                    <a:cubicBezTo>
                      <a:pt x="913560" y="-501"/>
                      <a:pt x="886849" y="1484"/>
                      <a:pt x="858123" y="6810"/>
                    </a:cubicBezTo>
                    <a:cubicBezTo>
                      <a:pt x="865384" y="14054"/>
                      <a:pt x="870831" y="19487"/>
                      <a:pt x="874916" y="23562"/>
                    </a:cubicBezTo>
                    <a:lnTo>
                      <a:pt x="878660" y="27298"/>
                    </a:lnTo>
                    <a:lnTo>
                      <a:pt x="884914" y="30114"/>
                    </a:lnTo>
                    <a:cubicBezTo>
                      <a:pt x="887170" y="33070"/>
                      <a:pt x="887170" y="35787"/>
                      <a:pt x="887170" y="35787"/>
                    </a:cubicBezTo>
                    <a:cubicBezTo>
                      <a:pt x="887170" y="35787"/>
                      <a:pt x="887170" y="35787"/>
                      <a:pt x="883539" y="32165"/>
                    </a:cubicBezTo>
                    <a:lnTo>
                      <a:pt x="878660" y="27298"/>
                    </a:lnTo>
                    <a:lnTo>
                      <a:pt x="869122" y="23003"/>
                    </a:lnTo>
                    <a:cubicBezTo>
                      <a:pt x="851075" y="21085"/>
                      <a:pt x="814980" y="28117"/>
                      <a:pt x="742790" y="63911"/>
                    </a:cubicBezTo>
                    <a:cubicBezTo>
                      <a:pt x="742790" y="63911"/>
                      <a:pt x="585595" y="135501"/>
                      <a:pt x="613788" y="322146"/>
                    </a:cubicBezTo>
                    <a:lnTo>
                      <a:pt x="647158" y="314785"/>
                    </a:lnTo>
                    <a:lnTo>
                      <a:pt x="649437" y="366457"/>
                    </a:lnTo>
                    <a:cubicBezTo>
                      <a:pt x="653546" y="393039"/>
                      <a:pt x="660791" y="421108"/>
                      <a:pt x="671572" y="450630"/>
                    </a:cubicBezTo>
                    <a:cubicBezTo>
                      <a:pt x="614359" y="522249"/>
                      <a:pt x="628876" y="551237"/>
                      <a:pt x="686089" y="565731"/>
                    </a:cubicBezTo>
                    <a:cubicBezTo>
                      <a:pt x="715123" y="622856"/>
                      <a:pt x="728786" y="637350"/>
                      <a:pt x="757819" y="737957"/>
                    </a:cubicBezTo>
                    <a:cubicBezTo>
                      <a:pt x="786853" y="766093"/>
                      <a:pt x="858583" y="737957"/>
                      <a:pt x="858583" y="737957"/>
                    </a:cubicBezTo>
                    <a:cubicBezTo>
                      <a:pt x="887617" y="723463"/>
                      <a:pt x="944830" y="694474"/>
                      <a:pt x="944830" y="694474"/>
                    </a:cubicBezTo>
                    <a:cubicBezTo>
                      <a:pt x="944830" y="694474"/>
                      <a:pt x="944830" y="694474"/>
                      <a:pt x="983159" y="819562"/>
                    </a:cubicBezTo>
                    <a:lnTo>
                      <a:pt x="991857" y="847950"/>
                    </a:lnTo>
                    <a:lnTo>
                      <a:pt x="996789" y="872356"/>
                    </a:lnTo>
                    <a:cubicBezTo>
                      <a:pt x="999411" y="885058"/>
                      <a:pt x="1002398" y="899220"/>
                      <a:pt x="1005701" y="914404"/>
                    </a:cubicBezTo>
                    <a:lnTo>
                      <a:pt x="1007745" y="923415"/>
                    </a:lnTo>
                    <a:lnTo>
                      <a:pt x="827100" y="1297309"/>
                    </a:lnTo>
                    <a:lnTo>
                      <a:pt x="338644" y="1196405"/>
                    </a:lnTo>
                    <a:lnTo>
                      <a:pt x="329664" y="1244782"/>
                    </a:lnTo>
                    <a:lnTo>
                      <a:pt x="313865" y="1238245"/>
                    </a:lnTo>
                    <a:cubicBezTo>
                      <a:pt x="284728" y="1180750"/>
                      <a:pt x="212744" y="1180750"/>
                      <a:pt x="169896" y="1166161"/>
                    </a:cubicBezTo>
                    <a:cubicBezTo>
                      <a:pt x="155328" y="1151573"/>
                      <a:pt x="140759" y="1137843"/>
                      <a:pt x="140759" y="1137843"/>
                    </a:cubicBezTo>
                    <a:cubicBezTo>
                      <a:pt x="140759" y="1137843"/>
                      <a:pt x="111623" y="1166161"/>
                      <a:pt x="140759" y="1180750"/>
                    </a:cubicBezTo>
                    <a:cubicBezTo>
                      <a:pt x="169896" y="1195338"/>
                      <a:pt x="227312" y="1223657"/>
                      <a:pt x="212744" y="1238245"/>
                    </a:cubicBezTo>
                    <a:cubicBezTo>
                      <a:pt x="205460" y="1238245"/>
                      <a:pt x="191106" y="1238245"/>
                      <a:pt x="178573" y="1238245"/>
                    </a:cubicBezTo>
                    <a:lnTo>
                      <a:pt x="166879" y="1238245"/>
                    </a:lnTo>
                    <a:lnTo>
                      <a:pt x="152625" y="1236705"/>
                    </a:lnTo>
                    <a:cubicBezTo>
                      <a:pt x="136307" y="1234941"/>
                      <a:pt x="103671" y="1231415"/>
                      <a:pt x="38400" y="1224362"/>
                    </a:cubicBezTo>
                    <a:cubicBezTo>
                      <a:pt x="10059" y="1224362"/>
                      <a:pt x="10059" y="1266680"/>
                      <a:pt x="24659" y="1266680"/>
                    </a:cubicBezTo>
                    <a:cubicBezTo>
                      <a:pt x="24659" y="1266680"/>
                      <a:pt x="24659" y="1266680"/>
                      <a:pt x="121318" y="1275574"/>
                    </a:cubicBezTo>
                    <a:lnTo>
                      <a:pt x="155705" y="1278738"/>
                    </a:lnTo>
                    <a:lnTo>
                      <a:pt x="155904" y="1283846"/>
                    </a:lnTo>
                    <a:lnTo>
                      <a:pt x="153174" y="1282779"/>
                    </a:lnTo>
                    <a:cubicBezTo>
                      <a:pt x="153174" y="1282779"/>
                      <a:pt x="153174" y="1282779"/>
                      <a:pt x="24080" y="1269503"/>
                    </a:cubicBezTo>
                    <a:cubicBezTo>
                      <a:pt x="-4988" y="1269503"/>
                      <a:pt x="-4988" y="1310991"/>
                      <a:pt x="9546" y="1310991"/>
                    </a:cubicBezTo>
                    <a:cubicBezTo>
                      <a:pt x="9546" y="1310991"/>
                      <a:pt x="9546" y="1310991"/>
                      <a:pt x="153174" y="1310991"/>
                    </a:cubicBezTo>
                    <a:lnTo>
                      <a:pt x="156976" y="1311350"/>
                    </a:lnTo>
                    <a:lnTo>
                      <a:pt x="157149" y="1315799"/>
                    </a:lnTo>
                    <a:lnTo>
                      <a:pt x="158296" y="1325927"/>
                    </a:lnTo>
                    <a:lnTo>
                      <a:pt x="150803" y="1325927"/>
                    </a:lnTo>
                    <a:cubicBezTo>
                      <a:pt x="132728" y="1325927"/>
                      <a:pt x="96578" y="1325927"/>
                      <a:pt x="24277" y="1325927"/>
                    </a:cubicBezTo>
                    <a:cubicBezTo>
                      <a:pt x="-4988" y="1325927"/>
                      <a:pt x="-4988" y="1355160"/>
                      <a:pt x="24277" y="1355160"/>
                    </a:cubicBezTo>
                    <a:cubicBezTo>
                      <a:pt x="24277" y="1355160"/>
                      <a:pt x="24277" y="1355160"/>
                      <a:pt x="121148" y="1355160"/>
                    </a:cubicBezTo>
                    <a:lnTo>
                      <a:pt x="161825" y="1355160"/>
                    </a:lnTo>
                    <a:lnTo>
                      <a:pt x="162801" y="1358456"/>
                    </a:lnTo>
                    <a:lnTo>
                      <a:pt x="129234" y="1362368"/>
                    </a:lnTo>
                    <a:cubicBezTo>
                      <a:pt x="111078" y="1364483"/>
                      <a:pt x="86870" y="1367305"/>
                      <a:pt x="54592" y="1371066"/>
                    </a:cubicBezTo>
                    <a:cubicBezTo>
                      <a:pt x="40152" y="1371066"/>
                      <a:pt x="40152" y="1400275"/>
                      <a:pt x="54592" y="1400275"/>
                    </a:cubicBezTo>
                    <a:cubicBezTo>
                      <a:pt x="54592" y="1400275"/>
                      <a:pt x="54592" y="1400275"/>
                      <a:pt x="183703" y="1400275"/>
                    </a:cubicBezTo>
                    <a:cubicBezTo>
                      <a:pt x="187101" y="1400275"/>
                      <a:pt x="189649" y="1397509"/>
                      <a:pt x="191348" y="1393360"/>
                    </a:cubicBezTo>
                    <a:lnTo>
                      <a:pt x="192528" y="1386315"/>
                    </a:lnTo>
                    <a:lnTo>
                      <a:pt x="241880" y="1391637"/>
                    </a:lnTo>
                    <a:cubicBezTo>
                      <a:pt x="259877" y="1392602"/>
                      <a:pt x="277873" y="1392227"/>
                      <a:pt x="291370" y="1388928"/>
                    </a:cubicBezTo>
                    <a:lnTo>
                      <a:pt x="303960" y="1383264"/>
                    </a:lnTo>
                    <a:lnTo>
                      <a:pt x="295947" y="1426432"/>
                    </a:lnTo>
                    <a:lnTo>
                      <a:pt x="970562" y="1584629"/>
                    </a:lnTo>
                    <a:lnTo>
                      <a:pt x="1129770" y="1287832"/>
                    </a:lnTo>
                    <a:lnTo>
                      <a:pt x="1160013" y="1350936"/>
                    </a:lnTo>
                    <a:cubicBezTo>
                      <a:pt x="1266240" y="1572581"/>
                      <a:pt x="1332631" y="1711110"/>
                      <a:pt x="1374126" y="1797690"/>
                    </a:cubicBezTo>
                    <a:lnTo>
                      <a:pt x="1395147" y="1841550"/>
                    </a:lnTo>
                    <a:lnTo>
                      <a:pt x="698642" y="1872073"/>
                    </a:lnTo>
                    <a:cubicBezTo>
                      <a:pt x="598103" y="1929200"/>
                      <a:pt x="555502" y="3262740"/>
                      <a:pt x="555502" y="3262740"/>
                    </a:cubicBezTo>
                    <a:cubicBezTo>
                      <a:pt x="555502" y="3262740"/>
                      <a:pt x="555502" y="3262740"/>
                      <a:pt x="569835" y="3267281"/>
                    </a:cubicBezTo>
                    <a:lnTo>
                      <a:pt x="585658" y="3272295"/>
                    </a:lnTo>
                    <a:lnTo>
                      <a:pt x="568276" y="3276644"/>
                    </a:lnTo>
                    <a:cubicBezTo>
                      <a:pt x="568276" y="3276644"/>
                      <a:pt x="568276" y="3276644"/>
                      <a:pt x="354146" y="3262129"/>
                    </a:cubicBezTo>
                    <a:cubicBezTo>
                      <a:pt x="224474" y="3233100"/>
                      <a:pt x="238977" y="3348363"/>
                      <a:pt x="238977" y="3348363"/>
                    </a:cubicBezTo>
                    <a:cubicBezTo>
                      <a:pt x="238977" y="3348363"/>
                      <a:pt x="238977" y="3348363"/>
                      <a:pt x="712452" y="3491801"/>
                    </a:cubicBezTo>
                    <a:cubicBezTo>
                      <a:pt x="766197" y="3438012"/>
                      <a:pt x="779634" y="3367894"/>
                      <a:pt x="782993" y="3336196"/>
                    </a:cubicBezTo>
                    <a:lnTo>
                      <a:pt x="783099" y="3334854"/>
                    </a:lnTo>
                    <a:lnTo>
                      <a:pt x="827297" y="3348858"/>
                    </a:lnTo>
                    <a:cubicBezTo>
                      <a:pt x="885235" y="3076010"/>
                      <a:pt x="942320" y="2230184"/>
                      <a:pt x="942320" y="2230184"/>
                    </a:cubicBezTo>
                    <a:cubicBezTo>
                      <a:pt x="942320" y="2230184"/>
                      <a:pt x="1164273" y="2251714"/>
                      <a:pt x="1402413" y="2255337"/>
                    </a:cubicBezTo>
                    <a:lnTo>
                      <a:pt x="1568125" y="2254171"/>
                    </a:lnTo>
                    <a:lnTo>
                      <a:pt x="1571872" y="2271764"/>
                    </a:lnTo>
                    <a:cubicBezTo>
                      <a:pt x="1587300" y="2344211"/>
                      <a:pt x="1622564" y="2509804"/>
                      <a:pt x="1703168" y="2888301"/>
                    </a:cubicBezTo>
                    <a:cubicBezTo>
                      <a:pt x="1803816" y="2988935"/>
                      <a:pt x="3037184" y="3476755"/>
                      <a:pt x="3037184" y="3476755"/>
                    </a:cubicBezTo>
                    <a:cubicBezTo>
                      <a:pt x="3037184" y="3476755"/>
                      <a:pt x="3037184" y="3476755"/>
                      <a:pt x="3067411" y="3379972"/>
                    </a:cubicBezTo>
                    <a:lnTo>
                      <a:pt x="3073536" y="3360358"/>
                    </a:lnTo>
                    <a:lnTo>
                      <a:pt x="3052195" y="3446213"/>
                    </a:lnTo>
                    <a:cubicBezTo>
                      <a:pt x="3052195" y="3446213"/>
                      <a:pt x="3052195" y="3446213"/>
                      <a:pt x="3080370" y="3504313"/>
                    </a:cubicBezTo>
                    <a:cubicBezTo>
                      <a:pt x="3080370" y="3504313"/>
                      <a:pt x="3080370" y="3504313"/>
                      <a:pt x="3052195" y="3719624"/>
                    </a:cubicBezTo>
                    <a:cubicBezTo>
                      <a:pt x="3023165" y="3834115"/>
                      <a:pt x="3123914" y="3834115"/>
                      <a:pt x="3123914" y="3834115"/>
                    </a:cubicBezTo>
                    <a:cubicBezTo>
                      <a:pt x="3123914" y="3834115"/>
                      <a:pt x="3123914" y="3834115"/>
                      <a:pt x="3281868" y="3360773"/>
                    </a:cubicBezTo>
                    <a:cubicBezTo>
                      <a:pt x="3227438" y="3306304"/>
                      <a:pt x="3149475" y="3284997"/>
                      <a:pt x="3113895" y="3277748"/>
                    </a:cubicBezTo>
                    <a:lnTo>
                      <a:pt x="3100120" y="3275239"/>
                    </a:lnTo>
                    <a:lnTo>
                      <a:pt x="3108832" y="3247344"/>
                    </a:lnTo>
                    <a:cubicBezTo>
                      <a:pt x="3108832" y="3247344"/>
                      <a:pt x="3108832" y="3247344"/>
                      <a:pt x="2147556" y="2731380"/>
                    </a:cubicBezTo>
                    <a:cubicBezTo>
                      <a:pt x="2147556" y="2731380"/>
                      <a:pt x="2018760" y="2100284"/>
                      <a:pt x="2033260" y="2085786"/>
                    </a:cubicBezTo>
                    <a:lnTo>
                      <a:pt x="2018850" y="2089732"/>
                    </a:lnTo>
                    <a:lnTo>
                      <a:pt x="2031975" y="2052029"/>
                    </a:lnTo>
                    <a:cubicBezTo>
                      <a:pt x="2051296" y="1974750"/>
                      <a:pt x="2037916" y="1886354"/>
                      <a:pt x="2002238" y="1814945"/>
                    </a:cubicBezTo>
                    <a:lnTo>
                      <a:pt x="1993668" y="1815321"/>
                    </a:lnTo>
                    <a:lnTo>
                      <a:pt x="2002897" y="1813197"/>
                    </a:lnTo>
                    <a:cubicBezTo>
                      <a:pt x="2002897" y="1813197"/>
                      <a:pt x="1826695" y="1379411"/>
                      <a:pt x="1679146" y="1066166"/>
                    </a:cubicBezTo>
                    <a:lnTo>
                      <a:pt x="1651019" y="1007573"/>
                    </a:lnTo>
                    <a:lnTo>
                      <a:pt x="1680848" y="1007573"/>
                    </a:lnTo>
                    <a:cubicBezTo>
                      <a:pt x="1904575" y="1007573"/>
                      <a:pt x="1904575" y="1007573"/>
                      <a:pt x="1904575" y="1007573"/>
                    </a:cubicBezTo>
                    <a:cubicBezTo>
                      <a:pt x="2161907" y="1136992"/>
                      <a:pt x="2161907" y="1136992"/>
                      <a:pt x="2161907" y="1136992"/>
                    </a:cubicBezTo>
                    <a:lnTo>
                      <a:pt x="2176660" y="1111756"/>
                    </a:lnTo>
                    <a:lnTo>
                      <a:pt x="2322529" y="1191885"/>
                    </a:lnTo>
                    <a:lnTo>
                      <a:pt x="2319732" y="1196398"/>
                    </a:lnTo>
                    <a:cubicBezTo>
                      <a:pt x="2434257" y="1253462"/>
                      <a:pt x="2434257" y="1253462"/>
                      <a:pt x="2434257" y="1253462"/>
                    </a:cubicBezTo>
                    <a:cubicBezTo>
                      <a:pt x="2362997" y="1339484"/>
                      <a:pt x="2462252" y="1382069"/>
                      <a:pt x="2476673" y="1396548"/>
                    </a:cubicBezTo>
                    <a:cubicBezTo>
                      <a:pt x="2476673" y="1396548"/>
                      <a:pt x="2480226" y="1394792"/>
                      <a:pt x="2485117" y="1391930"/>
                    </a:cubicBezTo>
                    <a:lnTo>
                      <a:pt x="2486970" y="1390666"/>
                    </a:lnTo>
                    <a:lnTo>
                      <a:pt x="2484974" y="1398524"/>
                    </a:lnTo>
                    <a:cubicBezTo>
                      <a:pt x="2484974" y="1412814"/>
                      <a:pt x="2492225" y="1427105"/>
                      <a:pt x="2506729" y="1441182"/>
                    </a:cubicBezTo>
                    <a:cubicBezTo>
                      <a:pt x="2519207" y="1450140"/>
                      <a:pt x="2530125" y="1457979"/>
                      <a:pt x="2539678" y="1464837"/>
                    </a:cubicBezTo>
                    <a:lnTo>
                      <a:pt x="2557939" y="1477948"/>
                    </a:lnTo>
                    <a:lnTo>
                      <a:pt x="2521296" y="1527960"/>
                    </a:lnTo>
                    <a:cubicBezTo>
                      <a:pt x="2405705" y="1685724"/>
                      <a:pt x="2405705" y="1685724"/>
                      <a:pt x="2405705" y="1685724"/>
                    </a:cubicBezTo>
                    <a:cubicBezTo>
                      <a:pt x="2391203" y="1700255"/>
                      <a:pt x="2391203" y="1729317"/>
                      <a:pt x="2405705" y="1742994"/>
                    </a:cubicBezTo>
                    <a:cubicBezTo>
                      <a:pt x="2566938" y="1862233"/>
                      <a:pt x="2607246" y="1892043"/>
                      <a:pt x="2617323" y="1899496"/>
                    </a:cubicBezTo>
                    <a:lnTo>
                      <a:pt x="2617816" y="1899860"/>
                    </a:lnTo>
                    <a:lnTo>
                      <a:pt x="2617195" y="1899822"/>
                    </a:lnTo>
                    <a:cubicBezTo>
                      <a:pt x="2612213" y="1898343"/>
                      <a:pt x="2607672" y="1895785"/>
                      <a:pt x="2604040" y="1892374"/>
                    </a:cubicBezTo>
                    <a:cubicBezTo>
                      <a:pt x="2877561" y="2107264"/>
                      <a:pt x="2877561" y="2107264"/>
                      <a:pt x="2877561" y="2107264"/>
                    </a:cubicBezTo>
                    <a:cubicBezTo>
                      <a:pt x="2891237" y="2121761"/>
                      <a:pt x="2920298" y="2107264"/>
                      <a:pt x="2934829" y="2092768"/>
                    </a:cubicBezTo>
                    <a:cubicBezTo>
                      <a:pt x="3422893" y="1461741"/>
                      <a:pt x="3422893" y="1461741"/>
                      <a:pt x="3422893" y="1461741"/>
                    </a:cubicBezTo>
                    <a:cubicBezTo>
                      <a:pt x="3438278" y="1432748"/>
                      <a:pt x="3422893" y="1419104"/>
                      <a:pt x="3409217" y="1404607"/>
                    </a:cubicBezTo>
                    <a:cubicBezTo>
                      <a:pt x="3272456" y="1297162"/>
                      <a:pt x="3204076" y="1243439"/>
                      <a:pt x="3169886" y="1216578"/>
                    </a:cubicBezTo>
                    <a:lnTo>
                      <a:pt x="3156864" y="1206347"/>
                    </a:lnTo>
                    <a:lnTo>
                      <a:pt x="3151298" y="1197654"/>
                    </a:lnTo>
                    <a:cubicBezTo>
                      <a:pt x="2936322" y="1039523"/>
                      <a:pt x="2936322" y="1039523"/>
                      <a:pt x="2936322" y="1039523"/>
                    </a:cubicBezTo>
                    <a:cubicBezTo>
                      <a:pt x="2929070" y="1032257"/>
                      <a:pt x="2918407" y="1028625"/>
                      <a:pt x="2907743" y="1028625"/>
                    </a:cubicBezTo>
                    <a:cubicBezTo>
                      <a:pt x="2897080" y="1028625"/>
                      <a:pt x="2886416" y="1032257"/>
                      <a:pt x="2879165" y="1039523"/>
                    </a:cubicBezTo>
                    <a:cubicBezTo>
                      <a:pt x="2849574" y="1079910"/>
                      <a:pt x="2821832" y="1117774"/>
                      <a:pt x="2795824" y="1153271"/>
                    </a:cubicBezTo>
                    <a:lnTo>
                      <a:pt x="2727384" y="1246682"/>
                    </a:lnTo>
                    <a:lnTo>
                      <a:pt x="2720687" y="1241914"/>
                    </a:lnTo>
                    <a:cubicBezTo>
                      <a:pt x="2678216" y="1211680"/>
                      <a:pt x="2678216" y="1211680"/>
                      <a:pt x="2678216" y="1211680"/>
                    </a:cubicBezTo>
                    <a:cubicBezTo>
                      <a:pt x="2664138" y="1204855"/>
                      <a:pt x="2649848" y="1201442"/>
                      <a:pt x="2635557" y="1203255"/>
                    </a:cubicBezTo>
                    <a:lnTo>
                      <a:pt x="2631756" y="1204474"/>
                    </a:lnTo>
                    <a:lnTo>
                      <a:pt x="2625959" y="1200758"/>
                    </a:lnTo>
                    <a:cubicBezTo>
                      <a:pt x="2620544" y="1197287"/>
                      <a:pt x="2620544" y="1197287"/>
                      <a:pt x="2620544" y="1197287"/>
                    </a:cubicBezTo>
                    <a:lnTo>
                      <a:pt x="2604113" y="1197719"/>
                    </a:lnTo>
                    <a:lnTo>
                      <a:pt x="2604771" y="1196398"/>
                    </a:lnTo>
                    <a:cubicBezTo>
                      <a:pt x="2551326" y="1167653"/>
                      <a:pt x="2511243" y="1146095"/>
                      <a:pt x="2481180" y="1129926"/>
                    </a:cubicBezTo>
                    <a:lnTo>
                      <a:pt x="2453082" y="1114813"/>
                    </a:lnTo>
                    <a:lnTo>
                      <a:pt x="2248705" y="988519"/>
                    </a:lnTo>
                    <a:lnTo>
                      <a:pt x="2262454" y="965001"/>
                    </a:lnTo>
                    <a:cubicBezTo>
                      <a:pt x="1961665" y="749588"/>
                      <a:pt x="1961665" y="749588"/>
                      <a:pt x="1961665" y="749588"/>
                    </a:cubicBezTo>
                    <a:cubicBezTo>
                      <a:pt x="1961665" y="749588"/>
                      <a:pt x="1760571" y="721490"/>
                      <a:pt x="1560329" y="707016"/>
                    </a:cubicBezTo>
                    <a:cubicBezTo>
                      <a:pt x="1527150" y="705260"/>
                      <a:pt x="1496438" y="704897"/>
                      <a:pt x="1468035" y="705761"/>
                    </a:cubicBezTo>
                    <a:lnTo>
                      <a:pt x="1395201" y="711427"/>
                    </a:lnTo>
                    <a:lnTo>
                      <a:pt x="1332465" y="682946"/>
                    </a:lnTo>
                    <a:cubicBezTo>
                      <a:pt x="1265886" y="652720"/>
                      <a:pt x="1232596" y="637607"/>
                      <a:pt x="1215951" y="630050"/>
                    </a:cubicBezTo>
                    <a:lnTo>
                      <a:pt x="1202036" y="623733"/>
                    </a:lnTo>
                    <a:lnTo>
                      <a:pt x="1202718" y="622856"/>
                    </a:lnTo>
                    <a:cubicBezTo>
                      <a:pt x="1202718" y="622856"/>
                      <a:pt x="1174538" y="536743"/>
                      <a:pt x="1174538" y="508607"/>
                    </a:cubicBezTo>
                    <a:lnTo>
                      <a:pt x="1174688" y="508105"/>
                    </a:lnTo>
                    <a:lnTo>
                      <a:pt x="1179540" y="501000"/>
                    </a:lnTo>
                    <a:cubicBezTo>
                      <a:pt x="1196059" y="475499"/>
                      <a:pt x="1244782" y="389740"/>
                      <a:pt x="1234771" y="278680"/>
                    </a:cubicBezTo>
                    <a:lnTo>
                      <a:pt x="1223888" y="223889"/>
                    </a:lnTo>
                    <a:lnTo>
                      <a:pt x="1223565" y="221055"/>
                    </a:lnTo>
                    <a:lnTo>
                      <a:pt x="1223066" y="219752"/>
                    </a:lnTo>
                    <a:lnTo>
                      <a:pt x="1220988" y="209288"/>
                    </a:lnTo>
                    <a:lnTo>
                      <a:pt x="1205419" y="173659"/>
                    </a:lnTo>
                    <a:lnTo>
                      <a:pt x="1200606" y="161089"/>
                    </a:lnTo>
                    <a:lnTo>
                      <a:pt x="1198917" y="158780"/>
                    </a:lnTo>
                    <a:lnTo>
                      <a:pt x="1188744" y="135501"/>
                    </a:lnTo>
                    <a:cubicBezTo>
                      <a:pt x="1188744" y="135501"/>
                      <a:pt x="1111562" y="4347"/>
                      <a:pt x="938310" y="105"/>
                    </a:cubicBezTo>
                    <a:close/>
                  </a:path>
                </a:pathLst>
              </a:custGeom>
              <a:solidFill>
                <a:schemeClr val="accent3"/>
              </a:solidFill>
              <a:ln>
                <a:noFill/>
              </a:ln>
              <a:effectLst/>
            </p:spPr>
            <p:txBody>
              <a:bodyPr wrap="square" anchor="ctr">
                <a:noAutofit/>
              </a:bodyPr>
              <a:lstStyle/>
              <a:p>
                <a:endParaRPr lang="en-US" sz="900" dirty="0"/>
              </a:p>
            </p:txBody>
          </p:sp>
          <p:sp>
            <p:nvSpPr>
              <p:cNvPr id="16" name="Oval 15">
                <a:extLst>
                  <a:ext uri="{FF2B5EF4-FFF2-40B4-BE49-F238E27FC236}">
                    <a16:creationId xmlns="" xmlns:a16="http://schemas.microsoft.com/office/drawing/2014/main" id="{FD2C5494-1912-3E4D-94D4-811898541B74}"/>
                  </a:ext>
                </a:extLst>
              </p:cNvPr>
              <p:cNvSpPr/>
              <p:nvPr/>
            </p:nvSpPr>
            <p:spPr>
              <a:xfrm>
                <a:off x="11450315" y="7956611"/>
                <a:ext cx="275186" cy="275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7" name="Group 16">
              <a:extLst>
                <a:ext uri="{FF2B5EF4-FFF2-40B4-BE49-F238E27FC236}">
                  <a16:creationId xmlns="" xmlns:a16="http://schemas.microsoft.com/office/drawing/2014/main" id="{5DE1D69B-B962-A842-A122-15AB714A837A}"/>
                </a:ext>
              </a:extLst>
            </p:cNvPr>
            <p:cNvGrpSpPr/>
            <p:nvPr/>
          </p:nvGrpSpPr>
          <p:grpSpPr>
            <a:xfrm>
              <a:off x="18899161" y="3296901"/>
              <a:ext cx="2127730" cy="3075066"/>
              <a:chOff x="14848764" y="5156731"/>
              <a:chExt cx="2127730" cy="3075066"/>
            </a:xfrm>
          </p:grpSpPr>
          <p:sp>
            <p:nvSpPr>
              <p:cNvPr id="18" name="Freeform 17">
                <a:extLst>
                  <a:ext uri="{FF2B5EF4-FFF2-40B4-BE49-F238E27FC236}">
                    <a16:creationId xmlns="" xmlns:a16="http://schemas.microsoft.com/office/drawing/2014/main" id="{F0859AC1-EF50-3847-B189-1B78A66ABA12}"/>
                  </a:ext>
                </a:extLst>
              </p:cNvPr>
              <p:cNvSpPr>
                <a:spLocks noChangeArrowheads="1"/>
              </p:cNvSpPr>
              <p:nvPr/>
            </p:nvSpPr>
            <p:spPr bwMode="auto">
              <a:xfrm flipH="1">
                <a:off x="14848764" y="5156731"/>
                <a:ext cx="2127730" cy="2378895"/>
              </a:xfrm>
              <a:custGeom>
                <a:avLst/>
                <a:gdLst>
                  <a:gd name="connsiteX0" fmla="*/ 2505636 w 3429309"/>
                  <a:gd name="connsiteY0" fmla="*/ 1353841 h 3834115"/>
                  <a:gd name="connsiteX1" fmla="*/ 2507181 w 3429309"/>
                  <a:gd name="connsiteY1" fmla="*/ 1355186 h 3834115"/>
                  <a:gd name="connsiteX2" fmla="*/ 2506729 w 3429309"/>
                  <a:gd name="connsiteY2" fmla="*/ 1355865 h 3834115"/>
                  <a:gd name="connsiteX3" fmla="*/ 2506658 w 3429309"/>
                  <a:gd name="connsiteY3" fmla="*/ 1355958 h 3834115"/>
                  <a:gd name="connsiteX4" fmla="*/ 2505517 w 3429309"/>
                  <a:gd name="connsiteY4" fmla="*/ 1353963 h 3834115"/>
                  <a:gd name="connsiteX5" fmla="*/ 2676317 w 3429309"/>
                  <a:gd name="connsiteY5" fmla="*/ 1274042 h 3834115"/>
                  <a:gd name="connsiteX6" fmla="*/ 2683010 w 3429309"/>
                  <a:gd name="connsiteY6" fmla="*/ 1278847 h 3834115"/>
                  <a:gd name="connsiteX7" fmla="*/ 2696644 w 3429309"/>
                  <a:gd name="connsiteY7" fmla="*/ 1288636 h 3834115"/>
                  <a:gd name="connsiteX8" fmla="*/ 2659658 w 3429309"/>
                  <a:gd name="connsiteY8" fmla="*/ 1339117 h 3834115"/>
                  <a:gd name="connsiteX9" fmla="*/ 2605446 w 3429309"/>
                  <a:gd name="connsiteY9" fmla="*/ 1413108 h 3834115"/>
                  <a:gd name="connsiteX10" fmla="*/ 2588281 w 3429309"/>
                  <a:gd name="connsiteY10" fmla="*/ 1436535 h 3834115"/>
                  <a:gd name="connsiteX11" fmla="*/ 2534884 w 3429309"/>
                  <a:gd name="connsiteY11" fmla="*/ 1398524 h 3834115"/>
                  <a:gd name="connsiteX12" fmla="*/ 2534884 w 3429309"/>
                  <a:gd name="connsiteY12" fmla="*/ 1384020 h 3834115"/>
                  <a:gd name="connsiteX13" fmla="*/ 2539096 w 3429309"/>
                  <a:gd name="connsiteY13" fmla="*/ 1378629 h 3834115"/>
                  <a:gd name="connsiteX14" fmla="*/ 2545237 w 3429309"/>
                  <a:gd name="connsiteY14" fmla="*/ 1382566 h 3834115"/>
                  <a:gd name="connsiteX15" fmla="*/ 2563513 w 3429309"/>
                  <a:gd name="connsiteY15" fmla="*/ 1394280 h 3834115"/>
                  <a:gd name="connsiteX16" fmla="*/ 2609806 w 3429309"/>
                  <a:gd name="connsiteY16" fmla="*/ 1387548 h 3834115"/>
                  <a:gd name="connsiteX17" fmla="*/ 2611433 w 3429309"/>
                  <a:gd name="connsiteY17" fmla="*/ 1367050 h 3834115"/>
                  <a:gd name="connsiteX18" fmla="*/ 2615904 w 3429309"/>
                  <a:gd name="connsiteY18" fmla="*/ 1366799 h 3834115"/>
                  <a:gd name="connsiteX19" fmla="*/ 2637539 w 3429309"/>
                  <a:gd name="connsiteY19" fmla="*/ 1322577 h 3834115"/>
                  <a:gd name="connsiteX20" fmla="*/ 2636510 w 3429309"/>
                  <a:gd name="connsiteY20" fmla="*/ 1321817 h 3834115"/>
                  <a:gd name="connsiteX21" fmla="*/ 2651502 w 3429309"/>
                  <a:gd name="connsiteY21" fmla="*/ 1307306 h 3834115"/>
                  <a:gd name="connsiteX22" fmla="*/ 2652964 w 3429309"/>
                  <a:gd name="connsiteY22" fmla="*/ 1288582 h 3834115"/>
                  <a:gd name="connsiteX23" fmla="*/ 2657652 w 3429309"/>
                  <a:gd name="connsiteY23" fmla="*/ 1288713 h 3834115"/>
                  <a:gd name="connsiteX24" fmla="*/ 2676180 w 3429309"/>
                  <a:gd name="connsiteY24" fmla="*/ 1274698 h 3834115"/>
                  <a:gd name="connsiteX25" fmla="*/ 938310 w 3429309"/>
                  <a:gd name="connsiteY25" fmla="*/ 105 h 3834115"/>
                  <a:gd name="connsiteX26" fmla="*/ 858123 w 3429309"/>
                  <a:gd name="connsiteY26" fmla="*/ 6810 h 3834115"/>
                  <a:gd name="connsiteX27" fmla="*/ 874916 w 3429309"/>
                  <a:gd name="connsiteY27" fmla="*/ 23562 h 3834115"/>
                  <a:gd name="connsiteX28" fmla="*/ 878660 w 3429309"/>
                  <a:gd name="connsiteY28" fmla="*/ 27298 h 3834115"/>
                  <a:gd name="connsiteX29" fmla="*/ 884914 w 3429309"/>
                  <a:gd name="connsiteY29" fmla="*/ 30114 h 3834115"/>
                  <a:gd name="connsiteX30" fmla="*/ 887170 w 3429309"/>
                  <a:gd name="connsiteY30" fmla="*/ 35787 h 3834115"/>
                  <a:gd name="connsiteX31" fmla="*/ 883539 w 3429309"/>
                  <a:gd name="connsiteY31" fmla="*/ 32165 h 3834115"/>
                  <a:gd name="connsiteX32" fmla="*/ 878660 w 3429309"/>
                  <a:gd name="connsiteY32" fmla="*/ 27298 h 3834115"/>
                  <a:gd name="connsiteX33" fmla="*/ 869122 w 3429309"/>
                  <a:gd name="connsiteY33" fmla="*/ 23003 h 3834115"/>
                  <a:gd name="connsiteX34" fmla="*/ 742790 w 3429309"/>
                  <a:gd name="connsiteY34" fmla="*/ 63911 h 3834115"/>
                  <a:gd name="connsiteX35" fmla="*/ 613788 w 3429309"/>
                  <a:gd name="connsiteY35" fmla="*/ 322146 h 3834115"/>
                  <a:gd name="connsiteX36" fmla="*/ 647158 w 3429309"/>
                  <a:gd name="connsiteY36" fmla="*/ 314785 h 3834115"/>
                  <a:gd name="connsiteX37" fmla="*/ 649437 w 3429309"/>
                  <a:gd name="connsiteY37" fmla="*/ 366457 h 3834115"/>
                  <a:gd name="connsiteX38" fmla="*/ 671572 w 3429309"/>
                  <a:gd name="connsiteY38" fmla="*/ 450630 h 3834115"/>
                  <a:gd name="connsiteX39" fmla="*/ 686089 w 3429309"/>
                  <a:gd name="connsiteY39" fmla="*/ 565731 h 3834115"/>
                  <a:gd name="connsiteX40" fmla="*/ 757819 w 3429309"/>
                  <a:gd name="connsiteY40" fmla="*/ 737957 h 3834115"/>
                  <a:gd name="connsiteX41" fmla="*/ 858583 w 3429309"/>
                  <a:gd name="connsiteY41" fmla="*/ 737957 h 3834115"/>
                  <a:gd name="connsiteX42" fmla="*/ 944830 w 3429309"/>
                  <a:gd name="connsiteY42" fmla="*/ 694474 h 3834115"/>
                  <a:gd name="connsiteX43" fmla="*/ 983159 w 3429309"/>
                  <a:gd name="connsiteY43" fmla="*/ 819562 h 3834115"/>
                  <a:gd name="connsiteX44" fmla="*/ 991857 w 3429309"/>
                  <a:gd name="connsiteY44" fmla="*/ 847950 h 3834115"/>
                  <a:gd name="connsiteX45" fmla="*/ 996789 w 3429309"/>
                  <a:gd name="connsiteY45" fmla="*/ 872356 h 3834115"/>
                  <a:gd name="connsiteX46" fmla="*/ 1005701 w 3429309"/>
                  <a:gd name="connsiteY46" fmla="*/ 914404 h 3834115"/>
                  <a:gd name="connsiteX47" fmla="*/ 1007745 w 3429309"/>
                  <a:gd name="connsiteY47" fmla="*/ 923415 h 3834115"/>
                  <a:gd name="connsiteX48" fmla="*/ 827100 w 3429309"/>
                  <a:gd name="connsiteY48" fmla="*/ 1297309 h 3834115"/>
                  <a:gd name="connsiteX49" fmla="*/ 338644 w 3429309"/>
                  <a:gd name="connsiteY49" fmla="*/ 1196405 h 3834115"/>
                  <a:gd name="connsiteX50" fmla="*/ 329664 w 3429309"/>
                  <a:gd name="connsiteY50" fmla="*/ 1244782 h 3834115"/>
                  <a:gd name="connsiteX51" fmla="*/ 313865 w 3429309"/>
                  <a:gd name="connsiteY51" fmla="*/ 1238245 h 3834115"/>
                  <a:gd name="connsiteX52" fmla="*/ 169896 w 3429309"/>
                  <a:gd name="connsiteY52" fmla="*/ 1166161 h 3834115"/>
                  <a:gd name="connsiteX53" fmla="*/ 140759 w 3429309"/>
                  <a:gd name="connsiteY53" fmla="*/ 1137843 h 3834115"/>
                  <a:gd name="connsiteX54" fmla="*/ 140759 w 3429309"/>
                  <a:gd name="connsiteY54" fmla="*/ 1180750 h 3834115"/>
                  <a:gd name="connsiteX55" fmla="*/ 212744 w 3429309"/>
                  <a:gd name="connsiteY55" fmla="*/ 1238245 h 3834115"/>
                  <a:gd name="connsiteX56" fmla="*/ 178573 w 3429309"/>
                  <a:gd name="connsiteY56" fmla="*/ 1238245 h 3834115"/>
                  <a:gd name="connsiteX57" fmla="*/ 166879 w 3429309"/>
                  <a:gd name="connsiteY57" fmla="*/ 1238245 h 3834115"/>
                  <a:gd name="connsiteX58" fmla="*/ 152625 w 3429309"/>
                  <a:gd name="connsiteY58" fmla="*/ 1236705 h 3834115"/>
                  <a:gd name="connsiteX59" fmla="*/ 38400 w 3429309"/>
                  <a:gd name="connsiteY59" fmla="*/ 1224362 h 3834115"/>
                  <a:gd name="connsiteX60" fmla="*/ 24659 w 3429309"/>
                  <a:gd name="connsiteY60" fmla="*/ 1266680 h 3834115"/>
                  <a:gd name="connsiteX61" fmla="*/ 121318 w 3429309"/>
                  <a:gd name="connsiteY61" fmla="*/ 1275574 h 3834115"/>
                  <a:gd name="connsiteX62" fmla="*/ 155705 w 3429309"/>
                  <a:gd name="connsiteY62" fmla="*/ 1278738 h 3834115"/>
                  <a:gd name="connsiteX63" fmla="*/ 155904 w 3429309"/>
                  <a:gd name="connsiteY63" fmla="*/ 1283846 h 3834115"/>
                  <a:gd name="connsiteX64" fmla="*/ 153174 w 3429309"/>
                  <a:gd name="connsiteY64" fmla="*/ 1282779 h 3834115"/>
                  <a:gd name="connsiteX65" fmla="*/ 24080 w 3429309"/>
                  <a:gd name="connsiteY65" fmla="*/ 1269503 h 3834115"/>
                  <a:gd name="connsiteX66" fmla="*/ 9546 w 3429309"/>
                  <a:gd name="connsiteY66" fmla="*/ 1310991 h 3834115"/>
                  <a:gd name="connsiteX67" fmla="*/ 153174 w 3429309"/>
                  <a:gd name="connsiteY67" fmla="*/ 1310991 h 3834115"/>
                  <a:gd name="connsiteX68" fmla="*/ 156976 w 3429309"/>
                  <a:gd name="connsiteY68" fmla="*/ 1311350 h 3834115"/>
                  <a:gd name="connsiteX69" fmla="*/ 157149 w 3429309"/>
                  <a:gd name="connsiteY69" fmla="*/ 1315799 h 3834115"/>
                  <a:gd name="connsiteX70" fmla="*/ 158296 w 3429309"/>
                  <a:gd name="connsiteY70" fmla="*/ 1325927 h 3834115"/>
                  <a:gd name="connsiteX71" fmla="*/ 150803 w 3429309"/>
                  <a:gd name="connsiteY71" fmla="*/ 1325927 h 3834115"/>
                  <a:gd name="connsiteX72" fmla="*/ 24277 w 3429309"/>
                  <a:gd name="connsiteY72" fmla="*/ 1325927 h 3834115"/>
                  <a:gd name="connsiteX73" fmla="*/ 24277 w 3429309"/>
                  <a:gd name="connsiteY73" fmla="*/ 1355160 h 3834115"/>
                  <a:gd name="connsiteX74" fmla="*/ 121148 w 3429309"/>
                  <a:gd name="connsiteY74" fmla="*/ 1355160 h 3834115"/>
                  <a:gd name="connsiteX75" fmla="*/ 161825 w 3429309"/>
                  <a:gd name="connsiteY75" fmla="*/ 1355160 h 3834115"/>
                  <a:gd name="connsiteX76" fmla="*/ 162801 w 3429309"/>
                  <a:gd name="connsiteY76" fmla="*/ 1358456 h 3834115"/>
                  <a:gd name="connsiteX77" fmla="*/ 129234 w 3429309"/>
                  <a:gd name="connsiteY77" fmla="*/ 1362368 h 3834115"/>
                  <a:gd name="connsiteX78" fmla="*/ 54592 w 3429309"/>
                  <a:gd name="connsiteY78" fmla="*/ 1371066 h 3834115"/>
                  <a:gd name="connsiteX79" fmla="*/ 54592 w 3429309"/>
                  <a:gd name="connsiteY79" fmla="*/ 1400275 h 3834115"/>
                  <a:gd name="connsiteX80" fmla="*/ 183703 w 3429309"/>
                  <a:gd name="connsiteY80" fmla="*/ 1400275 h 3834115"/>
                  <a:gd name="connsiteX81" fmla="*/ 191348 w 3429309"/>
                  <a:gd name="connsiteY81" fmla="*/ 1393360 h 3834115"/>
                  <a:gd name="connsiteX82" fmla="*/ 192528 w 3429309"/>
                  <a:gd name="connsiteY82" fmla="*/ 1386315 h 3834115"/>
                  <a:gd name="connsiteX83" fmla="*/ 241880 w 3429309"/>
                  <a:gd name="connsiteY83" fmla="*/ 1391637 h 3834115"/>
                  <a:gd name="connsiteX84" fmla="*/ 291370 w 3429309"/>
                  <a:gd name="connsiteY84" fmla="*/ 1388928 h 3834115"/>
                  <a:gd name="connsiteX85" fmla="*/ 303960 w 3429309"/>
                  <a:gd name="connsiteY85" fmla="*/ 1383264 h 3834115"/>
                  <a:gd name="connsiteX86" fmla="*/ 295947 w 3429309"/>
                  <a:gd name="connsiteY86" fmla="*/ 1426432 h 3834115"/>
                  <a:gd name="connsiteX87" fmla="*/ 970562 w 3429309"/>
                  <a:gd name="connsiteY87" fmla="*/ 1584629 h 3834115"/>
                  <a:gd name="connsiteX88" fmla="*/ 1129770 w 3429309"/>
                  <a:gd name="connsiteY88" fmla="*/ 1287832 h 3834115"/>
                  <a:gd name="connsiteX89" fmla="*/ 1160013 w 3429309"/>
                  <a:gd name="connsiteY89" fmla="*/ 1350936 h 3834115"/>
                  <a:gd name="connsiteX90" fmla="*/ 1374126 w 3429309"/>
                  <a:gd name="connsiteY90" fmla="*/ 1797690 h 3834115"/>
                  <a:gd name="connsiteX91" fmla="*/ 1395147 w 3429309"/>
                  <a:gd name="connsiteY91" fmla="*/ 1841550 h 3834115"/>
                  <a:gd name="connsiteX92" fmla="*/ 698642 w 3429309"/>
                  <a:gd name="connsiteY92" fmla="*/ 1872073 h 3834115"/>
                  <a:gd name="connsiteX93" fmla="*/ 555502 w 3429309"/>
                  <a:gd name="connsiteY93" fmla="*/ 3262740 h 3834115"/>
                  <a:gd name="connsiteX94" fmla="*/ 569835 w 3429309"/>
                  <a:gd name="connsiteY94" fmla="*/ 3267281 h 3834115"/>
                  <a:gd name="connsiteX95" fmla="*/ 585658 w 3429309"/>
                  <a:gd name="connsiteY95" fmla="*/ 3272295 h 3834115"/>
                  <a:gd name="connsiteX96" fmla="*/ 568276 w 3429309"/>
                  <a:gd name="connsiteY96" fmla="*/ 3276644 h 3834115"/>
                  <a:gd name="connsiteX97" fmla="*/ 354146 w 3429309"/>
                  <a:gd name="connsiteY97" fmla="*/ 3262129 h 3834115"/>
                  <a:gd name="connsiteX98" fmla="*/ 238977 w 3429309"/>
                  <a:gd name="connsiteY98" fmla="*/ 3348363 h 3834115"/>
                  <a:gd name="connsiteX99" fmla="*/ 712452 w 3429309"/>
                  <a:gd name="connsiteY99" fmla="*/ 3491801 h 3834115"/>
                  <a:gd name="connsiteX100" fmla="*/ 782993 w 3429309"/>
                  <a:gd name="connsiteY100" fmla="*/ 3336196 h 3834115"/>
                  <a:gd name="connsiteX101" fmla="*/ 783099 w 3429309"/>
                  <a:gd name="connsiteY101" fmla="*/ 3334854 h 3834115"/>
                  <a:gd name="connsiteX102" fmla="*/ 827297 w 3429309"/>
                  <a:gd name="connsiteY102" fmla="*/ 3348858 h 3834115"/>
                  <a:gd name="connsiteX103" fmla="*/ 942320 w 3429309"/>
                  <a:gd name="connsiteY103" fmla="*/ 2230184 h 3834115"/>
                  <a:gd name="connsiteX104" fmla="*/ 1402413 w 3429309"/>
                  <a:gd name="connsiteY104" fmla="*/ 2255337 h 3834115"/>
                  <a:gd name="connsiteX105" fmla="*/ 1568125 w 3429309"/>
                  <a:gd name="connsiteY105" fmla="*/ 2254171 h 3834115"/>
                  <a:gd name="connsiteX106" fmla="*/ 1571872 w 3429309"/>
                  <a:gd name="connsiteY106" fmla="*/ 2271764 h 3834115"/>
                  <a:gd name="connsiteX107" fmla="*/ 1703168 w 3429309"/>
                  <a:gd name="connsiteY107" fmla="*/ 2888301 h 3834115"/>
                  <a:gd name="connsiteX108" fmla="*/ 3037184 w 3429309"/>
                  <a:gd name="connsiteY108" fmla="*/ 3476755 h 3834115"/>
                  <a:gd name="connsiteX109" fmla="*/ 3067411 w 3429309"/>
                  <a:gd name="connsiteY109" fmla="*/ 3379972 h 3834115"/>
                  <a:gd name="connsiteX110" fmla="*/ 3073536 w 3429309"/>
                  <a:gd name="connsiteY110" fmla="*/ 3360358 h 3834115"/>
                  <a:gd name="connsiteX111" fmla="*/ 3052195 w 3429309"/>
                  <a:gd name="connsiteY111" fmla="*/ 3446213 h 3834115"/>
                  <a:gd name="connsiteX112" fmla="*/ 3080370 w 3429309"/>
                  <a:gd name="connsiteY112" fmla="*/ 3504313 h 3834115"/>
                  <a:gd name="connsiteX113" fmla="*/ 3052195 w 3429309"/>
                  <a:gd name="connsiteY113" fmla="*/ 3719624 h 3834115"/>
                  <a:gd name="connsiteX114" fmla="*/ 3123914 w 3429309"/>
                  <a:gd name="connsiteY114" fmla="*/ 3834115 h 3834115"/>
                  <a:gd name="connsiteX115" fmla="*/ 3281868 w 3429309"/>
                  <a:gd name="connsiteY115" fmla="*/ 3360773 h 3834115"/>
                  <a:gd name="connsiteX116" fmla="*/ 3113895 w 3429309"/>
                  <a:gd name="connsiteY116" fmla="*/ 3277748 h 3834115"/>
                  <a:gd name="connsiteX117" fmla="*/ 3100120 w 3429309"/>
                  <a:gd name="connsiteY117" fmla="*/ 3275239 h 3834115"/>
                  <a:gd name="connsiteX118" fmla="*/ 3108832 w 3429309"/>
                  <a:gd name="connsiteY118" fmla="*/ 3247344 h 3834115"/>
                  <a:gd name="connsiteX119" fmla="*/ 2147556 w 3429309"/>
                  <a:gd name="connsiteY119" fmla="*/ 2731380 h 3834115"/>
                  <a:gd name="connsiteX120" fmla="*/ 2033260 w 3429309"/>
                  <a:gd name="connsiteY120" fmla="*/ 2085786 h 3834115"/>
                  <a:gd name="connsiteX121" fmla="*/ 2018850 w 3429309"/>
                  <a:gd name="connsiteY121" fmla="*/ 2089732 h 3834115"/>
                  <a:gd name="connsiteX122" fmla="*/ 2031975 w 3429309"/>
                  <a:gd name="connsiteY122" fmla="*/ 2052029 h 3834115"/>
                  <a:gd name="connsiteX123" fmla="*/ 2002238 w 3429309"/>
                  <a:gd name="connsiteY123" fmla="*/ 1814945 h 3834115"/>
                  <a:gd name="connsiteX124" fmla="*/ 1993668 w 3429309"/>
                  <a:gd name="connsiteY124" fmla="*/ 1815321 h 3834115"/>
                  <a:gd name="connsiteX125" fmla="*/ 2002897 w 3429309"/>
                  <a:gd name="connsiteY125" fmla="*/ 1813197 h 3834115"/>
                  <a:gd name="connsiteX126" fmla="*/ 1679146 w 3429309"/>
                  <a:gd name="connsiteY126" fmla="*/ 1066166 h 3834115"/>
                  <a:gd name="connsiteX127" fmla="*/ 1651019 w 3429309"/>
                  <a:gd name="connsiteY127" fmla="*/ 1007573 h 3834115"/>
                  <a:gd name="connsiteX128" fmla="*/ 1680848 w 3429309"/>
                  <a:gd name="connsiteY128" fmla="*/ 1007573 h 3834115"/>
                  <a:gd name="connsiteX129" fmla="*/ 1904575 w 3429309"/>
                  <a:gd name="connsiteY129" fmla="*/ 1007573 h 3834115"/>
                  <a:gd name="connsiteX130" fmla="*/ 2161907 w 3429309"/>
                  <a:gd name="connsiteY130" fmla="*/ 1136992 h 3834115"/>
                  <a:gd name="connsiteX131" fmla="*/ 2176660 w 3429309"/>
                  <a:gd name="connsiteY131" fmla="*/ 1111756 h 3834115"/>
                  <a:gd name="connsiteX132" fmla="*/ 2322529 w 3429309"/>
                  <a:gd name="connsiteY132" fmla="*/ 1191885 h 3834115"/>
                  <a:gd name="connsiteX133" fmla="*/ 2319732 w 3429309"/>
                  <a:gd name="connsiteY133" fmla="*/ 1196398 h 3834115"/>
                  <a:gd name="connsiteX134" fmla="*/ 2434257 w 3429309"/>
                  <a:gd name="connsiteY134" fmla="*/ 1253462 h 3834115"/>
                  <a:gd name="connsiteX135" fmla="*/ 2476673 w 3429309"/>
                  <a:gd name="connsiteY135" fmla="*/ 1396548 h 3834115"/>
                  <a:gd name="connsiteX136" fmla="*/ 2485117 w 3429309"/>
                  <a:gd name="connsiteY136" fmla="*/ 1391930 h 3834115"/>
                  <a:gd name="connsiteX137" fmla="*/ 2486970 w 3429309"/>
                  <a:gd name="connsiteY137" fmla="*/ 1390666 h 3834115"/>
                  <a:gd name="connsiteX138" fmla="*/ 2484974 w 3429309"/>
                  <a:gd name="connsiteY138" fmla="*/ 1398524 h 3834115"/>
                  <a:gd name="connsiteX139" fmla="*/ 2506729 w 3429309"/>
                  <a:gd name="connsiteY139" fmla="*/ 1441182 h 3834115"/>
                  <a:gd name="connsiteX140" fmla="*/ 2539678 w 3429309"/>
                  <a:gd name="connsiteY140" fmla="*/ 1464837 h 3834115"/>
                  <a:gd name="connsiteX141" fmla="*/ 2557939 w 3429309"/>
                  <a:gd name="connsiteY141" fmla="*/ 1477948 h 3834115"/>
                  <a:gd name="connsiteX142" fmla="*/ 2521296 w 3429309"/>
                  <a:gd name="connsiteY142" fmla="*/ 1527960 h 3834115"/>
                  <a:gd name="connsiteX143" fmla="*/ 2405705 w 3429309"/>
                  <a:gd name="connsiteY143" fmla="*/ 1685724 h 3834115"/>
                  <a:gd name="connsiteX144" fmla="*/ 2405705 w 3429309"/>
                  <a:gd name="connsiteY144" fmla="*/ 1742994 h 3834115"/>
                  <a:gd name="connsiteX145" fmla="*/ 2617323 w 3429309"/>
                  <a:gd name="connsiteY145" fmla="*/ 1899496 h 3834115"/>
                  <a:gd name="connsiteX146" fmla="*/ 2617816 w 3429309"/>
                  <a:gd name="connsiteY146" fmla="*/ 1899860 h 3834115"/>
                  <a:gd name="connsiteX147" fmla="*/ 2617195 w 3429309"/>
                  <a:gd name="connsiteY147" fmla="*/ 1899822 h 3834115"/>
                  <a:gd name="connsiteX148" fmla="*/ 2604040 w 3429309"/>
                  <a:gd name="connsiteY148" fmla="*/ 1892374 h 3834115"/>
                  <a:gd name="connsiteX149" fmla="*/ 2877561 w 3429309"/>
                  <a:gd name="connsiteY149" fmla="*/ 2107264 h 3834115"/>
                  <a:gd name="connsiteX150" fmla="*/ 2934829 w 3429309"/>
                  <a:gd name="connsiteY150" fmla="*/ 2092768 h 3834115"/>
                  <a:gd name="connsiteX151" fmla="*/ 3422893 w 3429309"/>
                  <a:gd name="connsiteY151" fmla="*/ 1461741 h 3834115"/>
                  <a:gd name="connsiteX152" fmla="*/ 3409217 w 3429309"/>
                  <a:gd name="connsiteY152" fmla="*/ 1404607 h 3834115"/>
                  <a:gd name="connsiteX153" fmla="*/ 3169886 w 3429309"/>
                  <a:gd name="connsiteY153" fmla="*/ 1216578 h 3834115"/>
                  <a:gd name="connsiteX154" fmla="*/ 3156864 w 3429309"/>
                  <a:gd name="connsiteY154" fmla="*/ 1206347 h 3834115"/>
                  <a:gd name="connsiteX155" fmla="*/ 3151298 w 3429309"/>
                  <a:gd name="connsiteY155" fmla="*/ 1197654 h 3834115"/>
                  <a:gd name="connsiteX156" fmla="*/ 2936322 w 3429309"/>
                  <a:gd name="connsiteY156" fmla="*/ 1039523 h 3834115"/>
                  <a:gd name="connsiteX157" fmla="*/ 2907743 w 3429309"/>
                  <a:gd name="connsiteY157" fmla="*/ 1028625 h 3834115"/>
                  <a:gd name="connsiteX158" fmla="*/ 2879165 w 3429309"/>
                  <a:gd name="connsiteY158" fmla="*/ 1039523 h 3834115"/>
                  <a:gd name="connsiteX159" fmla="*/ 2795824 w 3429309"/>
                  <a:gd name="connsiteY159" fmla="*/ 1153271 h 3834115"/>
                  <a:gd name="connsiteX160" fmla="*/ 2727384 w 3429309"/>
                  <a:gd name="connsiteY160" fmla="*/ 1246682 h 3834115"/>
                  <a:gd name="connsiteX161" fmla="*/ 2720687 w 3429309"/>
                  <a:gd name="connsiteY161" fmla="*/ 1241914 h 3834115"/>
                  <a:gd name="connsiteX162" fmla="*/ 2678216 w 3429309"/>
                  <a:gd name="connsiteY162" fmla="*/ 1211680 h 3834115"/>
                  <a:gd name="connsiteX163" fmla="*/ 2635557 w 3429309"/>
                  <a:gd name="connsiteY163" fmla="*/ 1203255 h 3834115"/>
                  <a:gd name="connsiteX164" fmla="*/ 2631756 w 3429309"/>
                  <a:gd name="connsiteY164" fmla="*/ 1204474 h 3834115"/>
                  <a:gd name="connsiteX165" fmla="*/ 2625959 w 3429309"/>
                  <a:gd name="connsiteY165" fmla="*/ 1200758 h 3834115"/>
                  <a:gd name="connsiteX166" fmla="*/ 2620544 w 3429309"/>
                  <a:gd name="connsiteY166" fmla="*/ 1197287 h 3834115"/>
                  <a:gd name="connsiteX167" fmla="*/ 2604113 w 3429309"/>
                  <a:gd name="connsiteY167" fmla="*/ 1197719 h 3834115"/>
                  <a:gd name="connsiteX168" fmla="*/ 2604771 w 3429309"/>
                  <a:gd name="connsiteY168" fmla="*/ 1196398 h 3834115"/>
                  <a:gd name="connsiteX169" fmla="*/ 2481180 w 3429309"/>
                  <a:gd name="connsiteY169" fmla="*/ 1129926 h 3834115"/>
                  <a:gd name="connsiteX170" fmla="*/ 2453082 w 3429309"/>
                  <a:gd name="connsiteY170" fmla="*/ 1114813 h 3834115"/>
                  <a:gd name="connsiteX171" fmla="*/ 2248705 w 3429309"/>
                  <a:gd name="connsiteY171" fmla="*/ 988519 h 3834115"/>
                  <a:gd name="connsiteX172" fmla="*/ 2262454 w 3429309"/>
                  <a:gd name="connsiteY172" fmla="*/ 965001 h 3834115"/>
                  <a:gd name="connsiteX173" fmla="*/ 1961665 w 3429309"/>
                  <a:gd name="connsiteY173" fmla="*/ 749588 h 3834115"/>
                  <a:gd name="connsiteX174" fmla="*/ 1560329 w 3429309"/>
                  <a:gd name="connsiteY174" fmla="*/ 707016 h 3834115"/>
                  <a:gd name="connsiteX175" fmla="*/ 1468035 w 3429309"/>
                  <a:gd name="connsiteY175" fmla="*/ 705761 h 3834115"/>
                  <a:gd name="connsiteX176" fmla="*/ 1395201 w 3429309"/>
                  <a:gd name="connsiteY176" fmla="*/ 711427 h 3834115"/>
                  <a:gd name="connsiteX177" fmla="*/ 1332465 w 3429309"/>
                  <a:gd name="connsiteY177" fmla="*/ 682946 h 3834115"/>
                  <a:gd name="connsiteX178" fmla="*/ 1215951 w 3429309"/>
                  <a:gd name="connsiteY178" fmla="*/ 630050 h 3834115"/>
                  <a:gd name="connsiteX179" fmla="*/ 1202036 w 3429309"/>
                  <a:gd name="connsiteY179" fmla="*/ 623733 h 3834115"/>
                  <a:gd name="connsiteX180" fmla="*/ 1202718 w 3429309"/>
                  <a:gd name="connsiteY180" fmla="*/ 622856 h 3834115"/>
                  <a:gd name="connsiteX181" fmla="*/ 1174538 w 3429309"/>
                  <a:gd name="connsiteY181" fmla="*/ 508607 h 3834115"/>
                  <a:gd name="connsiteX182" fmla="*/ 1174688 w 3429309"/>
                  <a:gd name="connsiteY182" fmla="*/ 508105 h 3834115"/>
                  <a:gd name="connsiteX183" fmla="*/ 1179540 w 3429309"/>
                  <a:gd name="connsiteY183" fmla="*/ 501000 h 3834115"/>
                  <a:gd name="connsiteX184" fmla="*/ 1234771 w 3429309"/>
                  <a:gd name="connsiteY184" fmla="*/ 278680 h 3834115"/>
                  <a:gd name="connsiteX185" fmla="*/ 1223888 w 3429309"/>
                  <a:gd name="connsiteY185" fmla="*/ 223889 h 3834115"/>
                  <a:gd name="connsiteX186" fmla="*/ 1223565 w 3429309"/>
                  <a:gd name="connsiteY186" fmla="*/ 221055 h 3834115"/>
                  <a:gd name="connsiteX187" fmla="*/ 1223066 w 3429309"/>
                  <a:gd name="connsiteY187" fmla="*/ 219752 h 3834115"/>
                  <a:gd name="connsiteX188" fmla="*/ 1220988 w 3429309"/>
                  <a:gd name="connsiteY188" fmla="*/ 209288 h 3834115"/>
                  <a:gd name="connsiteX189" fmla="*/ 1205419 w 3429309"/>
                  <a:gd name="connsiteY189" fmla="*/ 173659 h 3834115"/>
                  <a:gd name="connsiteX190" fmla="*/ 1200606 w 3429309"/>
                  <a:gd name="connsiteY190" fmla="*/ 161089 h 3834115"/>
                  <a:gd name="connsiteX191" fmla="*/ 1198917 w 3429309"/>
                  <a:gd name="connsiteY191" fmla="*/ 158780 h 3834115"/>
                  <a:gd name="connsiteX192" fmla="*/ 1188744 w 3429309"/>
                  <a:gd name="connsiteY192" fmla="*/ 135501 h 3834115"/>
                  <a:gd name="connsiteX193" fmla="*/ 938310 w 3429309"/>
                  <a:gd name="connsiteY193" fmla="*/ 105 h 38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429309" h="3834115">
                    <a:moveTo>
                      <a:pt x="2505636" y="1353841"/>
                    </a:moveTo>
                    <a:lnTo>
                      <a:pt x="2507181" y="1355186"/>
                    </a:lnTo>
                    <a:lnTo>
                      <a:pt x="2506729" y="1355865"/>
                    </a:lnTo>
                    <a:lnTo>
                      <a:pt x="2506658" y="1355958"/>
                    </a:lnTo>
                    <a:lnTo>
                      <a:pt x="2505517" y="1353963"/>
                    </a:lnTo>
                    <a:close/>
                    <a:moveTo>
                      <a:pt x="2676317" y="1274042"/>
                    </a:moveTo>
                    <a:lnTo>
                      <a:pt x="2683010" y="1278847"/>
                    </a:lnTo>
                    <a:lnTo>
                      <a:pt x="2696644" y="1288636"/>
                    </a:lnTo>
                    <a:lnTo>
                      <a:pt x="2659658" y="1339117"/>
                    </a:lnTo>
                    <a:cubicBezTo>
                      <a:pt x="2640123" y="1365779"/>
                      <a:pt x="2622091" y="1390390"/>
                      <a:pt x="2605446" y="1413108"/>
                    </a:cubicBezTo>
                    <a:lnTo>
                      <a:pt x="2588281" y="1436535"/>
                    </a:lnTo>
                    <a:lnTo>
                      <a:pt x="2534884" y="1398524"/>
                    </a:lnTo>
                    <a:lnTo>
                      <a:pt x="2534884" y="1384020"/>
                    </a:lnTo>
                    <a:lnTo>
                      <a:pt x="2539096" y="1378629"/>
                    </a:lnTo>
                    <a:lnTo>
                      <a:pt x="2545237" y="1382566"/>
                    </a:lnTo>
                    <a:cubicBezTo>
                      <a:pt x="2563513" y="1394280"/>
                      <a:pt x="2563513" y="1394280"/>
                      <a:pt x="2563513" y="1394280"/>
                    </a:cubicBezTo>
                    <a:cubicBezTo>
                      <a:pt x="2584748" y="1408584"/>
                      <a:pt x="2602586" y="1401642"/>
                      <a:pt x="2609806" y="1387548"/>
                    </a:cubicBezTo>
                    <a:lnTo>
                      <a:pt x="2611433" y="1367050"/>
                    </a:lnTo>
                    <a:lnTo>
                      <a:pt x="2615904" y="1366799"/>
                    </a:lnTo>
                    <a:cubicBezTo>
                      <a:pt x="2632388" y="1358664"/>
                      <a:pt x="2645646" y="1337285"/>
                      <a:pt x="2637539" y="1322577"/>
                    </a:cubicBezTo>
                    <a:lnTo>
                      <a:pt x="2636510" y="1321817"/>
                    </a:lnTo>
                    <a:lnTo>
                      <a:pt x="2651502" y="1307306"/>
                    </a:lnTo>
                    <a:lnTo>
                      <a:pt x="2652964" y="1288582"/>
                    </a:lnTo>
                    <a:lnTo>
                      <a:pt x="2657652" y="1288713"/>
                    </a:lnTo>
                    <a:cubicBezTo>
                      <a:pt x="2665032" y="1287004"/>
                      <a:pt x="2671721" y="1281745"/>
                      <a:pt x="2676180" y="1274698"/>
                    </a:cubicBezTo>
                    <a:close/>
                    <a:moveTo>
                      <a:pt x="938310" y="105"/>
                    </a:moveTo>
                    <a:cubicBezTo>
                      <a:pt x="913560" y="-501"/>
                      <a:pt x="886849" y="1484"/>
                      <a:pt x="858123" y="6810"/>
                    </a:cubicBezTo>
                    <a:cubicBezTo>
                      <a:pt x="865384" y="14054"/>
                      <a:pt x="870831" y="19487"/>
                      <a:pt x="874916" y="23562"/>
                    </a:cubicBezTo>
                    <a:lnTo>
                      <a:pt x="878660" y="27298"/>
                    </a:lnTo>
                    <a:lnTo>
                      <a:pt x="884914" y="30114"/>
                    </a:lnTo>
                    <a:cubicBezTo>
                      <a:pt x="887170" y="33070"/>
                      <a:pt x="887170" y="35787"/>
                      <a:pt x="887170" y="35787"/>
                    </a:cubicBezTo>
                    <a:cubicBezTo>
                      <a:pt x="887170" y="35787"/>
                      <a:pt x="887170" y="35787"/>
                      <a:pt x="883539" y="32165"/>
                    </a:cubicBezTo>
                    <a:lnTo>
                      <a:pt x="878660" y="27298"/>
                    </a:lnTo>
                    <a:lnTo>
                      <a:pt x="869122" y="23003"/>
                    </a:lnTo>
                    <a:cubicBezTo>
                      <a:pt x="851075" y="21085"/>
                      <a:pt x="814980" y="28117"/>
                      <a:pt x="742790" y="63911"/>
                    </a:cubicBezTo>
                    <a:cubicBezTo>
                      <a:pt x="742790" y="63911"/>
                      <a:pt x="585595" y="135501"/>
                      <a:pt x="613788" y="322146"/>
                    </a:cubicBezTo>
                    <a:lnTo>
                      <a:pt x="647158" y="314785"/>
                    </a:lnTo>
                    <a:lnTo>
                      <a:pt x="649437" y="366457"/>
                    </a:lnTo>
                    <a:cubicBezTo>
                      <a:pt x="653546" y="393039"/>
                      <a:pt x="660791" y="421108"/>
                      <a:pt x="671572" y="450630"/>
                    </a:cubicBezTo>
                    <a:cubicBezTo>
                      <a:pt x="614359" y="522249"/>
                      <a:pt x="628876" y="551237"/>
                      <a:pt x="686089" y="565731"/>
                    </a:cubicBezTo>
                    <a:cubicBezTo>
                      <a:pt x="715123" y="622856"/>
                      <a:pt x="728786" y="637350"/>
                      <a:pt x="757819" y="737957"/>
                    </a:cubicBezTo>
                    <a:cubicBezTo>
                      <a:pt x="786853" y="766093"/>
                      <a:pt x="858583" y="737957"/>
                      <a:pt x="858583" y="737957"/>
                    </a:cubicBezTo>
                    <a:cubicBezTo>
                      <a:pt x="887617" y="723463"/>
                      <a:pt x="944830" y="694474"/>
                      <a:pt x="944830" y="694474"/>
                    </a:cubicBezTo>
                    <a:cubicBezTo>
                      <a:pt x="944830" y="694474"/>
                      <a:pt x="944830" y="694474"/>
                      <a:pt x="983159" y="819562"/>
                    </a:cubicBezTo>
                    <a:lnTo>
                      <a:pt x="991857" y="847950"/>
                    </a:lnTo>
                    <a:lnTo>
                      <a:pt x="996789" y="872356"/>
                    </a:lnTo>
                    <a:cubicBezTo>
                      <a:pt x="999411" y="885058"/>
                      <a:pt x="1002398" y="899220"/>
                      <a:pt x="1005701" y="914404"/>
                    </a:cubicBezTo>
                    <a:lnTo>
                      <a:pt x="1007745" y="923415"/>
                    </a:lnTo>
                    <a:lnTo>
                      <a:pt x="827100" y="1297309"/>
                    </a:lnTo>
                    <a:lnTo>
                      <a:pt x="338644" y="1196405"/>
                    </a:lnTo>
                    <a:lnTo>
                      <a:pt x="329664" y="1244782"/>
                    </a:lnTo>
                    <a:lnTo>
                      <a:pt x="313865" y="1238245"/>
                    </a:lnTo>
                    <a:cubicBezTo>
                      <a:pt x="284728" y="1180750"/>
                      <a:pt x="212744" y="1180750"/>
                      <a:pt x="169896" y="1166161"/>
                    </a:cubicBezTo>
                    <a:cubicBezTo>
                      <a:pt x="155328" y="1151573"/>
                      <a:pt x="140759" y="1137843"/>
                      <a:pt x="140759" y="1137843"/>
                    </a:cubicBezTo>
                    <a:cubicBezTo>
                      <a:pt x="140759" y="1137843"/>
                      <a:pt x="111623" y="1166161"/>
                      <a:pt x="140759" y="1180750"/>
                    </a:cubicBezTo>
                    <a:cubicBezTo>
                      <a:pt x="169896" y="1195338"/>
                      <a:pt x="227312" y="1223657"/>
                      <a:pt x="212744" y="1238245"/>
                    </a:cubicBezTo>
                    <a:cubicBezTo>
                      <a:pt x="205460" y="1238245"/>
                      <a:pt x="191106" y="1238245"/>
                      <a:pt x="178573" y="1238245"/>
                    </a:cubicBezTo>
                    <a:lnTo>
                      <a:pt x="166879" y="1238245"/>
                    </a:lnTo>
                    <a:lnTo>
                      <a:pt x="152625" y="1236705"/>
                    </a:lnTo>
                    <a:cubicBezTo>
                      <a:pt x="136307" y="1234941"/>
                      <a:pt x="103671" y="1231415"/>
                      <a:pt x="38400" y="1224362"/>
                    </a:cubicBezTo>
                    <a:cubicBezTo>
                      <a:pt x="10059" y="1224362"/>
                      <a:pt x="10059" y="1266680"/>
                      <a:pt x="24659" y="1266680"/>
                    </a:cubicBezTo>
                    <a:cubicBezTo>
                      <a:pt x="24659" y="1266680"/>
                      <a:pt x="24659" y="1266680"/>
                      <a:pt x="121318" y="1275574"/>
                    </a:cubicBezTo>
                    <a:lnTo>
                      <a:pt x="155705" y="1278738"/>
                    </a:lnTo>
                    <a:lnTo>
                      <a:pt x="155904" y="1283846"/>
                    </a:lnTo>
                    <a:lnTo>
                      <a:pt x="153174" y="1282779"/>
                    </a:lnTo>
                    <a:cubicBezTo>
                      <a:pt x="153174" y="1282779"/>
                      <a:pt x="153174" y="1282779"/>
                      <a:pt x="24080" y="1269503"/>
                    </a:cubicBezTo>
                    <a:cubicBezTo>
                      <a:pt x="-4988" y="1269503"/>
                      <a:pt x="-4988" y="1310991"/>
                      <a:pt x="9546" y="1310991"/>
                    </a:cubicBezTo>
                    <a:cubicBezTo>
                      <a:pt x="9546" y="1310991"/>
                      <a:pt x="9546" y="1310991"/>
                      <a:pt x="153174" y="1310991"/>
                    </a:cubicBezTo>
                    <a:lnTo>
                      <a:pt x="156976" y="1311350"/>
                    </a:lnTo>
                    <a:lnTo>
                      <a:pt x="157149" y="1315799"/>
                    </a:lnTo>
                    <a:lnTo>
                      <a:pt x="158296" y="1325927"/>
                    </a:lnTo>
                    <a:lnTo>
                      <a:pt x="150803" y="1325927"/>
                    </a:lnTo>
                    <a:cubicBezTo>
                      <a:pt x="132728" y="1325927"/>
                      <a:pt x="96578" y="1325927"/>
                      <a:pt x="24277" y="1325927"/>
                    </a:cubicBezTo>
                    <a:cubicBezTo>
                      <a:pt x="-4988" y="1325927"/>
                      <a:pt x="-4988" y="1355160"/>
                      <a:pt x="24277" y="1355160"/>
                    </a:cubicBezTo>
                    <a:cubicBezTo>
                      <a:pt x="24277" y="1355160"/>
                      <a:pt x="24277" y="1355160"/>
                      <a:pt x="121148" y="1355160"/>
                    </a:cubicBezTo>
                    <a:lnTo>
                      <a:pt x="161825" y="1355160"/>
                    </a:lnTo>
                    <a:lnTo>
                      <a:pt x="162801" y="1358456"/>
                    </a:lnTo>
                    <a:lnTo>
                      <a:pt x="129234" y="1362368"/>
                    </a:lnTo>
                    <a:cubicBezTo>
                      <a:pt x="111078" y="1364483"/>
                      <a:pt x="86870" y="1367305"/>
                      <a:pt x="54592" y="1371066"/>
                    </a:cubicBezTo>
                    <a:cubicBezTo>
                      <a:pt x="40152" y="1371066"/>
                      <a:pt x="40152" y="1400275"/>
                      <a:pt x="54592" y="1400275"/>
                    </a:cubicBezTo>
                    <a:cubicBezTo>
                      <a:pt x="54592" y="1400275"/>
                      <a:pt x="54592" y="1400275"/>
                      <a:pt x="183703" y="1400275"/>
                    </a:cubicBezTo>
                    <a:cubicBezTo>
                      <a:pt x="187101" y="1400275"/>
                      <a:pt x="189649" y="1397509"/>
                      <a:pt x="191348" y="1393360"/>
                    </a:cubicBezTo>
                    <a:lnTo>
                      <a:pt x="192528" y="1386315"/>
                    </a:lnTo>
                    <a:lnTo>
                      <a:pt x="241880" y="1391637"/>
                    </a:lnTo>
                    <a:cubicBezTo>
                      <a:pt x="259877" y="1392602"/>
                      <a:pt x="277873" y="1392227"/>
                      <a:pt x="291370" y="1388928"/>
                    </a:cubicBezTo>
                    <a:lnTo>
                      <a:pt x="303960" y="1383264"/>
                    </a:lnTo>
                    <a:lnTo>
                      <a:pt x="295947" y="1426432"/>
                    </a:lnTo>
                    <a:lnTo>
                      <a:pt x="970562" y="1584629"/>
                    </a:lnTo>
                    <a:lnTo>
                      <a:pt x="1129770" y="1287832"/>
                    </a:lnTo>
                    <a:lnTo>
                      <a:pt x="1160013" y="1350936"/>
                    </a:lnTo>
                    <a:cubicBezTo>
                      <a:pt x="1266240" y="1572581"/>
                      <a:pt x="1332631" y="1711110"/>
                      <a:pt x="1374126" y="1797690"/>
                    </a:cubicBezTo>
                    <a:lnTo>
                      <a:pt x="1395147" y="1841550"/>
                    </a:lnTo>
                    <a:lnTo>
                      <a:pt x="698642" y="1872073"/>
                    </a:lnTo>
                    <a:cubicBezTo>
                      <a:pt x="598103" y="1929200"/>
                      <a:pt x="555502" y="3262740"/>
                      <a:pt x="555502" y="3262740"/>
                    </a:cubicBezTo>
                    <a:cubicBezTo>
                      <a:pt x="555502" y="3262740"/>
                      <a:pt x="555502" y="3262740"/>
                      <a:pt x="569835" y="3267281"/>
                    </a:cubicBezTo>
                    <a:lnTo>
                      <a:pt x="585658" y="3272295"/>
                    </a:lnTo>
                    <a:lnTo>
                      <a:pt x="568276" y="3276644"/>
                    </a:lnTo>
                    <a:cubicBezTo>
                      <a:pt x="568276" y="3276644"/>
                      <a:pt x="568276" y="3276644"/>
                      <a:pt x="354146" y="3262129"/>
                    </a:cubicBezTo>
                    <a:cubicBezTo>
                      <a:pt x="224474" y="3233100"/>
                      <a:pt x="238977" y="3348363"/>
                      <a:pt x="238977" y="3348363"/>
                    </a:cubicBezTo>
                    <a:cubicBezTo>
                      <a:pt x="238977" y="3348363"/>
                      <a:pt x="238977" y="3348363"/>
                      <a:pt x="712452" y="3491801"/>
                    </a:cubicBezTo>
                    <a:cubicBezTo>
                      <a:pt x="766197" y="3438012"/>
                      <a:pt x="779634" y="3367894"/>
                      <a:pt x="782993" y="3336196"/>
                    </a:cubicBezTo>
                    <a:lnTo>
                      <a:pt x="783099" y="3334854"/>
                    </a:lnTo>
                    <a:lnTo>
                      <a:pt x="827297" y="3348858"/>
                    </a:lnTo>
                    <a:cubicBezTo>
                      <a:pt x="885235" y="3076010"/>
                      <a:pt x="942320" y="2230184"/>
                      <a:pt x="942320" y="2230184"/>
                    </a:cubicBezTo>
                    <a:cubicBezTo>
                      <a:pt x="942320" y="2230184"/>
                      <a:pt x="1164273" y="2251714"/>
                      <a:pt x="1402413" y="2255337"/>
                    </a:cubicBezTo>
                    <a:lnTo>
                      <a:pt x="1568125" y="2254171"/>
                    </a:lnTo>
                    <a:lnTo>
                      <a:pt x="1571872" y="2271764"/>
                    </a:lnTo>
                    <a:cubicBezTo>
                      <a:pt x="1587300" y="2344211"/>
                      <a:pt x="1622564" y="2509804"/>
                      <a:pt x="1703168" y="2888301"/>
                    </a:cubicBezTo>
                    <a:cubicBezTo>
                      <a:pt x="1803816" y="2988935"/>
                      <a:pt x="3037184" y="3476755"/>
                      <a:pt x="3037184" y="3476755"/>
                    </a:cubicBezTo>
                    <a:cubicBezTo>
                      <a:pt x="3037184" y="3476755"/>
                      <a:pt x="3037184" y="3476755"/>
                      <a:pt x="3067411" y="3379972"/>
                    </a:cubicBezTo>
                    <a:lnTo>
                      <a:pt x="3073536" y="3360358"/>
                    </a:lnTo>
                    <a:lnTo>
                      <a:pt x="3052195" y="3446213"/>
                    </a:lnTo>
                    <a:cubicBezTo>
                      <a:pt x="3052195" y="3446213"/>
                      <a:pt x="3052195" y="3446213"/>
                      <a:pt x="3080370" y="3504313"/>
                    </a:cubicBezTo>
                    <a:cubicBezTo>
                      <a:pt x="3080370" y="3504313"/>
                      <a:pt x="3080370" y="3504313"/>
                      <a:pt x="3052195" y="3719624"/>
                    </a:cubicBezTo>
                    <a:cubicBezTo>
                      <a:pt x="3023165" y="3834115"/>
                      <a:pt x="3123914" y="3834115"/>
                      <a:pt x="3123914" y="3834115"/>
                    </a:cubicBezTo>
                    <a:cubicBezTo>
                      <a:pt x="3123914" y="3834115"/>
                      <a:pt x="3123914" y="3834115"/>
                      <a:pt x="3281868" y="3360773"/>
                    </a:cubicBezTo>
                    <a:cubicBezTo>
                      <a:pt x="3227438" y="3306304"/>
                      <a:pt x="3149475" y="3284997"/>
                      <a:pt x="3113895" y="3277748"/>
                    </a:cubicBezTo>
                    <a:lnTo>
                      <a:pt x="3100120" y="3275239"/>
                    </a:lnTo>
                    <a:lnTo>
                      <a:pt x="3108832" y="3247344"/>
                    </a:lnTo>
                    <a:cubicBezTo>
                      <a:pt x="3108832" y="3247344"/>
                      <a:pt x="3108832" y="3247344"/>
                      <a:pt x="2147556" y="2731380"/>
                    </a:cubicBezTo>
                    <a:cubicBezTo>
                      <a:pt x="2147556" y="2731380"/>
                      <a:pt x="2018760" y="2100284"/>
                      <a:pt x="2033260" y="2085786"/>
                    </a:cubicBezTo>
                    <a:lnTo>
                      <a:pt x="2018850" y="2089732"/>
                    </a:lnTo>
                    <a:lnTo>
                      <a:pt x="2031975" y="2052029"/>
                    </a:lnTo>
                    <a:cubicBezTo>
                      <a:pt x="2051296" y="1974750"/>
                      <a:pt x="2037916" y="1886354"/>
                      <a:pt x="2002238" y="1814945"/>
                    </a:cubicBezTo>
                    <a:lnTo>
                      <a:pt x="1993668" y="1815321"/>
                    </a:lnTo>
                    <a:lnTo>
                      <a:pt x="2002897" y="1813197"/>
                    </a:lnTo>
                    <a:cubicBezTo>
                      <a:pt x="2002897" y="1813197"/>
                      <a:pt x="1826695" y="1379411"/>
                      <a:pt x="1679146" y="1066166"/>
                    </a:cubicBezTo>
                    <a:lnTo>
                      <a:pt x="1651019" y="1007573"/>
                    </a:lnTo>
                    <a:lnTo>
                      <a:pt x="1680848" y="1007573"/>
                    </a:lnTo>
                    <a:cubicBezTo>
                      <a:pt x="1904575" y="1007573"/>
                      <a:pt x="1904575" y="1007573"/>
                      <a:pt x="1904575" y="1007573"/>
                    </a:cubicBezTo>
                    <a:cubicBezTo>
                      <a:pt x="2161907" y="1136992"/>
                      <a:pt x="2161907" y="1136992"/>
                      <a:pt x="2161907" y="1136992"/>
                    </a:cubicBezTo>
                    <a:lnTo>
                      <a:pt x="2176660" y="1111756"/>
                    </a:lnTo>
                    <a:lnTo>
                      <a:pt x="2322529" y="1191885"/>
                    </a:lnTo>
                    <a:lnTo>
                      <a:pt x="2319732" y="1196398"/>
                    </a:lnTo>
                    <a:cubicBezTo>
                      <a:pt x="2434257" y="1253462"/>
                      <a:pt x="2434257" y="1253462"/>
                      <a:pt x="2434257" y="1253462"/>
                    </a:cubicBezTo>
                    <a:cubicBezTo>
                      <a:pt x="2362997" y="1339484"/>
                      <a:pt x="2462252" y="1382069"/>
                      <a:pt x="2476673" y="1396548"/>
                    </a:cubicBezTo>
                    <a:cubicBezTo>
                      <a:pt x="2476673" y="1396548"/>
                      <a:pt x="2480226" y="1394792"/>
                      <a:pt x="2485117" y="1391930"/>
                    </a:cubicBezTo>
                    <a:lnTo>
                      <a:pt x="2486970" y="1390666"/>
                    </a:lnTo>
                    <a:lnTo>
                      <a:pt x="2484974" y="1398524"/>
                    </a:lnTo>
                    <a:cubicBezTo>
                      <a:pt x="2484974" y="1412814"/>
                      <a:pt x="2492225" y="1427105"/>
                      <a:pt x="2506729" y="1441182"/>
                    </a:cubicBezTo>
                    <a:cubicBezTo>
                      <a:pt x="2519207" y="1450140"/>
                      <a:pt x="2530125" y="1457979"/>
                      <a:pt x="2539678" y="1464837"/>
                    </a:cubicBezTo>
                    <a:lnTo>
                      <a:pt x="2557939" y="1477948"/>
                    </a:lnTo>
                    <a:lnTo>
                      <a:pt x="2521296" y="1527960"/>
                    </a:lnTo>
                    <a:cubicBezTo>
                      <a:pt x="2405705" y="1685724"/>
                      <a:pt x="2405705" y="1685724"/>
                      <a:pt x="2405705" y="1685724"/>
                    </a:cubicBezTo>
                    <a:cubicBezTo>
                      <a:pt x="2391203" y="1700255"/>
                      <a:pt x="2391203" y="1729317"/>
                      <a:pt x="2405705" y="1742994"/>
                    </a:cubicBezTo>
                    <a:cubicBezTo>
                      <a:pt x="2566938" y="1862233"/>
                      <a:pt x="2607246" y="1892043"/>
                      <a:pt x="2617323" y="1899496"/>
                    </a:cubicBezTo>
                    <a:lnTo>
                      <a:pt x="2617816" y="1899860"/>
                    </a:lnTo>
                    <a:lnTo>
                      <a:pt x="2617195" y="1899822"/>
                    </a:lnTo>
                    <a:cubicBezTo>
                      <a:pt x="2612213" y="1898343"/>
                      <a:pt x="2607672" y="1895785"/>
                      <a:pt x="2604040" y="1892374"/>
                    </a:cubicBezTo>
                    <a:cubicBezTo>
                      <a:pt x="2877561" y="2107264"/>
                      <a:pt x="2877561" y="2107264"/>
                      <a:pt x="2877561" y="2107264"/>
                    </a:cubicBezTo>
                    <a:cubicBezTo>
                      <a:pt x="2891237" y="2121761"/>
                      <a:pt x="2920298" y="2107264"/>
                      <a:pt x="2934829" y="2092768"/>
                    </a:cubicBezTo>
                    <a:cubicBezTo>
                      <a:pt x="3422893" y="1461741"/>
                      <a:pt x="3422893" y="1461741"/>
                      <a:pt x="3422893" y="1461741"/>
                    </a:cubicBezTo>
                    <a:cubicBezTo>
                      <a:pt x="3438278" y="1432748"/>
                      <a:pt x="3422893" y="1419104"/>
                      <a:pt x="3409217" y="1404607"/>
                    </a:cubicBezTo>
                    <a:cubicBezTo>
                      <a:pt x="3272456" y="1297162"/>
                      <a:pt x="3204076" y="1243439"/>
                      <a:pt x="3169886" y="1216578"/>
                    </a:cubicBezTo>
                    <a:lnTo>
                      <a:pt x="3156864" y="1206347"/>
                    </a:lnTo>
                    <a:lnTo>
                      <a:pt x="3151298" y="1197654"/>
                    </a:lnTo>
                    <a:cubicBezTo>
                      <a:pt x="2936322" y="1039523"/>
                      <a:pt x="2936322" y="1039523"/>
                      <a:pt x="2936322" y="1039523"/>
                    </a:cubicBezTo>
                    <a:cubicBezTo>
                      <a:pt x="2929070" y="1032257"/>
                      <a:pt x="2918407" y="1028625"/>
                      <a:pt x="2907743" y="1028625"/>
                    </a:cubicBezTo>
                    <a:cubicBezTo>
                      <a:pt x="2897080" y="1028625"/>
                      <a:pt x="2886416" y="1032257"/>
                      <a:pt x="2879165" y="1039523"/>
                    </a:cubicBezTo>
                    <a:cubicBezTo>
                      <a:pt x="2849574" y="1079910"/>
                      <a:pt x="2821832" y="1117774"/>
                      <a:pt x="2795824" y="1153271"/>
                    </a:cubicBezTo>
                    <a:lnTo>
                      <a:pt x="2727384" y="1246682"/>
                    </a:lnTo>
                    <a:lnTo>
                      <a:pt x="2720687" y="1241914"/>
                    </a:lnTo>
                    <a:cubicBezTo>
                      <a:pt x="2678216" y="1211680"/>
                      <a:pt x="2678216" y="1211680"/>
                      <a:pt x="2678216" y="1211680"/>
                    </a:cubicBezTo>
                    <a:cubicBezTo>
                      <a:pt x="2664138" y="1204855"/>
                      <a:pt x="2649848" y="1201442"/>
                      <a:pt x="2635557" y="1203255"/>
                    </a:cubicBezTo>
                    <a:lnTo>
                      <a:pt x="2631756" y="1204474"/>
                    </a:lnTo>
                    <a:lnTo>
                      <a:pt x="2625959" y="1200758"/>
                    </a:lnTo>
                    <a:cubicBezTo>
                      <a:pt x="2620544" y="1197287"/>
                      <a:pt x="2620544" y="1197287"/>
                      <a:pt x="2620544" y="1197287"/>
                    </a:cubicBezTo>
                    <a:lnTo>
                      <a:pt x="2604113" y="1197719"/>
                    </a:lnTo>
                    <a:lnTo>
                      <a:pt x="2604771" y="1196398"/>
                    </a:lnTo>
                    <a:cubicBezTo>
                      <a:pt x="2551326" y="1167653"/>
                      <a:pt x="2511243" y="1146095"/>
                      <a:pt x="2481180" y="1129926"/>
                    </a:cubicBezTo>
                    <a:lnTo>
                      <a:pt x="2453082" y="1114813"/>
                    </a:lnTo>
                    <a:lnTo>
                      <a:pt x="2248705" y="988519"/>
                    </a:lnTo>
                    <a:lnTo>
                      <a:pt x="2262454" y="965001"/>
                    </a:lnTo>
                    <a:cubicBezTo>
                      <a:pt x="1961665" y="749588"/>
                      <a:pt x="1961665" y="749588"/>
                      <a:pt x="1961665" y="749588"/>
                    </a:cubicBezTo>
                    <a:cubicBezTo>
                      <a:pt x="1961665" y="749588"/>
                      <a:pt x="1760571" y="721490"/>
                      <a:pt x="1560329" y="707016"/>
                    </a:cubicBezTo>
                    <a:cubicBezTo>
                      <a:pt x="1527150" y="705260"/>
                      <a:pt x="1496438" y="704897"/>
                      <a:pt x="1468035" y="705761"/>
                    </a:cubicBezTo>
                    <a:lnTo>
                      <a:pt x="1395201" y="711427"/>
                    </a:lnTo>
                    <a:lnTo>
                      <a:pt x="1332465" y="682946"/>
                    </a:lnTo>
                    <a:cubicBezTo>
                      <a:pt x="1265886" y="652720"/>
                      <a:pt x="1232596" y="637607"/>
                      <a:pt x="1215951" y="630050"/>
                    </a:cubicBezTo>
                    <a:lnTo>
                      <a:pt x="1202036" y="623733"/>
                    </a:lnTo>
                    <a:lnTo>
                      <a:pt x="1202718" y="622856"/>
                    </a:lnTo>
                    <a:cubicBezTo>
                      <a:pt x="1202718" y="622856"/>
                      <a:pt x="1174538" y="536743"/>
                      <a:pt x="1174538" y="508607"/>
                    </a:cubicBezTo>
                    <a:lnTo>
                      <a:pt x="1174688" y="508105"/>
                    </a:lnTo>
                    <a:lnTo>
                      <a:pt x="1179540" y="501000"/>
                    </a:lnTo>
                    <a:cubicBezTo>
                      <a:pt x="1196059" y="475499"/>
                      <a:pt x="1244782" y="389740"/>
                      <a:pt x="1234771" y="278680"/>
                    </a:cubicBezTo>
                    <a:lnTo>
                      <a:pt x="1223888" y="223889"/>
                    </a:lnTo>
                    <a:lnTo>
                      <a:pt x="1223565" y="221055"/>
                    </a:lnTo>
                    <a:lnTo>
                      <a:pt x="1223066" y="219752"/>
                    </a:lnTo>
                    <a:lnTo>
                      <a:pt x="1220988" y="209288"/>
                    </a:lnTo>
                    <a:lnTo>
                      <a:pt x="1205419" y="173659"/>
                    </a:lnTo>
                    <a:lnTo>
                      <a:pt x="1200606" y="161089"/>
                    </a:lnTo>
                    <a:lnTo>
                      <a:pt x="1198917" y="158780"/>
                    </a:lnTo>
                    <a:lnTo>
                      <a:pt x="1188744" y="135501"/>
                    </a:lnTo>
                    <a:cubicBezTo>
                      <a:pt x="1188744" y="135501"/>
                      <a:pt x="1111562" y="4347"/>
                      <a:pt x="938310" y="105"/>
                    </a:cubicBezTo>
                    <a:close/>
                  </a:path>
                </a:pathLst>
              </a:custGeom>
              <a:solidFill>
                <a:schemeClr val="accent4"/>
              </a:solidFill>
              <a:ln>
                <a:noFill/>
              </a:ln>
              <a:effectLst/>
            </p:spPr>
            <p:txBody>
              <a:bodyPr wrap="square" anchor="ctr">
                <a:noAutofit/>
              </a:bodyPr>
              <a:lstStyle/>
              <a:p>
                <a:endParaRPr lang="en-US" sz="900" dirty="0"/>
              </a:p>
            </p:txBody>
          </p:sp>
          <p:sp>
            <p:nvSpPr>
              <p:cNvPr id="19" name="Oval 18">
                <a:extLst>
                  <a:ext uri="{FF2B5EF4-FFF2-40B4-BE49-F238E27FC236}">
                    <a16:creationId xmlns="" xmlns:a16="http://schemas.microsoft.com/office/drawing/2014/main" id="{B7A94900-9BF5-CE44-A0C4-3B78211248A5}"/>
                  </a:ext>
                </a:extLst>
              </p:cNvPr>
              <p:cNvSpPr/>
              <p:nvPr/>
            </p:nvSpPr>
            <p:spPr>
              <a:xfrm>
                <a:off x="15802360" y="7956611"/>
                <a:ext cx="275186" cy="2751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sp>
          <p:nvSpPr>
            <p:cNvPr id="20" name="TextBox 19">
              <a:extLst>
                <a:ext uri="{FF2B5EF4-FFF2-40B4-BE49-F238E27FC236}">
                  <a16:creationId xmlns="" xmlns:a16="http://schemas.microsoft.com/office/drawing/2014/main" id="{04F7F5A1-1E85-FA40-9634-DFC384AFC792}"/>
                </a:ext>
              </a:extLst>
            </p:cNvPr>
            <p:cNvSpPr txBox="1"/>
            <p:nvPr/>
          </p:nvSpPr>
          <p:spPr>
            <a:xfrm>
              <a:off x="2314150" y="9961495"/>
              <a:ext cx="4678228" cy="2877848"/>
            </a:xfrm>
            <a:prstGeom prst="rect">
              <a:avLst/>
            </a:prstGeom>
            <a:noFill/>
          </p:spPr>
          <p:txBody>
            <a:bodyPr wrap="square" rtlCol="0">
              <a:spAutoFit/>
            </a:bodyPr>
            <a:lstStyle/>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Understanding the business problem</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Understanding the data structure, business rules </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Analytical dataset preparation </a:t>
              </a:r>
            </a:p>
          </p:txBody>
        </p:sp>
        <p:sp>
          <p:nvSpPr>
            <p:cNvPr id="21" name="Rectangle 20">
              <a:extLst>
                <a:ext uri="{FF2B5EF4-FFF2-40B4-BE49-F238E27FC236}">
                  <a16:creationId xmlns="" xmlns:a16="http://schemas.microsoft.com/office/drawing/2014/main" id="{78D75429-5DDC-674E-8985-E90C827638B6}"/>
                </a:ext>
              </a:extLst>
            </p:cNvPr>
            <p:cNvSpPr/>
            <p:nvPr/>
          </p:nvSpPr>
          <p:spPr>
            <a:xfrm>
              <a:off x="2587898" y="8926879"/>
              <a:ext cx="3653452" cy="553433"/>
            </a:xfrm>
            <a:prstGeom prst="rect">
              <a:avLst/>
            </a:prstGeom>
          </p:spPr>
          <p:txBody>
            <a:bodyPr wrap="square">
              <a:spAutoFit/>
            </a:bodyPr>
            <a:lstStyle/>
            <a:p>
              <a:pPr algn="ctr"/>
              <a:r>
                <a:rPr lang="en-US" sz="1400" dirty="0">
                  <a:solidFill>
                    <a:schemeClr val="tx2"/>
                  </a:solidFill>
                  <a:latin typeface="Avenir Book" panose="02000503020000020003" pitchFamily="2" charset="0"/>
                  <a:ea typeface="Roboto Medium" panose="02000000000000000000" pitchFamily="2" charset="0"/>
                  <a:cs typeface="Poppins" pitchFamily="2" charset="77"/>
                </a:rPr>
                <a:t>Project kick- off </a:t>
              </a:r>
            </a:p>
          </p:txBody>
        </p:sp>
        <p:sp>
          <p:nvSpPr>
            <p:cNvPr id="22" name="TextBox 21">
              <a:extLst>
                <a:ext uri="{FF2B5EF4-FFF2-40B4-BE49-F238E27FC236}">
                  <a16:creationId xmlns="" xmlns:a16="http://schemas.microsoft.com/office/drawing/2014/main" id="{E091D864-6B01-2643-AFE8-F676FDFCBA3A}"/>
                </a:ext>
              </a:extLst>
            </p:cNvPr>
            <p:cNvSpPr txBox="1"/>
            <p:nvPr/>
          </p:nvSpPr>
          <p:spPr>
            <a:xfrm>
              <a:off x="7326972" y="9932784"/>
              <a:ext cx="4678228" cy="2877848"/>
            </a:xfrm>
            <a:prstGeom prst="rect">
              <a:avLst/>
            </a:prstGeom>
            <a:noFill/>
          </p:spPr>
          <p:txBody>
            <a:bodyPr wrap="square" rtlCol="0">
              <a:spAutoFit/>
            </a:bodyPr>
            <a:lstStyle/>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Finalizing EDA results</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Model building </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Model evaluation and validation  </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Discussion with mentors for getting doubts clarified </a:t>
              </a:r>
            </a:p>
          </p:txBody>
        </p:sp>
        <p:sp>
          <p:nvSpPr>
            <p:cNvPr id="23" name="Rectangle 22">
              <a:extLst>
                <a:ext uri="{FF2B5EF4-FFF2-40B4-BE49-F238E27FC236}">
                  <a16:creationId xmlns="" xmlns:a16="http://schemas.microsoft.com/office/drawing/2014/main" id="{4542647F-D9C8-8547-9A5F-D5F4264C272D}"/>
                </a:ext>
              </a:extLst>
            </p:cNvPr>
            <p:cNvSpPr/>
            <p:nvPr/>
          </p:nvSpPr>
          <p:spPr>
            <a:xfrm>
              <a:off x="7600722" y="8926879"/>
              <a:ext cx="3653452" cy="940835"/>
            </a:xfrm>
            <a:prstGeom prst="rect">
              <a:avLst/>
            </a:prstGeom>
          </p:spPr>
          <p:txBody>
            <a:bodyPr wrap="square">
              <a:spAutoFit/>
            </a:bodyPr>
            <a:lstStyle/>
            <a:p>
              <a:pPr algn="ctr"/>
              <a:r>
                <a:rPr lang="en-US" sz="1400" dirty="0">
                  <a:solidFill>
                    <a:schemeClr val="tx2"/>
                  </a:solidFill>
                  <a:latin typeface="Avenir Book" panose="02000503020000020003" pitchFamily="2" charset="0"/>
                  <a:ea typeface="Roboto Medium" panose="02000000000000000000" pitchFamily="2" charset="0"/>
                  <a:cs typeface="Poppins" pitchFamily="2" charset="77"/>
                </a:rPr>
                <a:t>EDA and building models</a:t>
              </a:r>
            </a:p>
          </p:txBody>
        </p:sp>
        <p:sp>
          <p:nvSpPr>
            <p:cNvPr id="24" name="TextBox 23">
              <a:extLst>
                <a:ext uri="{FF2B5EF4-FFF2-40B4-BE49-F238E27FC236}">
                  <a16:creationId xmlns="" xmlns:a16="http://schemas.microsoft.com/office/drawing/2014/main" id="{D54C5F8B-6C0A-CB4B-A12F-232D31C4BAD1}"/>
                </a:ext>
              </a:extLst>
            </p:cNvPr>
            <p:cNvSpPr txBox="1"/>
            <p:nvPr/>
          </p:nvSpPr>
          <p:spPr>
            <a:xfrm>
              <a:off x="12466772" y="9932784"/>
              <a:ext cx="4678228" cy="3652653"/>
            </a:xfrm>
            <a:prstGeom prst="rect">
              <a:avLst/>
            </a:prstGeom>
            <a:noFill/>
          </p:spPr>
          <p:txBody>
            <a:bodyPr wrap="square" rtlCol="0">
              <a:spAutoFit/>
            </a:bodyPr>
            <a:lstStyle/>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Mid-term project vivas</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Model finalization</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Discussion with mentors to get the codes finalized </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Automating the finalized model</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Initial draft of presentation </a:t>
              </a:r>
            </a:p>
          </p:txBody>
        </p:sp>
        <p:sp>
          <p:nvSpPr>
            <p:cNvPr id="25" name="Rectangle 24">
              <a:extLst>
                <a:ext uri="{FF2B5EF4-FFF2-40B4-BE49-F238E27FC236}">
                  <a16:creationId xmlns="" xmlns:a16="http://schemas.microsoft.com/office/drawing/2014/main" id="{5888FF21-1BC0-214E-853C-E0B78BE45979}"/>
                </a:ext>
              </a:extLst>
            </p:cNvPr>
            <p:cNvSpPr/>
            <p:nvPr/>
          </p:nvSpPr>
          <p:spPr>
            <a:xfrm>
              <a:off x="12740522" y="8926879"/>
              <a:ext cx="3653452" cy="940835"/>
            </a:xfrm>
            <a:prstGeom prst="rect">
              <a:avLst/>
            </a:prstGeom>
          </p:spPr>
          <p:txBody>
            <a:bodyPr wrap="square">
              <a:spAutoFit/>
            </a:bodyPr>
            <a:lstStyle/>
            <a:p>
              <a:pPr algn="ctr"/>
              <a:r>
                <a:rPr lang="en-US" sz="1400" dirty="0">
                  <a:solidFill>
                    <a:schemeClr val="tx2"/>
                  </a:solidFill>
                  <a:latin typeface="Avenir Book" panose="02000503020000020003" pitchFamily="2" charset="0"/>
                  <a:ea typeface="Roboto Medium" panose="02000000000000000000" pitchFamily="2" charset="0"/>
                  <a:cs typeface="Poppins" pitchFamily="2" charset="77"/>
                </a:rPr>
                <a:t>Finalizing the best model</a:t>
              </a:r>
            </a:p>
          </p:txBody>
        </p:sp>
        <p:sp>
          <p:nvSpPr>
            <p:cNvPr id="26" name="TextBox 25">
              <a:extLst>
                <a:ext uri="{FF2B5EF4-FFF2-40B4-BE49-F238E27FC236}">
                  <a16:creationId xmlns="" xmlns:a16="http://schemas.microsoft.com/office/drawing/2014/main" id="{971F23B7-F54A-5E40-852E-8BF0856DB674}"/>
                </a:ext>
              </a:extLst>
            </p:cNvPr>
            <p:cNvSpPr txBox="1"/>
            <p:nvPr/>
          </p:nvSpPr>
          <p:spPr>
            <a:xfrm>
              <a:off x="17862550" y="9999686"/>
              <a:ext cx="4678228" cy="4040057"/>
            </a:xfrm>
            <a:prstGeom prst="rect">
              <a:avLst/>
            </a:prstGeom>
            <a:noFill/>
          </p:spPr>
          <p:txBody>
            <a:bodyPr wrap="square" rtlCol="0">
              <a:spAutoFit/>
            </a:bodyPr>
            <a:lstStyle/>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Finalizing the presentation </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Building dynamic dashboard for showcasing automated results</a:t>
              </a:r>
            </a:p>
            <a:p>
              <a:pPr marL="257175" indent="-257175">
                <a:buFont typeface="+mj-lt"/>
                <a:buAutoNum type="arabicPeriod"/>
              </a:pPr>
              <a:r>
                <a:rPr lang="en-US" sz="1400" dirty="0">
                  <a:latin typeface="Avenir Book" panose="02000503020000020003" pitchFamily="2" charset="0"/>
                  <a:ea typeface="Lato Light" panose="020F0502020204030203" pitchFamily="34" charset="0"/>
                  <a:cs typeface="Lato Light" panose="020F0502020204030203" pitchFamily="34" charset="0"/>
                </a:rPr>
                <a:t>Discussion with mentor for finalizing the presentation and dashboard   </a:t>
              </a:r>
            </a:p>
          </p:txBody>
        </p:sp>
        <p:sp>
          <p:nvSpPr>
            <p:cNvPr id="27" name="Rectangle 26">
              <a:extLst>
                <a:ext uri="{FF2B5EF4-FFF2-40B4-BE49-F238E27FC236}">
                  <a16:creationId xmlns="" xmlns:a16="http://schemas.microsoft.com/office/drawing/2014/main" id="{C104F0F0-2B77-9745-9F11-FF05D5432CBA}"/>
                </a:ext>
              </a:extLst>
            </p:cNvPr>
            <p:cNvSpPr/>
            <p:nvPr/>
          </p:nvSpPr>
          <p:spPr>
            <a:xfrm>
              <a:off x="18136300" y="8926879"/>
              <a:ext cx="3653452" cy="940835"/>
            </a:xfrm>
            <a:prstGeom prst="rect">
              <a:avLst/>
            </a:prstGeom>
          </p:spPr>
          <p:txBody>
            <a:bodyPr wrap="square">
              <a:spAutoFit/>
            </a:bodyPr>
            <a:lstStyle/>
            <a:p>
              <a:pPr algn="ctr"/>
              <a:r>
                <a:rPr lang="en-US" sz="1400" dirty="0">
                  <a:solidFill>
                    <a:schemeClr val="tx2"/>
                  </a:solidFill>
                  <a:latin typeface="Avenir Book" panose="02000503020000020003" pitchFamily="2" charset="0"/>
                  <a:ea typeface="Roboto Medium" panose="02000000000000000000" pitchFamily="2" charset="0"/>
                  <a:cs typeface="Poppins" pitchFamily="2" charset="77"/>
                </a:rPr>
                <a:t>Automation and Project presentation</a:t>
              </a:r>
            </a:p>
          </p:txBody>
        </p:sp>
        <p:sp>
          <p:nvSpPr>
            <p:cNvPr id="28" name="Rectangle 27">
              <a:extLst>
                <a:ext uri="{FF2B5EF4-FFF2-40B4-BE49-F238E27FC236}">
                  <a16:creationId xmlns="" xmlns:a16="http://schemas.microsoft.com/office/drawing/2014/main" id="{8C0A42D3-CE77-214D-9EA8-3BC0170F3E52}"/>
                </a:ext>
              </a:extLst>
            </p:cNvPr>
            <p:cNvSpPr/>
            <p:nvPr/>
          </p:nvSpPr>
          <p:spPr>
            <a:xfrm>
              <a:off x="3208470" y="7286911"/>
              <a:ext cx="2412308" cy="719463"/>
            </a:xfrm>
            <a:prstGeom prst="rect">
              <a:avLst/>
            </a:prstGeom>
          </p:spPr>
          <p:txBody>
            <a:bodyPr wrap="square">
              <a:spAutoFit/>
            </a:bodyPr>
            <a:lstStyle/>
            <a:p>
              <a:pPr algn="ctr"/>
              <a:r>
                <a:rPr lang="en-US" sz="2000" dirty="0">
                  <a:solidFill>
                    <a:schemeClr val="tx2"/>
                  </a:solidFill>
                  <a:latin typeface="Avenir Book" panose="02000503020000020003" pitchFamily="2" charset="0"/>
                  <a:ea typeface="Roboto Medium" panose="02000000000000000000" pitchFamily="2" charset="0"/>
                  <a:cs typeface="Poppins" pitchFamily="2" charset="77"/>
                </a:rPr>
                <a:t>Oct</a:t>
              </a:r>
            </a:p>
          </p:txBody>
        </p:sp>
        <p:sp>
          <p:nvSpPr>
            <p:cNvPr id="29" name="Rectangle 28">
              <a:extLst>
                <a:ext uri="{FF2B5EF4-FFF2-40B4-BE49-F238E27FC236}">
                  <a16:creationId xmlns="" xmlns:a16="http://schemas.microsoft.com/office/drawing/2014/main" id="{2B071AEF-8844-7944-BF08-F43865BD246A}"/>
                </a:ext>
              </a:extLst>
            </p:cNvPr>
            <p:cNvSpPr/>
            <p:nvPr/>
          </p:nvSpPr>
          <p:spPr>
            <a:xfrm>
              <a:off x="8221294" y="7286911"/>
              <a:ext cx="2412308" cy="719463"/>
            </a:xfrm>
            <a:prstGeom prst="rect">
              <a:avLst/>
            </a:prstGeom>
          </p:spPr>
          <p:txBody>
            <a:bodyPr wrap="square">
              <a:spAutoFit/>
            </a:bodyPr>
            <a:lstStyle/>
            <a:p>
              <a:pPr algn="ctr"/>
              <a:r>
                <a:rPr lang="en-US" sz="2000" dirty="0">
                  <a:solidFill>
                    <a:schemeClr val="tx2"/>
                  </a:solidFill>
                  <a:latin typeface="Avenir Book" panose="02000503020000020003" pitchFamily="2" charset="0"/>
                  <a:ea typeface="Roboto Medium" panose="02000000000000000000" pitchFamily="2" charset="0"/>
                  <a:cs typeface="Poppins" pitchFamily="2" charset="77"/>
                </a:rPr>
                <a:t>Oct</a:t>
              </a:r>
            </a:p>
          </p:txBody>
        </p:sp>
        <p:sp>
          <p:nvSpPr>
            <p:cNvPr id="30" name="Rectangle 29">
              <a:extLst>
                <a:ext uri="{FF2B5EF4-FFF2-40B4-BE49-F238E27FC236}">
                  <a16:creationId xmlns="" xmlns:a16="http://schemas.microsoft.com/office/drawing/2014/main" id="{90626270-054F-4243-B952-45C97663B777}"/>
                </a:ext>
              </a:extLst>
            </p:cNvPr>
            <p:cNvSpPr/>
            <p:nvPr/>
          </p:nvSpPr>
          <p:spPr>
            <a:xfrm>
              <a:off x="13361094" y="7286911"/>
              <a:ext cx="2412308" cy="719463"/>
            </a:xfrm>
            <a:prstGeom prst="rect">
              <a:avLst/>
            </a:prstGeom>
          </p:spPr>
          <p:txBody>
            <a:bodyPr wrap="square">
              <a:spAutoFit/>
            </a:bodyPr>
            <a:lstStyle/>
            <a:p>
              <a:pPr algn="ctr"/>
              <a:r>
                <a:rPr lang="en-US" sz="2000" dirty="0">
                  <a:solidFill>
                    <a:schemeClr val="tx2"/>
                  </a:solidFill>
                  <a:latin typeface="Avenir Book" panose="02000503020000020003" pitchFamily="2" charset="0"/>
                  <a:ea typeface="Roboto Medium" panose="02000000000000000000" pitchFamily="2" charset="0"/>
                  <a:cs typeface="Poppins" pitchFamily="2" charset="77"/>
                </a:rPr>
                <a:t>Nov</a:t>
              </a:r>
            </a:p>
          </p:txBody>
        </p:sp>
        <p:sp>
          <p:nvSpPr>
            <p:cNvPr id="31" name="Rectangle 30">
              <a:extLst>
                <a:ext uri="{FF2B5EF4-FFF2-40B4-BE49-F238E27FC236}">
                  <a16:creationId xmlns="" xmlns:a16="http://schemas.microsoft.com/office/drawing/2014/main" id="{9BDF604F-1E01-0749-8A5D-0A9C7CFD8EFF}"/>
                </a:ext>
              </a:extLst>
            </p:cNvPr>
            <p:cNvSpPr/>
            <p:nvPr/>
          </p:nvSpPr>
          <p:spPr>
            <a:xfrm>
              <a:off x="18756872" y="7286911"/>
              <a:ext cx="2412308" cy="719463"/>
            </a:xfrm>
            <a:prstGeom prst="rect">
              <a:avLst/>
            </a:prstGeom>
          </p:spPr>
          <p:txBody>
            <a:bodyPr wrap="square">
              <a:spAutoFit/>
            </a:bodyPr>
            <a:lstStyle/>
            <a:p>
              <a:pPr algn="ctr"/>
              <a:r>
                <a:rPr lang="en-US" sz="2000" dirty="0">
                  <a:solidFill>
                    <a:schemeClr val="tx2"/>
                  </a:solidFill>
                  <a:latin typeface="Avenir Book" panose="02000503020000020003" pitchFamily="2" charset="0"/>
                  <a:ea typeface="Roboto Medium" panose="02000000000000000000" pitchFamily="2" charset="0"/>
                  <a:cs typeface="Poppins" pitchFamily="2" charset="77"/>
                </a:rPr>
                <a:t>Dec</a:t>
              </a:r>
            </a:p>
          </p:txBody>
        </p:sp>
      </p:grpSp>
    </p:spTree>
    <p:extLst>
      <p:ext uri="{BB962C8B-B14F-4D97-AF65-F5344CB8AC3E}">
        <p14:creationId xmlns:p14="http://schemas.microsoft.com/office/powerpoint/2010/main" val="735650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259401"/>
            <a:ext cx="7206543" cy="2746906"/>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Data Modeling and Interpretable Machine Learning</a:t>
            </a:r>
          </a:p>
        </p:txBody>
      </p:sp>
      <p:grpSp>
        <p:nvGrpSpPr>
          <p:cNvPr id="3" name="Group 2">
            <a:extLst>
              <a:ext uri="{FF2B5EF4-FFF2-40B4-BE49-F238E27FC236}">
                <a16:creationId xmlns="" xmlns:a16="http://schemas.microsoft.com/office/drawing/2014/main" id="{64BE3450-D795-944B-A464-D0CDDD2CB7F7}"/>
              </a:ext>
            </a:extLst>
          </p:cNvPr>
          <p:cNvGrpSpPr/>
          <p:nvPr/>
        </p:nvGrpSpPr>
        <p:grpSpPr>
          <a:xfrm>
            <a:off x="80069" y="1613907"/>
            <a:ext cx="6411994" cy="4987248"/>
            <a:chOff x="7315104" y="4378416"/>
            <a:chExt cx="10984839" cy="8583633"/>
          </a:xfrm>
        </p:grpSpPr>
        <p:grpSp>
          <p:nvGrpSpPr>
            <p:cNvPr id="20" name="Group 19">
              <a:extLst>
                <a:ext uri="{FF2B5EF4-FFF2-40B4-BE49-F238E27FC236}">
                  <a16:creationId xmlns="" xmlns:a16="http://schemas.microsoft.com/office/drawing/2014/main" id="{53BF1200-0898-0F4F-954A-62E7CF8443EB}"/>
                </a:ext>
              </a:extLst>
            </p:cNvPr>
            <p:cNvGrpSpPr/>
            <p:nvPr/>
          </p:nvGrpSpPr>
          <p:grpSpPr>
            <a:xfrm rot="10800000">
              <a:off x="13780795" y="4560736"/>
              <a:ext cx="3672677" cy="6366506"/>
              <a:chOff x="1611085" y="2328424"/>
              <a:chExt cx="2171665" cy="3758968"/>
            </a:xfrm>
          </p:grpSpPr>
          <p:grpSp>
            <p:nvGrpSpPr>
              <p:cNvPr id="21" name="Group 20">
                <a:extLst>
                  <a:ext uri="{FF2B5EF4-FFF2-40B4-BE49-F238E27FC236}">
                    <a16:creationId xmlns="" xmlns:a16="http://schemas.microsoft.com/office/drawing/2014/main" id="{517459C0-BF88-C44B-B4D0-E449FA81B521}"/>
                  </a:ext>
                </a:extLst>
              </p:cNvPr>
              <p:cNvGrpSpPr/>
              <p:nvPr/>
            </p:nvGrpSpPr>
            <p:grpSpPr>
              <a:xfrm>
                <a:off x="1611085" y="2328424"/>
                <a:ext cx="2171665" cy="2093053"/>
                <a:chOff x="1611085" y="2328424"/>
                <a:chExt cx="4960524" cy="4780959"/>
              </a:xfrm>
            </p:grpSpPr>
            <p:sp>
              <p:nvSpPr>
                <p:cNvPr id="30" name="Parallelogram 29">
                  <a:extLst>
                    <a:ext uri="{FF2B5EF4-FFF2-40B4-BE49-F238E27FC236}">
                      <a16:creationId xmlns="" xmlns:a16="http://schemas.microsoft.com/office/drawing/2014/main" id="{8FD0F4A7-D9A5-E847-AA3D-64E32E773B0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1" name="Parallelogram 30">
                  <a:extLst>
                    <a:ext uri="{FF2B5EF4-FFF2-40B4-BE49-F238E27FC236}">
                      <a16:creationId xmlns="" xmlns:a16="http://schemas.microsoft.com/office/drawing/2014/main" id="{17061BDE-840A-804E-952B-63E17466D78D}"/>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2" name="Parallelogram 31">
                  <a:extLst>
                    <a:ext uri="{FF2B5EF4-FFF2-40B4-BE49-F238E27FC236}">
                      <a16:creationId xmlns="" xmlns:a16="http://schemas.microsoft.com/office/drawing/2014/main" id="{91671270-514A-B74D-A4F7-6BB6D6529DE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2" name="Group 21">
                <a:extLst>
                  <a:ext uri="{FF2B5EF4-FFF2-40B4-BE49-F238E27FC236}">
                    <a16:creationId xmlns="" xmlns:a16="http://schemas.microsoft.com/office/drawing/2014/main" id="{7C79FFF4-CAED-874F-A526-3D71B4501E09}"/>
                  </a:ext>
                </a:extLst>
              </p:cNvPr>
              <p:cNvGrpSpPr/>
              <p:nvPr/>
            </p:nvGrpSpPr>
            <p:grpSpPr>
              <a:xfrm>
                <a:off x="1611085" y="3161010"/>
                <a:ext cx="2171665" cy="2093053"/>
                <a:chOff x="1611085" y="2328424"/>
                <a:chExt cx="4960524" cy="4780959"/>
              </a:xfrm>
            </p:grpSpPr>
            <p:sp>
              <p:nvSpPr>
                <p:cNvPr id="27" name="Parallelogram 26">
                  <a:extLst>
                    <a:ext uri="{FF2B5EF4-FFF2-40B4-BE49-F238E27FC236}">
                      <a16:creationId xmlns="" xmlns:a16="http://schemas.microsoft.com/office/drawing/2014/main" id="{263618F8-38B8-4147-BEAE-4C517E9017AD}"/>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8" name="Parallelogram 27">
                  <a:extLst>
                    <a:ext uri="{FF2B5EF4-FFF2-40B4-BE49-F238E27FC236}">
                      <a16:creationId xmlns="" xmlns:a16="http://schemas.microsoft.com/office/drawing/2014/main" id="{331AA072-3518-AD41-9729-C45734406FE7}"/>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9" name="Parallelogram 28">
                  <a:extLst>
                    <a:ext uri="{FF2B5EF4-FFF2-40B4-BE49-F238E27FC236}">
                      <a16:creationId xmlns="" xmlns:a16="http://schemas.microsoft.com/office/drawing/2014/main" id="{7AAE1E30-846C-834D-8078-46961E8C2118}"/>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3" name="Group 22">
                <a:extLst>
                  <a:ext uri="{FF2B5EF4-FFF2-40B4-BE49-F238E27FC236}">
                    <a16:creationId xmlns="" xmlns:a16="http://schemas.microsoft.com/office/drawing/2014/main" id="{B3C6708A-210C-9949-BAC3-E23AA748E6C0}"/>
                  </a:ext>
                </a:extLst>
              </p:cNvPr>
              <p:cNvGrpSpPr/>
              <p:nvPr/>
            </p:nvGrpSpPr>
            <p:grpSpPr>
              <a:xfrm>
                <a:off x="1611085" y="3994339"/>
                <a:ext cx="2171665" cy="2093053"/>
                <a:chOff x="1611085" y="2328424"/>
                <a:chExt cx="4960524" cy="4780959"/>
              </a:xfrm>
            </p:grpSpPr>
            <p:sp>
              <p:nvSpPr>
                <p:cNvPr id="24" name="Parallelogram 23">
                  <a:extLst>
                    <a:ext uri="{FF2B5EF4-FFF2-40B4-BE49-F238E27FC236}">
                      <a16:creationId xmlns="" xmlns:a16="http://schemas.microsoft.com/office/drawing/2014/main" id="{D5B4897C-5D08-0D49-AE0D-AE3B9D11958B}"/>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5" name="Parallelogram 24">
                  <a:extLst>
                    <a:ext uri="{FF2B5EF4-FFF2-40B4-BE49-F238E27FC236}">
                      <a16:creationId xmlns="" xmlns:a16="http://schemas.microsoft.com/office/drawing/2014/main" id="{56B8B53E-09FB-4B4C-A193-9F3F9DFB6CFC}"/>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6" name="Parallelogram 25">
                  <a:extLst>
                    <a:ext uri="{FF2B5EF4-FFF2-40B4-BE49-F238E27FC236}">
                      <a16:creationId xmlns="" xmlns:a16="http://schemas.microsoft.com/office/drawing/2014/main" id="{5B8D4619-B6A8-DE4D-92AA-2826EDAE8740}"/>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33" name="Group 32">
              <a:extLst>
                <a:ext uri="{FF2B5EF4-FFF2-40B4-BE49-F238E27FC236}">
                  <a16:creationId xmlns="" xmlns:a16="http://schemas.microsoft.com/office/drawing/2014/main" id="{0D51D1F1-4DF9-6A48-93BC-2E96F165E2F8}"/>
                </a:ext>
              </a:extLst>
            </p:cNvPr>
            <p:cNvGrpSpPr/>
            <p:nvPr/>
          </p:nvGrpSpPr>
          <p:grpSpPr>
            <a:xfrm rot="10800000" flipH="1">
              <a:off x="8547876" y="4474691"/>
              <a:ext cx="3672677" cy="6366506"/>
              <a:chOff x="1611085" y="2328424"/>
              <a:chExt cx="2171665" cy="3758968"/>
            </a:xfrm>
          </p:grpSpPr>
          <p:grpSp>
            <p:nvGrpSpPr>
              <p:cNvPr id="34" name="Group 33">
                <a:extLst>
                  <a:ext uri="{FF2B5EF4-FFF2-40B4-BE49-F238E27FC236}">
                    <a16:creationId xmlns="" xmlns:a16="http://schemas.microsoft.com/office/drawing/2014/main" id="{62CBB7CF-3BA7-844C-A748-DFB4B94FC5F6}"/>
                  </a:ext>
                </a:extLst>
              </p:cNvPr>
              <p:cNvGrpSpPr/>
              <p:nvPr/>
            </p:nvGrpSpPr>
            <p:grpSpPr>
              <a:xfrm>
                <a:off x="1611085" y="2328424"/>
                <a:ext cx="2171665" cy="2093053"/>
                <a:chOff x="1611085" y="2328424"/>
                <a:chExt cx="4960524" cy="4780959"/>
              </a:xfrm>
            </p:grpSpPr>
            <p:sp>
              <p:nvSpPr>
                <p:cNvPr id="43" name="Parallelogram 42">
                  <a:extLst>
                    <a:ext uri="{FF2B5EF4-FFF2-40B4-BE49-F238E27FC236}">
                      <a16:creationId xmlns="" xmlns:a16="http://schemas.microsoft.com/office/drawing/2014/main" id="{CF56B319-9B24-4844-9066-CDF77DABEA6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44" name="Parallelogram 43">
                  <a:extLst>
                    <a:ext uri="{FF2B5EF4-FFF2-40B4-BE49-F238E27FC236}">
                      <a16:creationId xmlns="" xmlns:a16="http://schemas.microsoft.com/office/drawing/2014/main" id="{C803CFBA-4918-134F-AE12-FC835A393186}"/>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45" name="Parallelogram 44">
                  <a:extLst>
                    <a:ext uri="{FF2B5EF4-FFF2-40B4-BE49-F238E27FC236}">
                      <a16:creationId xmlns="" xmlns:a16="http://schemas.microsoft.com/office/drawing/2014/main" id="{B7A90C94-4CFE-584F-BDFD-9BC9BBBC6871}"/>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35" name="Group 34">
                <a:extLst>
                  <a:ext uri="{FF2B5EF4-FFF2-40B4-BE49-F238E27FC236}">
                    <a16:creationId xmlns="" xmlns:a16="http://schemas.microsoft.com/office/drawing/2014/main" id="{47B495EF-D529-E94B-AA9C-5BC727F7BBF9}"/>
                  </a:ext>
                </a:extLst>
              </p:cNvPr>
              <p:cNvGrpSpPr/>
              <p:nvPr/>
            </p:nvGrpSpPr>
            <p:grpSpPr>
              <a:xfrm>
                <a:off x="1611085" y="3161010"/>
                <a:ext cx="2171665" cy="2093053"/>
                <a:chOff x="1611085" y="2328424"/>
                <a:chExt cx="4960524" cy="4780959"/>
              </a:xfrm>
            </p:grpSpPr>
            <p:sp>
              <p:nvSpPr>
                <p:cNvPr id="40" name="Parallelogram 39">
                  <a:extLst>
                    <a:ext uri="{FF2B5EF4-FFF2-40B4-BE49-F238E27FC236}">
                      <a16:creationId xmlns="" xmlns:a16="http://schemas.microsoft.com/office/drawing/2014/main" id="{672E9EAE-300C-AD45-91D2-FEFBD3F5287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41" name="Parallelogram 40">
                  <a:extLst>
                    <a:ext uri="{FF2B5EF4-FFF2-40B4-BE49-F238E27FC236}">
                      <a16:creationId xmlns="" xmlns:a16="http://schemas.microsoft.com/office/drawing/2014/main" id="{07F8115A-7A51-2642-8A97-4628490A3D9B}"/>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42" name="Parallelogram 41">
                  <a:extLst>
                    <a:ext uri="{FF2B5EF4-FFF2-40B4-BE49-F238E27FC236}">
                      <a16:creationId xmlns="" xmlns:a16="http://schemas.microsoft.com/office/drawing/2014/main" id="{73A1209D-28B2-AE4B-8B5C-E99F0C2D17D4}"/>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36" name="Group 35">
                <a:extLst>
                  <a:ext uri="{FF2B5EF4-FFF2-40B4-BE49-F238E27FC236}">
                    <a16:creationId xmlns="" xmlns:a16="http://schemas.microsoft.com/office/drawing/2014/main" id="{663DF239-A9B7-6042-9A78-583894C49250}"/>
                  </a:ext>
                </a:extLst>
              </p:cNvPr>
              <p:cNvGrpSpPr/>
              <p:nvPr/>
            </p:nvGrpSpPr>
            <p:grpSpPr>
              <a:xfrm>
                <a:off x="1611085" y="3994339"/>
                <a:ext cx="2171665" cy="2093053"/>
                <a:chOff x="1611085" y="2328424"/>
                <a:chExt cx="4960524" cy="4780959"/>
              </a:xfrm>
            </p:grpSpPr>
            <p:sp>
              <p:nvSpPr>
                <p:cNvPr id="37" name="Parallelogram 36">
                  <a:extLst>
                    <a:ext uri="{FF2B5EF4-FFF2-40B4-BE49-F238E27FC236}">
                      <a16:creationId xmlns="" xmlns:a16="http://schemas.microsoft.com/office/drawing/2014/main" id="{9884A3F0-D915-6945-B2EF-80D33DB7E7AB}"/>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8" name="Parallelogram 37">
                  <a:extLst>
                    <a:ext uri="{FF2B5EF4-FFF2-40B4-BE49-F238E27FC236}">
                      <a16:creationId xmlns="" xmlns:a16="http://schemas.microsoft.com/office/drawing/2014/main" id="{9414CB11-546A-634B-B287-01DA21A99C18}"/>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9" name="Parallelogram 38">
                  <a:extLst>
                    <a:ext uri="{FF2B5EF4-FFF2-40B4-BE49-F238E27FC236}">
                      <a16:creationId xmlns="" xmlns:a16="http://schemas.microsoft.com/office/drawing/2014/main" id="{F9AABA1C-D099-A341-98E6-64FC92859FBB}"/>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6" name="Group 45">
              <a:extLst>
                <a:ext uri="{FF2B5EF4-FFF2-40B4-BE49-F238E27FC236}">
                  <a16:creationId xmlns="" xmlns:a16="http://schemas.microsoft.com/office/drawing/2014/main" id="{0EBB13D3-A47D-3940-9697-A3A87920D2B4}"/>
                </a:ext>
              </a:extLst>
            </p:cNvPr>
            <p:cNvGrpSpPr/>
            <p:nvPr/>
          </p:nvGrpSpPr>
          <p:grpSpPr>
            <a:xfrm>
              <a:off x="8543758" y="8722057"/>
              <a:ext cx="7342855" cy="4239992"/>
              <a:chOff x="1609614" y="1046008"/>
              <a:chExt cx="4341852" cy="2540188"/>
            </a:xfrm>
          </p:grpSpPr>
          <p:grpSp>
            <p:nvGrpSpPr>
              <p:cNvPr id="47" name="Group 46">
                <a:extLst>
                  <a:ext uri="{FF2B5EF4-FFF2-40B4-BE49-F238E27FC236}">
                    <a16:creationId xmlns="" xmlns:a16="http://schemas.microsoft.com/office/drawing/2014/main" id="{4A1CBBAA-443B-6A47-9C72-355B54E799D6}"/>
                  </a:ext>
                </a:extLst>
              </p:cNvPr>
              <p:cNvGrpSpPr/>
              <p:nvPr/>
            </p:nvGrpSpPr>
            <p:grpSpPr>
              <a:xfrm>
                <a:off x="3056898" y="1894541"/>
                <a:ext cx="2894568" cy="1691655"/>
                <a:chOff x="3056898" y="1894541"/>
                <a:chExt cx="2894568" cy="1691655"/>
              </a:xfrm>
            </p:grpSpPr>
            <p:sp>
              <p:nvSpPr>
                <p:cNvPr id="56" name="Diamond 55">
                  <a:extLst>
                    <a:ext uri="{FF2B5EF4-FFF2-40B4-BE49-F238E27FC236}">
                      <a16:creationId xmlns="" xmlns:a16="http://schemas.microsoft.com/office/drawing/2014/main" id="{BD90D8F0-20A8-084C-8150-B063C257F473}"/>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7" name="Diamond 56">
                  <a:extLst>
                    <a:ext uri="{FF2B5EF4-FFF2-40B4-BE49-F238E27FC236}">
                      <a16:creationId xmlns="" xmlns:a16="http://schemas.microsoft.com/office/drawing/2014/main" id="{62CAE843-F794-324A-9F4D-5C796D98A550}"/>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8" name="Diamond 57">
                  <a:extLst>
                    <a:ext uri="{FF2B5EF4-FFF2-40B4-BE49-F238E27FC236}">
                      <a16:creationId xmlns="" xmlns:a16="http://schemas.microsoft.com/office/drawing/2014/main" id="{E6FEBFB8-D6CB-F445-A3E6-C273B0881079}"/>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48" name="Group 47">
                <a:extLst>
                  <a:ext uri="{FF2B5EF4-FFF2-40B4-BE49-F238E27FC236}">
                    <a16:creationId xmlns="" xmlns:a16="http://schemas.microsoft.com/office/drawing/2014/main" id="{16AED236-E432-6A4C-AC61-1436B5EFF4FE}"/>
                  </a:ext>
                </a:extLst>
              </p:cNvPr>
              <p:cNvGrpSpPr/>
              <p:nvPr/>
            </p:nvGrpSpPr>
            <p:grpSpPr>
              <a:xfrm>
                <a:off x="2332901" y="1469092"/>
                <a:ext cx="2894568" cy="1691655"/>
                <a:chOff x="3056898" y="1894541"/>
                <a:chExt cx="2894568" cy="1691655"/>
              </a:xfrm>
            </p:grpSpPr>
            <p:sp>
              <p:nvSpPr>
                <p:cNvPr id="53" name="Diamond 52">
                  <a:extLst>
                    <a:ext uri="{FF2B5EF4-FFF2-40B4-BE49-F238E27FC236}">
                      <a16:creationId xmlns="" xmlns:a16="http://schemas.microsoft.com/office/drawing/2014/main" id="{CE3A5F8B-B731-0F4E-BD91-D1CA4EEEFE08}"/>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4" name="Diamond 53">
                  <a:extLst>
                    <a:ext uri="{FF2B5EF4-FFF2-40B4-BE49-F238E27FC236}">
                      <a16:creationId xmlns="" xmlns:a16="http://schemas.microsoft.com/office/drawing/2014/main" id="{BA51B7B9-4250-DB4A-9DFC-9CA3C97798A2}"/>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5" name="Diamond 54">
                  <a:extLst>
                    <a:ext uri="{FF2B5EF4-FFF2-40B4-BE49-F238E27FC236}">
                      <a16:creationId xmlns="" xmlns:a16="http://schemas.microsoft.com/office/drawing/2014/main" id="{0BE32045-73F6-604C-BDB6-2E1F3D0EB113}"/>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49" name="Group 48">
                <a:extLst>
                  <a:ext uri="{FF2B5EF4-FFF2-40B4-BE49-F238E27FC236}">
                    <a16:creationId xmlns="" xmlns:a16="http://schemas.microsoft.com/office/drawing/2014/main" id="{60B78A68-19EF-E548-931A-B5F275B0A470}"/>
                  </a:ext>
                </a:extLst>
              </p:cNvPr>
              <p:cNvGrpSpPr/>
              <p:nvPr/>
            </p:nvGrpSpPr>
            <p:grpSpPr>
              <a:xfrm>
                <a:off x="1609614" y="1046008"/>
                <a:ext cx="2894568" cy="1691655"/>
                <a:chOff x="3056898" y="1894541"/>
                <a:chExt cx="2894568" cy="1691655"/>
              </a:xfrm>
            </p:grpSpPr>
            <p:sp>
              <p:nvSpPr>
                <p:cNvPr id="50" name="Diamond 49">
                  <a:extLst>
                    <a:ext uri="{FF2B5EF4-FFF2-40B4-BE49-F238E27FC236}">
                      <a16:creationId xmlns="" xmlns:a16="http://schemas.microsoft.com/office/drawing/2014/main" id="{B5C51A61-EF2F-684A-8228-071680B174FF}"/>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1" name="Diamond 50">
                  <a:extLst>
                    <a:ext uri="{FF2B5EF4-FFF2-40B4-BE49-F238E27FC236}">
                      <a16:creationId xmlns="" xmlns:a16="http://schemas.microsoft.com/office/drawing/2014/main" id="{8A34738B-4D8F-7E42-9D2D-F288D4685C14}"/>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2" name="Diamond 51">
                  <a:extLst>
                    <a:ext uri="{FF2B5EF4-FFF2-40B4-BE49-F238E27FC236}">
                      <a16:creationId xmlns="" xmlns:a16="http://schemas.microsoft.com/office/drawing/2014/main" id="{FD872761-A423-5B4D-A1B6-3685699BEE2A}"/>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59" name="Group 58">
              <a:extLst>
                <a:ext uri="{FF2B5EF4-FFF2-40B4-BE49-F238E27FC236}">
                  <a16:creationId xmlns="" xmlns:a16="http://schemas.microsoft.com/office/drawing/2014/main" id="{DD3B70E1-81E5-0849-BBFA-47D048854FCB}"/>
                </a:ext>
              </a:extLst>
            </p:cNvPr>
            <p:cNvGrpSpPr/>
            <p:nvPr/>
          </p:nvGrpSpPr>
          <p:grpSpPr>
            <a:xfrm>
              <a:off x="8543758" y="4478141"/>
              <a:ext cx="7342855" cy="4250910"/>
              <a:chOff x="1609614" y="1046008"/>
              <a:chExt cx="4341852" cy="2540188"/>
            </a:xfrm>
          </p:grpSpPr>
          <p:grpSp>
            <p:nvGrpSpPr>
              <p:cNvPr id="60" name="Group 59">
                <a:extLst>
                  <a:ext uri="{FF2B5EF4-FFF2-40B4-BE49-F238E27FC236}">
                    <a16:creationId xmlns="" xmlns:a16="http://schemas.microsoft.com/office/drawing/2014/main" id="{B84CF2DC-4573-4A45-BEF3-9A697FFB0445}"/>
                  </a:ext>
                </a:extLst>
              </p:cNvPr>
              <p:cNvGrpSpPr/>
              <p:nvPr/>
            </p:nvGrpSpPr>
            <p:grpSpPr>
              <a:xfrm>
                <a:off x="3056898" y="1894541"/>
                <a:ext cx="2894568" cy="1691655"/>
                <a:chOff x="3056898" y="1894541"/>
                <a:chExt cx="2894568" cy="1691655"/>
              </a:xfrm>
            </p:grpSpPr>
            <p:sp>
              <p:nvSpPr>
                <p:cNvPr id="86" name="Diamond 85">
                  <a:extLst>
                    <a:ext uri="{FF2B5EF4-FFF2-40B4-BE49-F238E27FC236}">
                      <a16:creationId xmlns="" xmlns:a16="http://schemas.microsoft.com/office/drawing/2014/main" id="{A62446F1-EDBB-0A4E-811E-3645E2B37A29}"/>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7" name="Diamond 86">
                  <a:extLst>
                    <a:ext uri="{FF2B5EF4-FFF2-40B4-BE49-F238E27FC236}">
                      <a16:creationId xmlns="" xmlns:a16="http://schemas.microsoft.com/office/drawing/2014/main" id="{C1B2CD67-2688-E34A-88B6-BA0C7E975B17}"/>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8" name="Diamond 87">
                  <a:extLst>
                    <a:ext uri="{FF2B5EF4-FFF2-40B4-BE49-F238E27FC236}">
                      <a16:creationId xmlns="" xmlns:a16="http://schemas.microsoft.com/office/drawing/2014/main" id="{A7F0E630-2AAA-0048-942B-A843CDA81787}"/>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61" name="Group 60">
                <a:extLst>
                  <a:ext uri="{FF2B5EF4-FFF2-40B4-BE49-F238E27FC236}">
                    <a16:creationId xmlns="" xmlns:a16="http://schemas.microsoft.com/office/drawing/2014/main" id="{EEF5D698-0149-F242-9C36-1B533BF64A69}"/>
                  </a:ext>
                </a:extLst>
              </p:cNvPr>
              <p:cNvGrpSpPr/>
              <p:nvPr/>
            </p:nvGrpSpPr>
            <p:grpSpPr>
              <a:xfrm>
                <a:off x="2332901" y="1469092"/>
                <a:ext cx="2894568" cy="1691655"/>
                <a:chOff x="3056898" y="1894541"/>
                <a:chExt cx="2894568" cy="1691655"/>
              </a:xfrm>
            </p:grpSpPr>
            <p:sp>
              <p:nvSpPr>
                <p:cNvPr id="83" name="Diamond 82">
                  <a:extLst>
                    <a:ext uri="{FF2B5EF4-FFF2-40B4-BE49-F238E27FC236}">
                      <a16:creationId xmlns="" xmlns:a16="http://schemas.microsoft.com/office/drawing/2014/main" id="{7FCC4B6A-8D23-8442-802C-BE7D5CE10C61}"/>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4" name="Diamond 83">
                  <a:extLst>
                    <a:ext uri="{FF2B5EF4-FFF2-40B4-BE49-F238E27FC236}">
                      <a16:creationId xmlns="" xmlns:a16="http://schemas.microsoft.com/office/drawing/2014/main" id="{1A7251A7-07A5-7848-8503-7F7E38222263}"/>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5" name="Diamond 84">
                  <a:extLst>
                    <a:ext uri="{FF2B5EF4-FFF2-40B4-BE49-F238E27FC236}">
                      <a16:creationId xmlns="" xmlns:a16="http://schemas.microsoft.com/office/drawing/2014/main" id="{2D04DD22-E590-964D-8C47-348F42FFA2A8}"/>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79" name="Group 78">
                <a:extLst>
                  <a:ext uri="{FF2B5EF4-FFF2-40B4-BE49-F238E27FC236}">
                    <a16:creationId xmlns="" xmlns:a16="http://schemas.microsoft.com/office/drawing/2014/main" id="{D3651982-B98C-3540-A830-4F6B09087E6D}"/>
                  </a:ext>
                </a:extLst>
              </p:cNvPr>
              <p:cNvGrpSpPr/>
              <p:nvPr/>
            </p:nvGrpSpPr>
            <p:grpSpPr>
              <a:xfrm>
                <a:off x="1609614" y="1046008"/>
                <a:ext cx="2894568" cy="1691655"/>
                <a:chOff x="3056898" y="1894541"/>
                <a:chExt cx="2894568" cy="1691655"/>
              </a:xfrm>
            </p:grpSpPr>
            <p:sp>
              <p:nvSpPr>
                <p:cNvPr id="80" name="Diamond 79">
                  <a:extLst>
                    <a:ext uri="{FF2B5EF4-FFF2-40B4-BE49-F238E27FC236}">
                      <a16:creationId xmlns="" xmlns:a16="http://schemas.microsoft.com/office/drawing/2014/main" id="{7EA7FBA0-DA37-454D-B8CA-71E8183A782E}"/>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1" name="Diamond 80">
                  <a:extLst>
                    <a:ext uri="{FF2B5EF4-FFF2-40B4-BE49-F238E27FC236}">
                      <a16:creationId xmlns="" xmlns:a16="http://schemas.microsoft.com/office/drawing/2014/main" id="{5CF79BEC-011A-534F-B16D-F171C8AD225E}"/>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2" name="Diamond 81">
                  <a:extLst>
                    <a:ext uri="{FF2B5EF4-FFF2-40B4-BE49-F238E27FC236}">
                      <a16:creationId xmlns="" xmlns:a16="http://schemas.microsoft.com/office/drawing/2014/main" id="{DCAA1F4F-8D26-AA45-98A9-9E9E4C371C8A}"/>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89" name="Group 88">
              <a:extLst>
                <a:ext uri="{FF2B5EF4-FFF2-40B4-BE49-F238E27FC236}">
                  <a16:creationId xmlns="" xmlns:a16="http://schemas.microsoft.com/office/drawing/2014/main" id="{64D8B728-82AB-A54F-BC44-161B90202DF4}"/>
                </a:ext>
              </a:extLst>
            </p:cNvPr>
            <p:cNvGrpSpPr/>
            <p:nvPr/>
          </p:nvGrpSpPr>
          <p:grpSpPr>
            <a:xfrm>
              <a:off x="14170846" y="4378416"/>
              <a:ext cx="777490" cy="2189540"/>
              <a:chOff x="7376710" y="1160494"/>
              <a:chExt cx="509907" cy="1435983"/>
            </a:xfrm>
          </p:grpSpPr>
          <p:cxnSp>
            <p:nvCxnSpPr>
              <p:cNvPr id="90" name="Straight Connector 89">
                <a:extLst>
                  <a:ext uri="{FF2B5EF4-FFF2-40B4-BE49-F238E27FC236}">
                    <a16:creationId xmlns="" xmlns:a16="http://schemas.microsoft.com/office/drawing/2014/main" id="{921398C5-D12D-484F-A818-5CACCB4B9991}"/>
                  </a:ext>
                </a:extLst>
              </p:cNvPr>
              <p:cNvCxnSpPr/>
              <p:nvPr/>
            </p:nvCxnSpPr>
            <p:spPr>
              <a:xfrm>
                <a:off x="7376710" y="1173672"/>
                <a:ext cx="0" cy="1422805"/>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C4B7B2A5-A713-2A4B-BECC-BF7B3B9464B0}"/>
                  </a:ext>
                </a:extLst>
              </p:cNvPr>
              <p:cNvCxnSpPr/>
              <p:nvPr/>
            </p:nvCxnSpPr>
            <p:spPr>
              <a:xfrm flipH="1">
                <a:off x="7383079" y="1160494"/>
                <a:ext cx="503538" cy="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 xmlns:a16="http://schemas.microsoft.com/office/drawing/2014/main" id="{906DEC4A-09CA-1645-A9E5-D4309516CB79}"/>
                </a:ext>
              </a:extLst>
            </p:cNvPr>
            <p:cNvGrpSpPr/>
            <p:nvPr/>
          </p:nvGrpSpPr>
          <p:grpSpPr>
            <a:xfrm flipH="1">
              <a:off x="8179353" y="5231810"/>
              <a:ext cx="3161010" cy="4307442"/>
              <a:chOff x="7373759" y="1160494"/>
              <a:chExt cx="503538" cy="2824981"/>
            </a:xfrm>
          </p:grpSpPr>
          <p:cxnSp>
            <p:nvCxnSpPr>
              <p:cNvPr id="95" name="Straight Connector 94">
                <a:extLst>
                  <a:ext uri="{FF2B5EF4-FFF2-40B4-BE49-F238E27FC236}">
                    <a16:creationId xmlns="" xmlns:a16="http://schemas.microsoft.com/office/drawing/2014/main" id="{ED779D43-EA74-574F-8461-CFE34DD50D72}"/>
                  </a:ext>
                </a:extLst>
              </p:cNvPr>
              <p:cNvCxnSpPr/>
              <p:nvPr/>
            </p:nvCxnSpPr>
            <p:spPr>
              <a:xfrm flipH="1">
                <a:off x="7376710" y="1173672"/>
                <a:ext cx="0" cy="2811803"/>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AF1889C6-72FF-1043-99F4-593B57B156CB}"/>
                  </a:ext>
                </a:extLst>
              </p:cNvPr>
              <p:cNvCxnSpPr/>
              <p:nvPr/>
            </p:nvCxnSpPr>
            <p:spPr>
              <a:xfrm flipH="1">
                <a:off x="7373759" y="1160494"/>
                <a:ext cx="503538" cy="0"/>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 xmlns:a16="http://schemas.microsoft.com/office/drawing/2014/main" id="{4937133C-6204-DD4D-BF05-EB7E193D8706}"/>
                </a:ext>
              </a:extLst>
            </p:cNvPr>
            <p:cNvGrpSpPr/>
            <p:nvPr/>
          </p:nvGrpSpPr>
          <p:grpSpPr>
            <a:xfrm>
              <a:off x="12216431" y="11942757"/>
              <a:ext cx="4561590" cy="237328"/>
              <a:chOff x="4894955" y="1160494"/>
              <a:chExt cx="2991663" cy="155649"/>
            </a:xfrm>
          </p:grpSpPr>
          <p:cxnSp>
            <p:nvCxnSpPr>
              <p:cNvPr id="100" name="Straight Connector 99">
                <a:extLst>
                  <a:ext uri="{FF2B5EF4-FFF2-40B4-BE49-F238E27FC236}">
                    <a16:creationId xmlns="" xmlns:a16="http://schemas.microsoft.com/office/drawing/2014/main" id="{D09EE3A9-9E9D-A448-8B76-B96A836D081D}"/>
                  </a:ext>
                </a:extLst>
              </p:cNvPr>
              <p:cNvCxnSpPr/>
              <p:nvPr/>
            </p:nvCxnSpPr>
            <p:spPr>
              <a:xfrm>
                <a:off x="4894955" y="1173672"/>
                <a:ext cx="0" cy="142471"/>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C5EE2085-32CA-5141-BA6A-A08A38B617D0}"/>
                  </a:ext>
                </a:extLst>
              </p:cNvPr>
              <p:cNvCxnSpPr/>
              <p:nvPr/>
            </p:nvCxnSpPr>
            <p:spPr>
              <a:xfrm flipH="1">
                <a:off x="4900250" y="1160494"/>
                <a:ext cx="2986368"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 xmlns:a16="http://schemas.microsoft.com/office/drawing/2014/main" id="{ABE6A066-455B-2946-8D90-2D21C9C7C3BF}"/>
                </a:ext>
              </a:extLst>
            </p:cNvPr>
            <p:cNvGrpSpPr/>
            <p:nvPr/>
          </p:nvGrpSpPr>
          <p:grpSpPr>
            <a:xfrm>
              <a:off x="8547876" y="6604958"/>
              <a:ext cx="3672677" cy="6357091"/>
              <a:chOff x="1611085" y="2328424"/>
              <a:chExt cx="2171665" cy="3758968"/>
            </a:xfrm>
          </p:grpSpPr>
          <p:grpSp>
            <p:nvGrpSpPr>
              <p:cNvPr id="105" name="Group 104">
                <a:extLst>
                  <a:ext uri="{FF2B5EF4-FFF2-40B4-BE49-F238E27FC236}">
                    <a16:creationId xmlns="" xmlns:a16="http://schemas.microsoft.com/office/drawing/2014/main" id="{8D5A79ED-231E-A743-89C4-C59F837F18CD}"/>
                  </a:ext>
                </a:extLst>
              </p:cNvPr>
              <p:cNvGrpSpPr/>
              <p:nvPr/>
            </p:nvGrpSpPr>
            <p:grpSpPr>
              <a:xfrm>
                <a:off x="1611085" y="2328424"/>
                <a:ext cx="2171665" cy="2093053"/>
                <a:chOff x="1611085" y="2328424"/>
                <a:chExt cx="4960524" cy="4780959"/>
              </a:xfrm>
            </p:grpSpPr>
            <p:sp>
              <p:nvSpPr>
                <p:cNvPr id="114" name="Parallelogram 113">
                  <a:extLst>
                    <a:ext uri="{FF2B5EF4-FFF2-40B4-BE49-F238E27FC236}">
                      <a16:creationId xmlns="" xmlns:a16="http://schemas.microsoft.com/office/drawing/2014/main" id="{5E375082-4E27-0049-A6AC-BA0BC0192362}"/>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5" name="Parallelogram 114">
                  <a:extLst>
                    <a:ext uri="{FF2B5EF4-FFF2-40B4-BE49-F238E27FC236}">
                      <a16:creationId xmlns="" xmlns:a16="http://schemas.microsoft.com/office/drawing/2014/main" id="{B8006883-6F11-2148-AD65-6F3E640A7A25}"/>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6" name="Parallelogram 115">
                  <a:extLst>
                    <a:ext uri="{FF2B5EF4-FFF2-40B4-BE49-F238E27FC236}">
                      <a16:creationId xmlns="" xmlns:a16="http://schemas.microsoft.com/office/drawing/2014/main" id="{FF30C6D1-7E1C-D64D-B9A8-28395DF67764}"/>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06" name="Group 105">
                <a:extLst>
                  <a:ext uri="{FF2B5EF4-FFF2-40B4-BE49-F238E27FC236}">
                    <a16:creationId xmlns="" xmlns:a16="http://schemas.microsoft.com/office/drawing/2014/main" id="{BB764F6D-AAA4-1640-B628-1F5E044B4D4C}"/>
                  </a:ext>
                </a:extLst>
              </p:cNvPr>
              <p:cNvGrpSpPr/>
              <p:nvPr/>
            </p:nvGrpSpPr>
            <p:grpSpPr>
              <a:xfrm>
                <a:off x="1611085" y="3161010"/>
                <a:ext cx="2171665" cy="2093053"/>
                <a:chOff x="1611085" y="2328424"/>
                <a:chExt cx="4960524" cy="4780959"/>
              </a:xfrm>
            </p:grpSpPr>
            <p:sp>
              <p:nvSpPr>
                <p:cNvPr id="111" name="Parallelogram 110">
                  <a:extLst>
                    <a:ext uri="{FF2B5EF4-FFF2-40B4-BE49-F238E27FC236}">
                      <a16:creationId xmlns="" xmlns:a16="http://schemas.microsoft.com/office/drawing/2014/main" id="{E5068F5A-027B-7942-B45D-FF029DC226B2}"/>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2" name="Parallelogram 111">
                  <a:extLst>
                    <a:ext uri="{FF2B5EF4-FFF2-40B4-BE49-F238E27FC236}">
                      <a16:creationId xmlns="" xmlns:a16="http://schemas.microsoft.com/office/drawing/2014/main" id="{4601A309-35AD-EC4E-BB83-8D687463FFA9}"/>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3" name="Parallelogram 112">
                  <a:extLst>
                    <a:ext uri="{FF2B5EF4-FFF2-40B4-BE49-F238E27FC236}">
                      <a16:creationId xmlns="" xmlns:a16="http://schemas.microsoft.com/office/drawing/2014/main" id="{CAE1BDBA-B442-C143-ABE4-E2F92D9936EB}"/>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07" name="Group 106">
                <a:extLst>
                  <a:ext uri="{FF2B5EF4-FFF2-40B4-BE49-F238E27FC236}">
                    <a16:creationId xmlns="" xmlns:a16="http://schemas.microsoft.com/office/drawing/2014/main" id="{B3184665-D507-D944-A20F-9165F89FDB75}"/>
                  </a:ext>
                </a:extLst>
              </p:cNvPr>
              <p:cNvGrpSpPr/>
              <p:nvPr/>
            </p:nvGrpSpPr>
            <p:grpSpPr>
              <a:xfrm>
                <a:off x="1611085" y="3994339"/>
                <a:ext cx="2171665" cy="2093053"/>
                <a:chOff x="1611085" y="2328424"/>
                <a:chExt cx="4960524" cy="4780959"/>
              </a:xfrm>
            </p:grpSpPr>
            <p:sp>
              <p:nvSpPr>
                <p:cNvPr id="108" name="Parallelogram 107">
                  <a:extLst>
                    <a:ext uri="{FF2B5EF4-FFF2-40B4-BE49-F238E27FC236}">
                      <a16:creationId xmlns="" xmlns:a16="http://schemas.microsoft.com/office/drawing/2014/main" id="{55C6A97C-FBA2-C247-9C66-BC725E23DEA0}"/>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9" name="Parallelogram 108">
                  <a:extLst>
                    <a:ext uri="{FF2B5EF4-FFF2-40B4-BE49-F238E27FC236}">
                      <a16:creationId xmlns="" xmlns:a16="http://schemas.microsoft.com/office/drawing/2014/main" id="{33A4C978-9D6A-634A-A564-B693098492D9}"/>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0" name="Parallelogram 109">
                  <a:extLst>
                    <a:ext uri="{FF2B5EF4-FFF2-40B4-BE49-F238E27FC236}">
                      <a16:creationId xmlns="" xmlns:a16="http://schemas.microsoft.com/office/drawing/2014/main" id="{1AFD443F-4939-8047-91AF-487CA2140674}"/>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117" name="Group 116">
              <a:extLst>
                <a:ext uri="{FF2B5EF4-FFF2-40B4-BE49-F238E27FC236}">
                  <a16:creationId xmlns="" xmlns:a16="http://schemas.microsoft.com/office/drawing/2014/main" id="{4C0DF51F-F10C-3241-A408-C969ABBC15DC}"/>
                </a:ext>
              </a:extLst>
            </p:cNvPr>
            <p:cNvGrpSpPr/>
            <p:nvPr/>
          </p:nvGrpSpPr>
          <p:grpSpPr>
            <a:xfrm flipH="1">
              <a:off x="12218061" y="6604958"/>
              <a:ext cx="3672677" cy="6357091"/>
              <a:chOff x="1611085" y="2328424"/>
              <a:chExt cx="2171665" cy="3758968"/>
            </a:xfrm>
          </p:grpSpPr>
          <p:grpSp>
            <p:nvGrpSpPr>
              <p:cNvPr id="118" name="Group 117">
                <a:extLst>
                  <a:ext uri="{FF2B5EF4-FFF2-40B4-BE49-F238E27FC236}">
                    <a16:creationId xmlns="" xmlns:a16="http://schemas.microsoft.com/office/drawing/2014/main" id="{852D6656-486A-1643-8A66-EB30C1D07821}"/>
                  </a:ext>
                </a:extLst>
              </p:cNvPr>
              <p:cNvGrpSpPr/>
              <p:nvPr/>
            </p:nvGrpSpPr>
            <p:grpSpPr>
              <a:xfrm>
                <a:off x="1611085" y="2328424"/>
                <a:ext cx="2171665" cy="2093053"/>
                <a:chOff x="1611085" y="2328424"/>
                <a:chExt cx="4960524" cy="4780959"/>
              </a:xfrm>
            </p:grpSpPr>
            <p:sp>
              <p:nvSpPr>
                <p:cNvPr id="127" name="Parallelogram 126">
                  <a:extLst>
                    <a:ext uri="{FF2B5EF4-FFF2-40B4-BE49-F238E27FC236}">
                      <a16:creationId xmlns="" xmlns:a16="http://schemas.microsoft.com/office/drawing/2014/main" id="{09FDBB0B-E4DE-F148-B41A-9A6D6EDD6682}"/>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8" name="Parallelogram 127">
                  <a:extLst>
                    <a:ext uri="{FF2B5EF4-FFF2-40B4-BE49-F238E27FC236}">
                      <a16:creationId xmlns="" xmlns:a16="http://schemas.microsoft.com/office/drawing/2014/main" id="{5A133E1F-AB8D-8441-817E-BC1465824CD6}"/>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9" name="Parallelogram 128">
                  <a:extLst>
                    <a:ext uri="{FF2B5EF4-FFF2-40B4-BE49-F238E27FC236}">
                      <a16:creationId xmlns="" xmlns:a16="http://schemas.microsoft.com/office/drawing/2014/main" id="{1DEDC96D-3729-704C-9B97-E8F983939E6D}"/>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9" name="Group 118">
                <a:extLst>
                  <a:ext uri="{FF2B5EF4-FFF2-40B4-BE49-F238E27FC236}">
                    <a16:creationId xmlns="" xmlns:a16="http://schemas.microsoft.com/office/drawing/2014/main" id="{3532EC95-2C4D-D94C-B7FC-563C4AF515BF}"/>
                  </a:ext>
                </a:extLst>
              </p:cNvPr>
              <p:cNvGrpSpPr/>
              <p:nvPr/>
            </p:nvGrpSpPr>
            <p:grpSpPr>
              <a:xfrm>
                <a:off x="1611085" y="3161010"/>
                <a:ext cx="2171665" cy="2093053"/>
                <a:chOff x="1611085" y="2328424"/>
                <a:chExt cx="4960524" cy="4780959"/>
              </a:xfrm>
            </p:grpSpPr>
            <p:sp>
              <p:nvSpPr>
                <p:cNvPr id="124" name="Parallelogram 123">
                  <a:extLst>
                    <a:ext uri="{FF2B5EF4-FFF2-40B4-BE49-F238E27FC236}">
                      <a16:creationId xmlns="" xmlns:a16="http://schemas.microsoft.com/office/drawing/2014/main" id="{39337AB4-B009-E943-B681-69F566737749}"/>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5" name="Parallelogram 124">
                  <a:extLst>
                    <a:ext uri="{FF2B5EF4-FFF2-40B4-BE49-F238E27FC236}">
                      <a16:creationId xmlns="" xmlns:a16="http://schemas.microsoft.com/office/drawing/2014/main" id="{9883AC0C-59E1-EF49-8A77-DD46FE751546}"/>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6" name="Parallelogram 125">
                  <a:extLst>
                    <a:ext uri="{FF2B5EF4-FFF2-40B4-BE49-F238E27FC236}">
                      <a16:creationId xmlns="" xmlns:a16="http://schemas.microsoft.com/office/drawing/2014/main" id="{AE6EF93D-8E25-1041-8D5B-CBB8F2C0A817}"/>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0" name="Group 119">
                <a:extLst>
                  <a:ext uri="{FF2B5EF4-FFF2-40B4-BE49-F238E27FC236}">
                    <a16:creationId xmlns="" xmlns:a16="http://schemas.microsoft.com/office/drawing/2014/main" id="{DBB48EC8-0F27-264A-9227-823BD6BB96CF}"/>
                  </a:ext>
                </a:extLst>
              </p:cNvPr>
              <p:cNvGrpSpPr/>
              <p:nvPr/>
            </p:nvGrpSpPr>
            <p:grpSpPr>
              <a:xfrm>
                <a:off x="1611085" y="3994339"/>
                <a:ext cx="2171665" cy="2093053"/>
                <a:chOff x="1611085" y="2328424"/>
                <a:chExt cx="4960524" cy="4780959"/>
              </a:xfrm>
            </p:grpSpPr>
            <p:sp>
              <p:nvSpPr>
                <p:cNvPr id="121" name="Parallelogram 120">
                  <a:extLst>
                    <a:ext uri="{FF2B5EF4-FFF2-40B4-BE49-F238E27FC236}">
                      <a16:creationId xmlns="" xmlns:a16="http://schemas.microsoft.com/office/drawing/2014/main" id="{D01FF61D-B844-1448-9A4B-F2268AEB4844}"/>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2" name="Parallelogram 121">
                  <a:extLst>
                    <a:ext uri="{FF2B5EF4-FFF2-40B4-BE49-F238E27FC236}">
                      <a16:creationId xmlns="" xmlns:a16="http://schemas.microsoft.com/office/drawing/2014/main" id="{C2F6837F-F6C5-D44D-9C9F-20EF4AD4AE2C}"/>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3" name="Parallelogram 122">
                  <a:extLst>
                    <a:ext uri="{FF2B5EF4-FFF2-40B4-BE49-F238E27FC236}">
                      <a16:creationId xmlns="" xmlns:a16="http://schemas.microsoft.com/office/drawing/2014/main" id="{19CFF5AC-842B-1A4B-AE64-B99DAE6329F3}"/>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cxnSp>
          <p:nvCxnSpPr>
            <p:cNvPr id="132" name="Straight Connector 131">
              <a:extLst>
                <a:ext uri="{FF2B5EF4-FFF2-40B4-BE49-F238E27FC236}">
                  <a16:creationId xmlns="" xmlns:a16="http://schemas.microsoft.com/office/drawing/2014/main" id="{DA82381C-12D4-2946-A501-E9455EF76510}"/>
                </a:ext>
              </a:extLst>
            </p:cNvPr>
            <p:cNvCxnSpPr/>
            <p:nvPr/>
          </p:nvCxnSpPr>
          <p:spPr>
            <a:xfrm>
              <a:off x="7315104" y="8119043"/>
              <a:ext cx="1257752"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B2356B3B-3A0C-4044-B3B1-0CCBA120F411}"/>
                </a:ext>
              </a:extLst>
            </p:cNvPr>
            <p:cNvCxnSpPr>
              <a:cxnSpLocks/>
            </p:cNvCxnSpPr>
            <p:nvPr/>
          </p:nvCxnSpPr>
          <p:spPr>
            <a:xfrm flipH="1">
              <a:off x="14865522" y="9872743"/>
              <a:ext cx="3434421" cy="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 xmlns:a16="http://schemas.microsoft.com/office/drawing/2014/main" id="{ED276EA1-A414-E544-BB23-07C864951A73}"/>
                </a:ext>
              </a:extLst>
            </p:cNvPr>
            <p:cNvSpPr/>
            <p:nvPr/>
          </p:nvSpPr>
          <p:spPr>
            <a:xfrm>
              <a:off x="12812531" y="6286203"/>
              <a:ext cx="2716629" cy="27166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2" name="Oval 151">
              <a:extLst>
                <a:ext uri="{FF2B5EF4-FFF2-40B4-BE49-F238E27FC236}">
                  <a16:creationId xmlns="" xmlns:a16="http://schemas.microsoft.com/office/drawing/2014/main" id="{8FB4AEE1-C97A-2E49-8FB1-9D31B86E21BF}"/>
                </a:ext>
              </a:extLst>
            </p:cNvPr>
            <p:cNvSpPr/>
            <p:nvPr/>
          </p:nvSpPr>
          <p:spPr>
            <a:xfrm>
              <a:off x="12822241" y="6286205"/>
              <a:ext cx="2716627" cy="27166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3" name="Oval 152">
              <a:extLst>
                <a:ext uri="{FF2B5EF4-FFF2-40B4-BE49-F238E27FC236}">
                  <a16:creationId xmlns="" xmlns:a16="http://schemas.microsoft.com/office/drawing/2014/main" id="{D9F7AC82-11D0-CA41-988B-D1EA4CD36DE5}"/>
                </a:ext>
              </a:extLst>
            </p:cNvPr>
            <p:cNvSpPr/>
            <p:nvPr/>
          </p:nvSpPr>
          <p:spPr>
            <a:xfrm>
              <a:off x="10388050" y="8672878"/>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4" name="Oval 153">
              <a:extLst>
                <a:ext uri="{FF2B5EF4-FFF2-40B4-BE49-F238E27FC236}">
                  <a16:creationId xmlns="" xmlns:a16="http://schemas.microsoft.com/office/drawing/2014/main" id="{DB2F5CBF-59DB-3B44-9D8E-BDB5B1D8325A}"/>
                </a:ext>
              </a:extLst>
            </p:cNvPr>
            <p:cNvSpPr/>
            <p:nvPr/>
          </p:nvSpPr>
          <p:spPr>
            <a:xfrm>
              <a:off x="10394514" y="8672879"/>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5" name="Oval 154">
              <a:extLst>
                <a:ext uri="{FF2B5EF4-FFF2-40B4-BE49-F238E27FC236}">
                  <a16:creationId xmlns="" xmlns:a16="http://schemas.microsoft.com/office/drawing/2014/main" id="{109E24DC-7466-D843-A67C-38551B164831}"/>
                </a:ext>
              </a:extLst>
            </p:cNvPr>
            <p:cNvSpPr/>
            <p:nvPr/>
          </p:nvSpPr>
          <p:spPr>
            <a:xfrm>
              <a:off x="11602910"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6" name="Oval 155">
              <a:extLst>
                <a:ext uri="{FF2B5EF4-FFF2-40B4-BE49-F238E27FC236}">
                  <a16:creationId xmlns="" xmlns:a16="http://schemas.microsoft.com/office/drawing/2014/main" id="{E863A69D-2947-DD4B-B2F2-AA3D97AB75F3}"/>
                </a:ext>
              </a:extLst>
            </p:cNvPr>
            <p:cNvSpPr/>
            <p:nvPr/>
          </p:nvSpPr>
          <p:spPr>
            <a:xfrm>
              <a:off x="11607187"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7" name="Oval 156">
              <a:extLst>
                <a:ext uri="{FF2B5EF4-FFF2-40B4-BE49-F238E27FC236}">
                  <a16:creationId xmlns="" xmlns:a16="http://schemas.microsoft.com/office/drawing/2014/main" id="{0F326776-E965-7A49-83A6-FC74A95C2E08}"/>
                </a:ext>
              </a:extLst>
            </p:cNvPr>
            <p:cNvSpPr/>
            <p:nvPr/>
          </p:nvSpPr>
          <p:spPr>
            <a:xfrm>
              <a:off x="14221912" y="9414716"/>
              <a:ext cx="871441" cy="8714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8" name="Oval 157">
              <a:extLst>
                <a:ext uri="{FF2B5EF4-FFF2-40B4-BE49-F238E27FC236}">
                  <a16:creationId xmlns="" xmlns:a16="http://schemas.microsoft.com/office/drawing/2014/main" id="{487E7B0C-DFC5-C242-A21C-20EDB1456C5C}"/>
                </a:ext>
              </a:extLst>
            </p:cNvPr>
            <p:cNvSpPr/>
            <p:nvPr/>
          </p:nvSpPr>
          <p:spPr>
            <a:xfrm>
              <a:off x="14103888" y="9293578"/>
              <a:ext cx="1113720" cy="1113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59" name="Oval 158">
              <a:extLst>
                <a:ext uri="{FF2B5EF4-FFF2-40B4-BE49-F238E27FC236}">
                  <a16:creationId xmlns="" xmlns:a16="http://schemas.microsoft.com/office/drawing/2014/main" id="{AFF8CA1F-E51F-0C43-926F-7D8759B3A693}"/>
                </a:ext>
              </a:extLst>
            </p:cNvPr>
            <p:cNvSpPr/>
            <p:nvPr/>
          </p:nvSpPr>
          <p:spPr>
            <a:xfrm>
              <a:off x="833612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160" name="Oval 159">
              <a:extLst>
                <a:ext uri="{FF2B5EF4-FFF2-40B4-BE49-F238E27FC236}">
                  <a16:creationId xmlns="" xmlns:a16="http://schemas.microsoft.com/office/drawing/2014/main" id="{A41A0E57-5F5C-1D47-9CE8-89AD6B196B43}"/>
                </a:ext>
              </a:extLst>
            </p:cNvPr>
            <p:cNvSpPr/>
            <p:nvPr/>
          </p:nvSpPr>
          <p:spPr>
            <a:xfrm>
              <a:off x="831674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grpSp>
          <p:nvGrpSpPr>
            <p:cNvPr id="161" name="Group 160">
              <a:extLst>
                <a:ext uri="{FF2B5EF4-FFF2-40B4-BE49-F238E27FC236}">
                  <a16:creationId xmlns="" xmlns:a16="http://schemas.microsoft.com/office/drawing/2014/main" id="{5033594F-F009-154D-A63D-BE2D521B17AB}"/>
                </a:ext>
              </a:extLst>
            </p:cNvPr>
            <p:cNvGrpSpPr/>
            <p:nvPr/>
          </p:nvGrpSpPr>
          <p:grpSpPr>
            <a:xfrm>
              <a:off x="13862765" y="7255307"/>
              <a:ext cx="593360" cy="593358"/>
              <a:chOff x="4319588" y="2492375"/>
              <a:chExt cx="287338" cy="287338"/>
            </a:xfrm>
            <a:solidFill>
              <a:schemeClr val="bg1"/>
            </a:solidFill>
          </p:grpSpPr>
          <p:sp>
            <p:nvSpPr>
              <p:cNvPr id="162" name="Freeform 372">
                <a:extLst>
                  <a:ext uri="{FF2B5EF4-FFF2-40B4-BE49-F238E27FC236}">
                    <a16:creationId xmlns="" xmlns:a16="http://schemas.microsoft.com/office/drawing/2014/main" id="{EDCA655D-1F6E-DA42-84C9-CD09ACA573A8}"/>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63" name="Freeform 373">
                <a:extLst>
                  <a:ext uri="{FF2B5EF4-FFF2-40B4-BE49-F238E27FC236}">
                    <a16:creationId xmlns="" xmlns:a16="http://schemas.microsoft.com/office/drawing/2014/main" id="{43D0FD8F-7CE5-6547-BB0D-5F54BA105263}"/>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nvGrpSpPr>
            <p:cNvPr id="164" name="Group 163">
              <a:extLst>
                <a:ext uri="{FF2B5EF4-FFF2-40B4-BE49-F238E27FC236}">
                  <a16:creationId xmlns="" xmlns:a16="http://schemas.microsoft.com/office/drawing/2014/main" id="{36D2459E-E5DA-5E43-A0D1-1734CBE6A358}"/>
                </a:ext>
              </a:extLst>
            </p:cNvPr>
            <p:cNvGrpSpPr/>
            <p:nvPr/>
          </p:nvGrpSpPr>
          <p:grpSpPr>
            <a:xfrm>
              <a:off x="8596348" y="7866865"/>
              <a:ext cx="568486" cy="570978"/>
              <a:chOff x="9161458" y="1803401"/>
              <a:chExt cx="360368" cy="361949"/>
            </a:xfrm>
            <a:solidFill>
              <a:schemeClr val="bg1"/>
            </a:solidFill>
          </p:grpSpPr>
          <p:sp>
            <p:nvSpPr>
              <p:cNvPr id="165" name="Freeform 101">
                <a:extLst>
                  <a:ext uri="{FF2B5EF4-FFF2-40B4-BE49-F238E27FC236}">
                    <a16:creationId xmlns="" xmlns:a16="http://schemas.microsoft.com/office/drawing/2014/main" id="{55E5D719-735A-6546-AE82-8C85B0339B9E}"/>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66" name="Freeform 102">
                <a:extLst>
                  <a:ext uri="{FF2B5EF4-FFF2-40B4-BE49-F238E27FC236}">
                    <a16:creationId xmlns="" xmlns:a16="http://schemas.microsoft.com/office/drawing/2014/main" id="{320B6EEA-493B-6646-B917-8ABD6286B02C}"/>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67" name="Freeform 103">
                <a:extLst>
                  <a:ext uri="{FF2B5EF4-FFF2-40B4-BE49-F238E27FC236}">
                    <a16:creationId xmlns="" xmlns:a16="http://schemas.microsoft.com/office/drawing/2014/main" id="{6D2DB408-07DB-0140-B06E-51C00BBC68C2}"/>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68" name="Freeform 104">
                <a:extLst>
                  <a:ext uri="{FF2B5EF4-FFF2-40B4-BE49-F238E27FC236}">
                    <a16:creationId xmlns="" xmlns:a16="http://schemas.microsoft.com/office/drawing/2014/main" id="{40080FF2-E387-304D-BBC3-8F7A688FC156}"/>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69" name="Freeform 105">
                <a:extLst>
                  <a:ext uri="{FF2B5EF4-FFF2-40B4-BE49-F238E27FC236}">
                    <a16:creationId xmlns="" xmlns:a16="http://schemas.microsoft.com/office/drawing/2014/main" id="{2B9D6587-B45A-494D-85F0-572ACD5F5BFA}"/>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170" name="Group 169">
              <a:extLst>
                <a:ext uri="{FF2B5EF4-FFF2-40B4-BE49-F238E27FC236}">
                  <a16:creationId xmlns="" xmlns:a16="http://schemas.microsoft.com/office/drawing/2014/main" id="{EB873863-C251-0D45-9ADE-CD4EFC2D23A2}"/>
                </a:ext>
              </a:extLst>
            </p:cNvPr>
            <p:cNvGrpSpPr/>
            <p:nvPr/>
          </p:nvGrpSpPr>
          <p:grpSpPr>
            <a:xfrm>
              <a:off x="14331701" y="9510646"/>
              <a:ext cx="677628" cy="647778"/>
              <a:chOff x="4833935" y="3983047"/>
              <a:chExt cx="360361" cy="344489"/>
            </a:xfrm>
            <a:solidFill>
              <a:schemeClr val="bg1"/>
            </a:solidFill>
          </p:grpSpPr>
          <p:sp>
            <p:nvSpPr>
              <p:cNvPr id="171" name="Freeform 170">
                <a:extLst>
                  <a:ext uri="{FF2B5EF4-FFF2-40B4-BE49-F238E27FC236}">
                    <a16:creationId xmlns="" xmlns:a16="http://schemas.microsoft.com/office/drawing/2014/main" id="{E7E786A3-9E4C-6A4B-A179-FC74467ED2C6}"/>
                  </a:ext>
                </a:extLst>
              </p:cNvPr>
              <p:cNvSpPr>
                <a:spLocks/>
              </p:cNvSpPr>
              <p:nvPr/>
            </p:nvSpPr>
            <p:spPr bwMode="auto">
              <a:xfrm>
                <a:off x="4833935" y="4179900"/>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72" name="Freeform 171">
                <a:extLst>
                  <a:ext uri="{FF2B5EF4-FFF2-40B4-BE49-F238E27FC236}">
                    <a16:creationId xmlns="" xmlns:a16="http://schemas.microsoft.com/office/drawing/2014/main" id="{8307AF9F-5B60-324E-B22A-094BAF043105}"/>
                  </a:ext>
                </a:extLst>
              </p:cNvPr>
              <p:cNvSpPr>
                <a:spLocks/>
              </p:cNvSpPr>
              <p:nvPr/>
            </p:nvSpPr>
            <p:spPr bwMode="auto">
              <a:xfrm>
                <a:off x="4916483" y="419418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73" name="Freeform 172">
                <a:extLst>
                  <a:ext uri="{FF2B5EF4-FFF2-40B4-BE49-F238E27FC236}">
                    <a16:creationId xmlns="" xmlns:a16="http://schemas.microsoft.com/office/drawing/2014/main" id="{F1D2FB5A-380C-D244-AF5D-C0FAF2562F6C}"/>
                  </a:ext>
                </a:extLst>
              </p:cNvPr>
              <p:cNvSpPr>
                <a:spLocks noEditPoints="1"/>
              </p:cNvSpPr>
              <p:nvPr/>
            </p:nvSpPr>
            <p:spPr bwMode="auto">
              <a:xfrm>
                <a:off x="5037140" y="3983047"/>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74" name="Freeform 173">
                <a:extLst>
                  <a:ext uri="{FF2B5EF4-FFF2-40B4-BE49-F238E27FC236}">
                    <a16:creationId xmlns="" xmlns:a16="http://schemas.microsoft.com/office/drawing/2014/main" id="{A19A34D4-5665-BA48-8B07-F8A8B5838EA0}"/>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175" name="Group 174">
              <a:extLst>
                <a:ext uri="{FF2B5EF4-FFF2-40B4-BE49-F238E27FC236}">
                  <a16:creationId xmlns="" xmlns:a16="http://schemas.microsoft.com/office/drawing/2014/main" id="{95366517-18EC-0948-8968-F6F804A46C4D}"/>
                </a:ext>
              </a:extLst>
            </p:cNvPr>
            <p:cNvGrpSpPr/>
            <p:nvPr/>
          </p:nvGrpSpPr>
          <p:grpSpPr>
            <a:xfrm>
              <a:off x="10971649" y="9248753"/>
              <a:ext cx="659988" cy="662894"/>
              <a:chOff x="5554663" y="3971925"/>
              <a:chExt cx="360362" cy="361951"/>
            </a:xfrm>
            <a:solidFill>
              <a:schemeClr val="bg1"/>
            </a:solidFill>
          </p:grpSpPr>
          <p:sp>
            <p:nvSpPr>
              <p:cNvPr id="176" name="Freeform 175">
                <a:extLst>
                  <a:ext uri="{FF2B5EF4-FFF2-40B4-BE49-F238E27FC236}">
                    <a16:creationId xmlns="" xmlns:a16="http://schemas.microsoft.com/office/drawing/2014/main" id="{22AE5F31-7AA8-8548-945A-167390B4C823}"/>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sp>
            <p:nvSpPr>
              <p:cNvPr id="177" name="Freeform 176">
                <a:extLst>
                  <a:ext uri="{FF2B5EF4-FFF2-40B4-BE49-F238E27FC236}">
                    <a16:creationId xmlns="" xmlns:a16="http://schemas.microsoft.com/office/drawing/2014/main" id="{847FA74C-AB7D-AF4B-89ED-922F572B13DA}"/>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grpSp>
        <p:grpSp>
          <p:nvGrpSpPr>
            <p:cNvPr id="178" name="Group 177">
              <a:extLst>
                <a:ext uri="{FF2B5EF4-FFF2-40B4-BE49-F238E27FC236}">
                  <a16:creationId xmlns="" xmlns:a16="http://schemas.microsoft.com/office/drawing/2014/main" id="{261FDFAA-3021-8240-9545-49E6D19145AD}"/>
                </a:ext>
              </a:extLst>
            </p:cNvPr>
            <p:cNvGrpSpPr/>
            <p:nvPr/>
          </p:nvGrpSpPr>
          <p:grpSpPr>
            <a:xfrm>
              <a:off x="11992585" y="11671416"/>
              <a:ext cx="568486" cy="570978"/>
              <a:chOff x="9161458" y="1803401"/>
              <a:chExt cx="360368" cy="361949"/>
            </a:xfrm>
            <a:solidFill>
              <a:schemeClr val="bg1"/>
            </a:solidFill>
          </p:grpSpPr>
          <p:sp>
            <p:nvSpPr>
              <p:cNvPr id="179" name="Freeform 101">
                <a:extLst>
                  <a:ext uri="{FF2B5EF4-FFF2-40B4-BE49-F238E27FC236}">
                    <a16:creationId xmlns="" xmlns:a16="http://schemas.microsoft.com/office/drawing/2014/main" id="{A2C859A2-11E9-8047-BBC0-D8C68AEA3948}"/>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80" name="Freeform 102">
                <a:extLst>
                  <a:ext uri="{FF2B5EF4-FFF2-40B4-BE49-F238E27FC236}">
                    <a16:creationId xmlns="" xmlns:a16="http://schemas.microsoft.com/office/drawing/2014/main" id="{6273534E-81D3-7B41-9649-D5E3A03553A0}"/>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81" name="Freeform 103">
                <a:extLst>
                  <a:ext uri="{FF2B5EF4-FFF2-40B4-BE49-F238E27FC236}">
                    <a16:creationId xmlns="" xmlns:a16="http://schemas.microsoft.com/office/drawing/2014/main" id="{10B4D8BA-E9E1-D742-89A7-DA90CC0B0EF1}"/>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82" name="Freeform 104">
                <a:extLst>
                  <a:ext uri="{FF2B5EF4-FFF2-40B4-BE49-F238E27FC236}">
                    <a16:creationId xmlns="" xmlns:a16="http://schemas.microsoft.com/office/drawing/2014/main" id="{5C492D9E-B472-0D41-A4B9-014DB6F8672D}"/>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83" name="Freeform 105">
                <a:extLst>
                  <a:ext uri="{FF2B5EF4-FFF2-40B4-BE49-F238E27FC236}">
                    <a16:creationId xmlns="" xmlns:a16="http://schemas.microsoft.com/office/drawing/2014/main" id="{1559CBA4-AEA7-A943-AAD1-2B150FD2A4F2}"/>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spTree>
    <p:extLst>
      <p:ext uri="{BB962C8B-B14F-4D97-AF65-F5344CB8AC3E}">
        <p14:creationId xmlns:p14="http://schemas.microsoft.com/office/powerpoint/2010/main" val="378270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270B9D9B-8901-474D-8C2E-7A9BD57EE49D}"/>
              </a:ext>
            </a:extLst>
          </p:cNvPr>
          <p:cNvGrpSpPr/>
          <p:nvPr/>
        </p:nvGrpSpPr>
        <p:grpSpPr>
          <a:xfrm>
            <a:off x="7906953" y="1707119"/>
            <a:ext cx="3845408" cy="4214179"/>
            <a:chOff x="2368488" y="4685661"/>
            <a:chExt cx="10560217" cy="6950270"/>
          </a:xfrm>
        </p:grpSpPr>
        <p:grpSp>
          <p:nvGrpSpPr>
            <p:cNvPr id="3" name="Group 2">
              <a:extLst>
                <a:ext uri="{FF2B5EF4-FFF2-40B4-BE49-F238E27FC236}">
                  <a16:creationId xmlns="" xmlns:a16="http://schemas.microsoft.com/office/drawing/2014/main" id="{BD80C137-F965-8E42-B35D-CEB204F00D15}"/>
                </a:ext>
              </a:extLst>
            </p:cNvPr>
            <p:cNvGrpSpPr/>
            <p:nvPr/>
          </p:nvGrpSpPr>
          <p:grpSpPr>
            <a:xfrm>
              <a:off x="2368488" y="4685661"/>
              <a:ext cx="10560217" cy="6950270"/>
              <a:chOff x="1121685" y="885430"/>
              <a:chExt cx="7729384" cy="5087140"/>
            </a:xfrm>
          </p:grpSpPr>
          <p:sp>
            <p:nvSpPr>
              <p:cNvPr id="12" name="Rectangle 11">
                <a:extLst>
                  <a:ext uri="{FF2B5EF4-FFF2-40B4-BE49-F238E27FC236}">
                    <a16:creationId xmlns="" xmlns:a16="http://schemas.microsoft.com/office/drawing/2014/main" id="{9F20C2B4-3E52-B14D-8118-340C34B73805}"/>
                  </a:ext>
                </a:extLst>
              </p:cNvPr>
              <p:cNvSpPr/>
              <p:nvPr/>
            </p:nvSpPr>
            <p:spPr>
              <a:xfrm flipH="1">
                <a:off x="1300607" y="1034619"/>
                <a:ext cx="7367331" cy="4788763"/>
              </a:xfrm>
              <a:prstGeom prst="rect">
                <a:avLst/>
              </a:prstGeom>
              <a:noFill/>
              <a:ln w="1270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13" name="Group 12">
                <a:extLst>
                  <a:ext uri="{FF2B5EF4-FFF2-40B4-BE49-F238E27FC236}">
                    <a16:creationId xmlns="" xmlns:a16="http://schemas.microsoft.com/office/drawing/2014/main" id="{0583AAFE-36B7-224A-BFF0-48A215BA19F6}"/>
                  </a:ext>
                </a:extLst>
              </p:cNvPr>
              <p:cNvGrpSpPr/>
              <p:nvPr/>
            </p:nvGrpSpPr>
            <p:grpSpPr>
              <a:xfrm>
                <a:off x="2774073" y="885430"/>
                <a:ext cx="4420398" cy="5087140"/>
                <a:chOff x="2412285" y="603071"/>
                <a:chExt cx="4911099" cy="5651857"/>
              </a:xfrm>
            </p:grpSpPr>
            <p:cxnSp>
              <p:nvCxnSpPr>
                <p:cNvPr id="19" name="Straight Connector 18">
                  <a:extLst>
                    <a:ext uri="{FF2B5EF4-FFF2-40B4-BE49-F238E27FC236}">
                      <a16:creationId xmlns="" xmlns:a16="http://schemas.microsoft.com/office/drawing/2014/main" id="{745EFB66-01BB-2540-837B-02CAB1E33885}"/>
                    </a:ext>
                  </a:extLst>
                </p:cNvPr>
                <p:cNvCxnSpPr/>
                <p:nvPr/>
              </p:nvCxnSpPr>
              <p:spPr>
                <a:xfrm>
                  <a:off x="7323384" y="603071"/>
                  <a:ext cx="0" cy="5651857"/>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87638A3D-E458-AC49-B79A-A6DE374A4B43}"/>
                    </a:ext>
                  </a:extLst>
                </p:cNvPr>
                <p:cNvCxnSpPr/>
                <p:nvPr/>
              </p:nvCxnSpPr>
              <p:spPr>
                <a:xfrm>
                  <a:off x="5686351" y="603071"/>
                  <a:ext cx="0" cy="5651857"/>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9020B07E-B5C7-A140-856B-2E34A03807CD}"/>
                    </a:ext>
                  </a:extLst>
                </p:cNvPr>
                <p:cNvCxnSpPr/>
                <p:nvPr/>
              </p:nvCxnSpPr>
              <p:spPr>
                <a:xfrm>
                  <a:off x="4049318" y="603071"/>
                  <a:ext cx="0" cy="5651857"/>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5010B94D-AE73-2044-ADDA-88DDC77EF9A4}"/>
                    </a:ext>
                  </a:extLst>
                </p:cNvPr>
                <p:cNvCxnSpPr/>
                <p:nvPr/>
              </p:nvCxnSpPr>
              <p:spPr>
                <a:xfrm>
                  <a:off x="2412285" y="603071"/>
                  <a:ext cx="0" cy="5651857"/>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 xmlns:a16="http://schemas.microsoft.com/office/drawing/2014/main" id="{D4725599-D0D6-674D-BCFF-90A3776523A9}"/>
                  </a:ext>
                </a:extLst>
              </p:cNvPr>
              <p:cNvGrpSpPr/>
              <p:nvPr/>
            </p:nvGrpSpPr>
            <p:grpSpPr>
              <a:xfrm rot="5400000">
                <a:off x="3549748" y="-435690"/>
                <a:ext cx="2873258" cy="7729384"/>
                <a:chOff x="2412285" y="603071"/>
                <a:chExt cx="4911099" cy="5651857"/>
              </a:xfrm>
            </p:grpSpPr>
            <p:cxnSp>
              <p:nvCxnSpPr>
                <p:cNvPr id="15" name="Straight Connector 14">
                  <a:extLst>
                    <a:ext uri="{FF2B5EF4-FFF2-40B4-BE49-F238E27FC236}">
                      <a16:creationId xmlns="" xmlns:a16="http://schemas.microsoft.com/office/drawing/2014/main" id="{A2D1E4E3-D085-9B49-A7F0-34E68D0992DA}"/>
                    </a:ext>
                  </a:extLst>
                </p:cNvPr>
                <p:cNvCxnSpPr/>
                <p:nvPr/>
              </p:nvCxnSpPr>
              <p:spPr>
                <a:xfrm>
                  <a:off x="7323384" y="603071"/>
                  <a:ext cx="0" cy="5651857"/>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52916505-3F2A-5743-B415-4D30E0FF605E}"/>
                    </a:ext>
                  </a:extLst>
                </p:cNvPr>
                <p:cNvCxnSpPr/>
                <p:nvPr/>
              </p:nvCxnSpPr>
              <p:spPr>
                <a:xfrm>
                  <a:off x="5686351" y="603071"/>
                  <a:ext cx="0" cy="5651857"/>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0AD3971E-3668-0F4B-98E6-2B3F168B906A}"/>
                    </a:ext>
                  </a:extLst>
                </p:cNvPr>
                <p:cNvCxnSpPr/>
                <p:nvPr/>
              </p:nvCxnSpPr>
              <p:spPr>
                <a:xfrm>
                  <a:off x="4049318" y="603071"/>
                  <a:ext cx="0" cy="5651857"/>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C374C70-850D-664D-90C1-447A8BB1019C}"/>
                    </a:ext>
                  </a:extLst>
                </p:cNvPr>
                <p:cNvCxnSpPr/>
                <p:nvPr/>
              </p:nvCxnSpPr>
              <p:spPr>
                <a:xfrm>
                  <a:off x="2412285" y="603071"/>
                  <a:ext cx="0" cy="5651857"/>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 xmlns:a16="http://schemas.microsoft.com/office/drawing/2014/main" id="{F67B3938-6A7B-7E46-A927-31C9083A5D1C}"/>
                </a:ext>
              </a:extLst>
            </p:cNvPr>
            <p:cNvSpPr/>
            <p:nvPr/>
          </p:nvSpPr>
          <p:spPr>
            <a:xfrm rot="292470">
              <a:off x="7423397" y="6833778"/>
              <a:ext cx="2209389" cy="2209389"/>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 name="Oval 4">
              <a:extLst>
                <a:ext uri="{FF2B5EF4-FFF2-40B4-BE49-F238E27FC236}">
                  <a16:creationId xmlns="" xmlns:a16="http://schemas.microsoft.com/office/drawing/2014/main" id="{465ED5F6-F9E2-CB4C-88F3-7C469422A401}"/>
                </a:ext>
              </a:extLst>
            </p:cNvPr>
            <p:cNvSpPr/>
            <p:nvPr/>
          </p:nvSpPr>
          <p:spPr>
            <a:xfrm rot="292470">
              <a:off x="5499557" y="8177590"/>
              <a:ext cx="1888996" cy="188899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6" name="Oval 5">
              <a:extLst>
                <a:ext uri="{FF2B5EF4-FFF2-40B4-BE49-F238E27FC236}">
                  <a16:creationId xmlns="" xmlns:a16="http://schemas.microsoft.com/office/drawing/2014/main" id="{DEE3C97C-F450-514F-9DF4-D165AC072344}"/>
                </a:ext>
              </a:extLst>
            </p:cNvPr>
            <p:cNvSpPr/>
            <p:nvPr/>
          </p:nvSpPr>
          <p:spPr>
            <a:xfrm rot="292470">
              <a:off x="3864986" y="9252833"/>
              <a:ext cx="1551039" cy="155103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7" name="Oval 6">
              <a:extLst>
                <a:ext uri="{FF2B5EF4-FFF2-40B4-BE49-F238E27FC236}">
                  <a16:creationId xmlns="" xmlns:a16="http://schemas.microsoft.com/office/drawing/2014/main" id="{778D1E65-21FF-F145-8AA8-B11D19DD337B}"/>
                </a:ext>
              </a:extLst>
            </p:cNvPr>
            <p:cNvSpPr/>
            <p:nvPr/>
          </p:nvSpPr>
          <p:spPr>
            <a:xfrm rot="292470">
              <a:off x="9636839" y="5412242"/>
              <a:ext cx="2533552" cy="2533552"/>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grpSp>
      <p:sp>
        <p:nvSpPr>
          <p:cNvPr id="23" name="CuadroTexto 350">
            <a:extLst>
              <a:ext uri="{FF2B5EF4-FFF2-40B4-BE49-F238E27FC236}">
                <a16:creationId xmlns="" xmlns:a16="http://schemas.microsoft.com/office/drawing/2014/main" id="{E58C4009-3F33-3048-9CD0-3C1762C2230A}"/>
              </a:ext>
            </a:extLst>
          </p:cNvPr>
          <p:cNvSpPr txBox="1"/>
          <p:nvPr/>
        </p:nvSpPr>
        <p:spPr>
          <a:xfrm>
            <a:off x="437107" y="511095"/>
            <a:ext cx="11317842"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Development and Interpretation of ML Models</a:t>
            </a:r>
          </a:p>
        </p:txBody>
      </p:sp>
      <p:grpSp>
        <p:nvGrpSpPr>
          <p:cNvPr id="9" name="Group 8">
            <a:extLst>
              <a:ext uri="{FF2B5EF4-FFF2-40B4-BE49-F238E27FC236}">
                <a16:creationId xmlns="" xmlns:a16="http://schemas.microsoft.com/office/drawing/2014/main" id="{1E68701C-C95D-4AF8-A70D-D48804A7F141}"/>
              </a:ext>
            </a:extLst>
          </p:cNvPr>
          <p:cNvGrpSpPr/>
          <p:nvPr/>
        </p:nvGrpSpPr>
        <p:grpSpPr>
          <a:xfrm>
            <a:off x="999424" y="1948446"/>
            <a:ext cx="7282498" cy="4202430"/>
            <a:chOff x="947923" y="3344441"/>
            <a:chExt cx="14564995" cy="8404859"/>
          </a:xfrm>
        </p:grpSpPr>
        <p:grpSp>
          <p:nvGrpSpPr>
            <p:cNvPr id="25" name="Group 24">
              <a:extLst>
                <a:ext uri="{FF2B5EF4-FFF2-40B4-BE49-F238E27FC236}">
                  <a16:creationId xmlns="" xmlns:a16="http://schemas.microsoft.com/office/drawing/2014/main" id="{3EC05F1A-69B8-0F47-AD76-85166DB3F5E1}"/>
                </a:ext>
              </a:extLst>
            </p:cNvPr>
            <p:cNvGrpSpPr/>
            <p:nvPr/>
          </p:nvGrpSpPr>
          <p:grpSpPr>
            <a:xfrm>
              <a:off x="947923" y="3374534"/>
              <a:ext cx="5352234" cy="1163011"/>
              <a:chOff x="1549182" y="4588177"/>
              <a:chExt cx="5352234" cy="1163011"/>
            </a:xfrm>
          </p:grpSpPr>
          <p:grpSp>
            <p:nvGrpSpPr>
              <p:cNvPr id="47" name="Group 46">
                <a:extLst>
                  <a:ext uri="{FF2B5EF4-FFF2-40B4-BE49-F238E27FC236}">
                    <a16:creationId xmlns="" xmlns:a16="http://schemas.microsoft.com/office/drawing/2014/main" id="{988A6C68-28A8-6744-8DA9-319B1E8157A5}"/>
                  </a:ext>
                </a:extLst>
              </p:cNvPr>
              <p:cNvGrpSpPr/>
              <p:nvPr/>
            </p:nvGrpSpPr>
            <p:grpSpPr>
              <a:xfrm>
                <a:off x="1549182" y="4588177"/>
                <a:ext cx="1237779" cy="1163011"/>
                <a:chOff x="14311688" y="4300325"/>
                <a:chExt cx="1237779" cy="1163011"/>
              </a:xfrm>
            </p:grpSpPr>
            <p:sp>
              <p:nvSpPr>
                <p:cNvPr id="51" name="Oval 50">
                  <a:extLst>
                    <a:ext uri="{FF2B5EF4-FFF2-40B4-BE49-F238E27FC236}">
                      <a16:creationId xmlns="" xmlns:a16="http://schemas.microsoft.com/office/drawing/2014/main" id="{77DD5A14-8917-7347-8DCF-6D08A43FBC7B}"/>
                    </a:ext>
                  </a:extLst>
                </p:cNvPr>
                <p:cNvSpPr/>
                <p:nvPr/>
              </p:nvSpPr>
              <p:spPr>
                <a:xfrm>
                  <a:off x="14311688" y="4300325"/>
                  <a:ext cx="1237779" cy="11630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venir Book" panose="02000503020000020003" pitchFamily="2" charset="0"/>
                  </a:endParaRPr>
                </a:p>
              </p:txBody>
            </p:sp>
            <p:sp>
              <p:nvSpPr>
                <p:cNvPr id="52" name="TextBox 51">
                  <a:extLst>
                    <a:ext uri="{FF2B5EF4-FFF2-40B4-BE49-F238E27FC236}">
                      <a16:creationId xmlns="" xmlns:a16="http://schemas.microsoft.com/office/drawing/2014/main" id="{96C20E38-9100-8D47-A10E-5742B6A1112F}"/>
                    </a:ext>
                  </a:extLst>
                </p:cNvPr>
                <p:cNvSpPr txBox="1"/>
                <p:nvPr/>
              </p:nvSpPr>
              <p:spPr>
                <a:xfrm>
                  <a:off x="14474434" y="4631285"/>
                  <a:ext cx="907231" cy="615553"/>
                </a:xfrm>
                <a:prstGeom prst="rect">
                  <a:avLst/>
                </a:prstGeom>
                <a:noFill/>
                <a:ln>
                  <a:noFill/>
                </a:ln>
              </p:spPr>
              <p:txBody>
                <a:bodyPr wrap="square" rtlCol="0">
                  <a:spAutoFit/>
                </a:bodyPr>
                <a:lstStyle/>
                <a:p>
                  <a:pPr algn="ctr"/>
                  <a:r>
                    <a:rPr lang="en-US" sz="1400" dirty="0">
                      <a:solidFill>
                        <a:schemeClr val="bg1"/>
                      </a:solidFill>
                      <a:latin typeface="Avenir Book" panose="02000503020000020003" pitchFamily="2" charset="0"/>
                      <a:ea typeface="Roboto Medium" panose="02000000000000000000" pitchFamily="2" charset="0"/>
                      <a:cs typeface="Poppins Medium" pitchFamily="2" charset="77"/>
                    </a:rPr>
                    <a:t>01</a:t>
                  </a:r>
                </a:p>
              </p:txBody>
            </p:sp>
          </p:grpSp>
          <p:sp>
            <p:nvSpPr>
              <p:cNvPr id="50" name="Rectangle 49">
                <a:extLst>
                  <a:ext uri="{FF2B5EF4-FFF2-40B4-BE49-F238E27FC236}">
                    <a16:creationId xmlns="" xmlns:a16="http://schemas.microsoft.com/office/drawing/2014/main" id="{5219340A-2E0D-1643-B9F3-87C3FE3293B4}"/>
                  </a:ext>
                </a:extLst>
              </p:cNvPr>
              <p:cNvSpPr/>
              <p:nvPr/>
            </p:nvSpPr>
            <p:spPr>
              <a:xfrm>
                <a:off x="2867986" y="4921495"/>
                <a:ext cx="4033430" cy="615553"/>
              </a:xfrm>
              <a:prstGeom prst="rect">
                <a:avLst/>
              </a:prstGeom>
            </p:spPr>
            <p:txBody>
              <a:bodyPr wrap="square">
                <a:spAutoFit/>
              </a:bodyPr>
              <a:lstStyle/>
              <a:p>
                <a:r>
                  <a:rPr lang="en-US" sz="1400" dirty="0">
                    <a:solidFill>
                      <a:schemeClr val="tx2"/>
                    </a:solidFill>
                    <a:latin typeface="Avenir Book" panose="02000503020000020003" pitchFamily="2" charset="0"/>
                  </a:rPr>
                  <a:t>Decision Tree</a:t>
                </a:r>
              </a:p>
            </p:txBody>
          </p:sp>
        </p:grpSp>
        <p:grpSp>
          <p:nvGrpSpPr>
            <p:cNvPr id="26" name="Group 25">
              <a:extLst>
                <a:ext uri="{FF2B5EF4-FFF2-40B4-BE49-F238E27FC236}">
                  <a16:creationId xmlns="" xmlns:a16="http://schemas.microsoft.com/office/drawing/2014/main" id="{52140589-3962-5742-8AF2-15B00BB9004E}"/>
                </a:ext>
              </a:extLst>
            </p:cNvPr>
            <p:cNvGrpSpPr/>
            <p:nvPr/>
          </p:nvGrpSpPr>
          <p:grpSpPr>
            <a:xfrm>
              <a:off x="10146877" y="3344441"/>
              <a:ext cx="5352229" cy="1163011"/>
              <a:chOff x="1549182" y="6633394"/>
              <a:chExt cx="5352229" cy="1163011"/>
            </a:xfrm>
          </p:grpSpPr>
          <p:grpSp>
            <p:nvGrpSpPr>
              <p:cNvPr id="41" name="Group 40">
                <a:extLst>
                  <a:ext uri="{FF2B5EF4-FFF2-40B4-BE49-F238E27FC236}">
                    <a16:creationId xmlns="" xmlns:a16="http://schemas.microsoft.com/office/drawing/2014/main" id="{5250D7F2-A189-694E-97CC-DB80A26C4E54}"/>
                  </a:ext>
                </a:extLst>
              </p:cNvPr>
              <p:cNvGrpSpPr/>
              <p:nvPr/>
            </p:nvGrpSpPr>
            <p:grpSpPr>
              <a:xfrm>
                <a:off x="1549182" y="6633394"/>
                <a:ext cx="1237779" cy="1163011"/>
                <a:chOff x="14311688" y="3854280"/>
                <a:chExt cx="1237779" cy="1163011"/>
              </a:xfrm>
            </p:grpSpPr>
            <p:sp>
              <p:nvSpPr>
                <p:cNvPr id="45" name="Oval 44">
                  <a:extLst>
                    <a:ext uri="{FF2B5EF4-FFF2-40B4-BE49-F238E27FC236}">
                      <a16:creationId xmlns="" xmlns:a16="http://schemas.microsoft.com/office/drawing/2014/main" id="{A4208D1E-E87B-4A45-B195-4F95E0FC34F8}"/>
                    </a:ext>
                  </a:extLst>
                </p:cNvPr>
                <p:cNvSpPr/>
                <p:nvPr/>
              </p:nvSpPr>
              <p:spPr>
                <a:xfrm>
                  <a:off x="14311688" y="3854280"/>
                  <a:ext cx="1237779" cy="11630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venir Book" panose="02000503020000020003" pitchFamily="2" charset="0"/>
                  </a:endParaRPr>
                </a:p>
              </p:txBody>
            </p:sp>
            <p:sp>
              <p:nvSpPr>
                <p:cNvPr id="46" name="TextBox 45">
                  <a:extLst>
                    <a:ext uri="{FF2B5EF4-FFF2-40B4-BE49-F238E27FC236}">
                      <a16:creationId xmlns="" xmlns:a16="http://schemas.microsoft.com/office/drawing/2014/main" id="{16B8C2FA-0418-E241-B85B-1ECF45034D18}"/>
                    </a:ext>
                  </a:extLst>
                </p:cNvPr>
                <p:cNvSpPr txBox="1"/>
                <p:nvPr/>
              </p:nvSpPr>
              <p:spPr>
                <a:xfrm>
                  <a:off x="14474434" y="4185240"/>
                  <a:ext cx="907231" cy="615553"/>
                </a:xfrm>
                <a:prstGeom prst="rect">
                  <a:avLst/>
                </a:prstGeom>
                <a:noFill/>
                <a:ln>
                  <a:noFill/>
                </a:ln>
              </p:spPr>
              <p:txBody>
                <a:bodyPr wrap="square" rtlCol="0">
                  <a:spAutoFit/>
                </a:bodyPr>
                <a:lstStyle/>
                <a:p>
                  <a:pPr algn="ctr"/>
                  <a:r>
                    <a:rPr lang="en-US" sz="1400" dirty="0">
                      <a:solidFill>
                        <a:schemeClr val="bg1"/>
                      </a:solidFill>
                      <a:latin typeface="Avenir Book" panose="02000503020000020003" pitchFamily="2" charset="0"/>
                      <a:ea typeface="Roboto Medium" panose="02000000000000000000" pitchFamily="2" charset="0"/>
                      <a:cs typeface="Poppins Medium" pitchFamily="2" charset="77"/>
                    </a:rPr>
                    <a:t>02</a:t>
                  </a:r>
                </a:p>
              </p:txBody>
            </p:sp>
          </p:grpSp>
          <p:sp>
            <p:nvSpPr>
              <p:cNvPr id="44" name="Rectangle 43">
                <a:extLst>
                  <a:ext uri="{FF2B5EF4-FFF2-40B4-BE49-F238E27FC236}">
                    <a16:creationId xmlns="" xmlns:a16="http://schemas.microsoft.com/office/drawing/2014/main" id="{016753B1-E9C6-654D-BD40-2F280DE771F7}"/>
                  </a:ext>
                </a:extLst>
              </p:cNvPr>
              <p:cNvSpPr/>
              <p:nvPr/>
            </p:nvSpPr>
            <p:spPr>
              <a:xfrm>
                <a:off x="2867982" y="6944412"/>
                <a:ext cx="4033429" cy="615553"/>
              </a:xfrm>
              <a:prstGeom prst="rect">
                <a:avLst/>
              </a:prstGeom>
            </p:spPr>
            <p:txBody>
              <a:bodyPr wrap="square">
                <a:spAutoFit/>
              </a:bodyPr>
              <a:lstStyle/>
              <a:p>
                <a:r>
                  <a:rPr lang="en-US" sz="1400" dirty="0">
                    <a:solidFill>
                      <a:schemeClr val="tx2"/>
                    </a:solidFill>
                    <a:latin typeface="Avenir Book" panose="02000503020000020003" pitchFamily="2" charset="0"/>
                  </a:rPr>
                  <a:t>Logistic Regression</a:t>
                </a:r>
              </a:p>
            </p:txBody>
          </p:sp>
        </p:grpSp>
        <p:grpSp>
          <p:nvGrpSpPr>
            <p:cNvPr id="27" name="Group 26">
              <a:extLst>
                <a:ext uri="{FF2B5EF4-FFF2-40B4-BE49-F238E27FC236}">
                  <a16:creationId xmlns="" xmlns:a16="http://schemas.microsoft.com/office/drawing/2014/main" id="{88964CB9-B87C-0D42-AA60-F039A5027117}"/>
                </a:ext>
              </a:extLst>
            </p:cNvPr>
            <p:cNvGrpSpPr/>
            <p:nvPr/>
          </p:nvGrpSpPr>
          <p:grpSpPr>
            <a:xfrm>
              <a:off x="5448708" y="5725156"/>
              <a:ext cx="5352231" cy="1163011"/>
              <a:chOff x="1549182" y="9276907"/>
              <a:chExt cx="5352231" cy="1163011"/>
            </a:xfrm>
          </p:grpSpPr>
          <p:grpSp>
            <p:nvGrpSpPr>
              <p:cNvPr id="35" name="Group 34">
                <a:extLst>
                  <a:ext uri="{FF2B5EF4-FFF2-40B4-BE49-F238E27FC236}">
                    <a16:creationId xmlns="" xmlns:a16="http://schemas.microsoft.com/office/drawing/2014/main" id="{B9E49159-63AD-8644-86D3-2B724CE7A965}"/>
                  </a:ext>
                </a:extLst>
              </p:cNvPr>
              <p:cNvGrpSpPr/>
              <p:nvPr/>
            </p:nvGrpSpPr>
            <p:grpSpPr>
              <a:xfrm>
                <a:off x="1549182" y="9276907"/>
                <a:ext cx="1237779" cy="1163011"/>
                <a:chOff x="14311688" y="3608951"/>
                <a:chExt cx="1237779" cy="1163011"/>
              </a:xfrm>
            </p:grpSpPr>
            <p:sp>
              <p:nvSpPr>
                <p:cNvPr id="39" name="Oval 38">
                  <a:extLst>
                    <a:ext uri="{FF2B5EF4-FFF2-40B4-BE49-F238E27FC236}">
                      <a16:creationId xmlns="" xmlns:a16="http://schemas.microsoft.com/office/drawing/2014/main" id="{4AD5536E-C616-0344-A6EF-DCF854061203}"/>
                    </a:ext>
                  </a:extLst>
                </p:cNvPr>
                <p:cNvSpPr/>
                <p:nvPr/>
              </p:nvSpPr>
              <p:spPr>
                <a:xfrm>
                  <a:off x="14311688" y="3608951"/>
                  <a:ext cx="1237779" cy="11630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venir Book" panose="02000503020000020003" pitchFamily="2" charset="0"/>
                  </a:endParaRPr>
                </a:p>
              </p:txBody>
            </p:sp>
            <p:sp>
              <p:nvSpPr>
                <p:cNvPr id="40" name="TextBox 39">
                  <a:extLst>
                    <a:ext uri="{FF2B5EF4-FFF2-40B4-BE49-F238E27FC236}">
                      <a16:creationId xmlns="" xmlns:a16="http://schemas.microsoft.com/office/drawing/2014/main" id="{168218E1-9AF4-364B-8E27-E0527778EDC2}"/>
                    </a:ext>
                  </a:extLst>
                </p:cNvPr>
                <p:cNvSpPr txBox="1"/>
                <p:nvPr/>
              </p:nvSpPr>
              <p:spPr>
                <a:xfrm>
                  <a:off x="14474434" y="3939911"/>
                  <a:ext cx="907231" cy="615553"/>
                </a:xfrm>
                <a:prstGeom prst="rect">
                  <a:avLst/>
                </a:prstGeom>
                <a:noFill/>
                <a:ln>
                  <a:noFill/>
                </a:ln>
              </p:spPr>
              <p:txBody>
                <a:bodyPr wrap="square" rtlCol="0">
                  <a:spAutoFit/>
                </a:bodyPr>
                <a:lstStyle/>
                <a:p>
                  <a:pPr algn="ctr"/>
                  <a:r>
                    <a:rPr lang="en-US" sz="1400" dirty="0">
                      <a:solidFill>
                        <a:schemeClr val="bg1"/>
                      </a:solidFill>
                      <a:latin typeface="Avenir Book" panose="02000503020000020003" pitchFamily="2" charset="0"/>
                      <a:ea typeface="Roboto Medium" panose="02000000000000000000" pitchFamily="2" charset="0"/>
                      <a:cs typeface="Poppins Medium" pitchFamily="2" charset="77"/>
                    </a:rPr>
                    <a:t>03</a:t>
                  </a:r>
                </a:p>
              </p:txBody>
            </p:sp>
          </p:grpSp>
          <p:sp>
            <p:nvSpPr>
              <p:cNvPr id="38" name="Rectangle 37">
                <a:extLst>
                  <a:ext uri="{FF2B5EF4-FFF2-40B4-BE49-F238E27FC236}">
                    <a16:creationId xmlns="" xmlns:a16="http://schemas.microsoft.com/office/drawing/2014/main" id="{A2717C1F-CD09-9449-A89F-00F7572DCD52}"/>
                  </a:ext>
                </a:extLst>
              </p:cNvPr>
              <p:cNvSpPr/>
              <p:nvPr/>
            </p:nvSpPr>
            <p:spPr>
              <a:xfrm>
                <a:off x="2867984" y="9587923"/>
                <a:ext cx="4033429" cy="615553"/>
              </a:xfrm>
              <a:prstGeom prst="rect">
                <a:avLst/>
              </a:prstGeom>
            </p:spPr>
            <p:txBody>
              <a:bodyPr wrap="square">
                <a:spAutoFit/>
              </a:bodyPr>
              <a:lstStyle/>
              <a:p>
                <a:r>
                  <a:rPr lang="en-US" sz="1400" dirty="0">
                    <a:solidFill>
                      <a:schemeClr val="tx2"/>
                    </a:solidFill>
                    <a:latin typeface="Avenir Book" panose="02000503020000020003" pitchFamily="2" charset="0"/>
                  </a:rPr>
                  <a:t>Random Forest</a:t>
                </a:r>
              </a:p>
            </p:txBody>
          </p:sp>
        </p:grpSp>
        <p:grpSp>
          <p:nvGrpSpPr>
            <p:cNvPr id="28" name="Group 27">
              <a:extLst>
                <a:ext uri="{FF2B5EF4-FFF2-40B4-BE49-F238E27FC236}">
                  <a16:creationId xmlns="" xmlns:a16="http://schemas.microsoft.com/office/drawing/2014/main" id="{6A72B429-3FF5-5640-AD2B-8DC3B1127014}"/>
                </a:ext>
              </a:extLst>
            </p:cNvPr>
            <p:cNvGrpSpPr/>
            <p:nvPr/>
          </p:nvGrpSpPr>
          <p:grpSpPr>
            <a:xfrm>
              <a:off x="972536" y="8206543"/>
              <a:ext cx="5396838" cy="1163011"/>
              <a:chOff x="1549182" y="9120791"/>
              <a:chExt cx="5396838" cy="1163011"/>
            </a:xfrm>
          </p:grpSpPr>
          <p:grpSp>
            <p:nvGrpSpPr>
              <p:cNvPr id="29" name="Group 28">
                <a:extLst>
                  <a:ext uri="{FF2B5EF4-FFF2-40B4-BE49-F238E27FC236}">
                    <a16:creationId xmlns="" xmlns:a16="http://schemas.microsoft.com/office/drawing/2014/main" id="{2EADA29F-7749-8D47-8646-B4211EB420B7}"/>
                  </a:ext>
                </a:extLst>
              </p:cNvPr>
              <p:cNvGrpSpPr/>
              <p:nvPr/>
            </p:nvGrpSpPr>
            <p:grpSpPr>
              <a:xfrm>
                <a:off x="1549182" y="9120791"/>
                <a:ext cx="1237779" cy="1163011"/>
                <a:chOff x="14311688" y="3452835"/>
                <a:chExt cx="1237779" cy="1163011"/>
              </a:xfrm>
            </p:grpSpPr>
            <p:sp>
              <p:nvSpPr>
                <p:cNvPr id="33" name="Oval 32">
                  <a:extLst>
                    <a:ext uri="{FF2B5EF4-FFF2-40B4-BE49-F238E27FC236}">
                      <a16:creationId xmlns="" xmlns:a16="http://schemas.microsoft.com/office/drawing/2014/main" id="{CE2736B6-8490-524C-AA18-D3A06428EEE5}"/>
                    </a:ext>
                  </a:extLst>
                </p:cNvPr>
                <p:cNvSpPr/>
                <p:nvPr/>
              </p:nvSpPr>
              <p:spPr>
                <a:xfrm>
                  <a:off x="14311688" y="3452835"/>
                  <a:ext cx="1237779" cy="116301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venir Book" panose="02000503020000020003" pitchFamily="2" charset="0"/>
                  </a:endParaRPr>
                </a:p>
              </p:txBody>
            </p:sp>
            <p:sp>
              <p:nvSpPr>
                <p:cNvPr id="34" name="TextBox 33">
                  <a:extLst>
                    <a:ext uri="{FF2B5EF4-FFF2-40B4-BE49-F238E27FC236}">
                      <a16:creationId xmlns="" xmlns:a16="http://schemas.microsoft.com/office/drawing/2014/main" id="{7CAFEE7D-9248-764E-895C-3F43F8559858}"/>
                    </a:ext>
                  </a:extLst>
                </p:cNvPr>
                <p:cNvSpPr txBox="1"/>
                <p:nvPr/>
              </p:nvSpPr>
              <p:spPr>
                <a:xfrm>
                  <a:off x="14474434" y="3783795"/>
                  <a:ext cx="907231" cy="615553"/>
                </a:xfrm>
                <a:prstGeom prst="rect">
                  <a:avLst/>
                </a:prstGeom>
                <a:noFill/>
                <a:ln>
                  <a:noFill/>
                </a:ln>
              </p:spPr>
              <p:txBody>
                <a:bodyPr wrap="square" rtlCol="0">
                  <a:spAutoFit/>
                </a:bodyPr>
                <a:lstStyle/>
                <a:p>
                  <a:pPr algn="ctr"/>
                  <a:r>
                    <a:rPr lang="en-US" sz="1400" dirty="0">
                      <a:solidFill>
                        <a:schemeClr val="bg1"/>
                      </a:solidFill>
                      <a:latin typeface="Avenir Book" panose="02000503020000020003" pitchFamily="2" charset="0"/>
                      <a:ea typeface="Roboto Medium" panose="02000000000000000000" pitchFamily="2" charset="0"/>
                      <a:cs typeface="Poppins Medium" pitchFamily="2" charset="77"/>
                    </a:rPr>
                    <a:t>04</a:t>
                  </a:r>
                </a:p>
              </p:txBody>
            </p:sp>
          </p:grpSp>
          <p:sp>
            <p:nvSpPr>
              <p:cNvPr id="32" name="Rectangle 31">
                <a:extLst>
                  <a:ext uri="{FF2B5EF4-FFF2-40B4-BE49-F238E27FC236}">
                    <a16:creationId xmlns="" xmlns:a16="http://schemas.microsoft.com/office/drawing/2014/main" id="{59C39C47-186A-6146-B362-2EC5A746980B}"/>
                  </a:ext>
                </a:extLst>
              </p:cNvPr>
              <p:cNvSpPr/>
              <p:nvPr/>
            </p:nvSpPr>
            <p:spPr>
              <a:xfrm>
                <a:off x="2912590" y="9454111"/>
                <a:ext cx="4033430" cy="615553"/>
              </a:xfrm>
              <a:prstGeom prst="rect">
                <a:avLst/>
              </a:prstGeom>
            </p:spPr>
            <p:txBody>
              <a:bodyPr wrap="square">
                <a:spAutoFit/>
              </a:bodyPr>
              <a:lstStyle/>
              <a:p>
                <a:r>
                  <a:rPr lang="en-US" sz="1400" dirty="0">
                    <a:solidFill>
                      <a:schemeClr val="tx2"/>
                    </a:solidFill>
                    <a:latin typeface="Avenir Book" panose="02000503020000020003" pitchFamily="2" charset="0"/>
                    <a:ea typeface="Roboto Medium" panose="02000000000000000000" pitchFamily="2" charset="0"/>
                    <a:cs typeface="Montserrat" charset="0"/>
                  </a:rPr>
                  <a:t>KNN</a:t>
                </a:r>
                <a:endParaRPr lang="en-US" sz="1400" dirty="0">
                  <a:solidFill>
                    <a:schemeClr val="tx2"/>
                  </a:solidFill>
                  <a:highlight>
                    <a:srgbClr val="FFFF00"/>
                  </a:highlight>
                  <a:latin typeface="Avenir Book" panose="02000503020000020003" pitchFamily="2" charset="0"/>
                  <a:ea typeface="Roboto Medium" panose="02000000000000000000" pitchFamily="2" charset="0"/>
                  <a:cs typeface="Montserrat" charset="0"/>
                </a:endParaRPr>
              </a:p>
            </p:txBody>
          </p:sp>
        </p:grpSp>
        <p:grpSp>
          <p:nvGrpSpPr>
            <p:cNvPr id="56" name="Group 55">
              <a:extLst>
                <a:ext uri="{FF2B5EF4-FFF2-40B4-BE49-F238E27FC236}">
                  <a16:creationId xmlns="" xmlns:a16="http://schemas.microsoft.com/office/drawing/2014/main" id="{EF022DF5-0D61-8F48-8584-1660AC284D5D}"/>
                </a:ext>
              </a:extLst>
            </p:cNvPr>
            <p:cNvGrpSpPr/>
            <p:nvPr/>
          </p:nvGrpSpPr>
          <p:grpSpPr>
            <a:xfrm>
              <a:off x="10160684" y="8149500"/>
              <a:ext cx="5352234" cy="1163011"/>
              <a:chOff x="1549182" y="4588177"/>
              <a:chExt cx="5352234" cy="1163011"/>
            </a:xfrm>
          </p:grpSpPr>
          <p:grpSp>
            <p:nvGrpSpPr>
              <p:cNvPr id="57" name="Group 56">
                <a:extLst>
                  <a:ext uri="{FF2B5EF4-FFF2-40B4-BE49-F238E27FC236}">
                    <a16:creationId xmlns="" xmlns:a16="http://schemas.microsoft.com/office/drawing/2014/main" id="{D887D040-361C-F145-9C74-DF79BE4FE401}"/>
                  </a:ext>
                </a:extLst>
              </p:cNvPr>
              <p:cNvGrpSpPr/>
              <p:nvPr/>
            </p:nvGrpSpPr>
            <p:grpSpPr>
              <a:xfrm>
                <a:off x="1549182" y="4588177"/>
                <a:ext cx="1237779" cy="1163011"/>
                <a:chOff x="14311688" y="4300325"/>
                <a:chExt cx="1237779" cy="1163011"/>
              </a:xfrm>
            </p:grpSpPr>
            <p:sp>
              <p:nvSpPr>
                <p:cNvPr id="59" name="Oval 58">
                  <a:extLst>
                    <a:ext uri="{FF2B5EF4-FFF2-40B4-BE49-F238E27FC236}">
                      <a16:creationId xmlns="" xmlns:a16="http://schemas.microsoft.com/office/drawing/2014/main" id="{D757F66A-DD93-E948-9ED1-D8A8AB5A84C8}"/>
                    </a:ext>
                  </a:extLst>
                </p:cNvPr>
                <p:cNvSpPr/>
                <p:nvPr/>
              </p:nvSpPr>
              <p:spPr>
                <a:xfrm>
                  <a:off x="14311688" y="4300325"/>
                  <a:ext cx="1237779" cy="11630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venir Book" panose="02000503020000020003" pitchFamily="2" charset="0"/>
                  </a:endParaRPr>
                </a:p>
              </p:txBody>
            </p:sp>
            <p:sp>
              <p:nvSpPr>
                <p:cNvPr id="60" name="TextBox 59">
                  <a:extLst>
                    <a:ext uri="{FF2B5EF4-FFF2-40B4-BE49-F238E27FC236}">
                      <a16:creationId xmlns="" xmlns:a16="http://schemas.microsoft.com/office/drawing/2014/main" id="{BBFBCAEE-3776-784E-BA84-91D16AA589C7}"/>
                    </a:ext>
                  </a:extLst>
                </p:cNvPr>
                <p:cNvSpPr txBox="1"/>
                <p:nvPr/>
              </p:nvSpPr>
              <p:spPr>
                <a:xfrm>
                  <a:off x="14474434" y="4631285"/>
                  <a:ext cx="907231" cy="615553"/>
                </a:xfrm>
                <a:prstGeom prst="rect">
                  <a:avLst/>
                </a:prstGeom>
                <a:noFill/>
                <a:ln>
                  <a:noFill/>
                </a:ln>
              </p:spPr>
              <p:txBody>
                <a:bodyPr wrap="square" rtlCol="0">
                  <a:spAutoFit/>
                </a:bodyPr>
                <a:lstStyle/>
                <a:p>
                  <a:pPr algn="ctr"/>
                  <a:r>
                    <a:rPr lang="en-US" sz="1400" dirty="0">
                      <a:solidFill>
                        <a:schemeClr val="bg1"/>
                      </a:solidFill>
                      <a:latin typeface="Avenir Book" panose="02000503020000020003" pitchFamily="2" charset="0"/>
                      <a:ea typeface="Roboto Medium" panose="02000000000000000000" pitchFamily="2" charset="0"/>
                      <a:cs typeface="Poppins Medium" pitchFamily="2" charset="77"/>
                    </a:rPr>
                    <a:t>05</a:t>
                  </a:r>
                </a:p>
              </p:txBody>
            </p:sp>
          </p:grpSp>
          <p:sp>
            <p:nvSpPr>
              <p:cNvPr id="58" name="Rectangle 57">
                <a:extLst>
                  <a:ext uri="{FF2B5EF4-FFF2-40B4-BE49-F238E27FC236}">
                    <a16:creationId xmlns="" xmlns:a16="http://schemas.microsoft.com/office/drawing/2014/main" id="{22EBD6D7-EBF4-EA45-86D0-4B1752ABBBCA}"/>
                  </a:ext>
                </a:extLst>
              </p:cNvPr>
              <p:cNvSpPr/>
              <p:nvPr/>
            </p:nvSpPr>
            <p:spPr>
              <a:xfrm>
                <a:off x="2867986" y="4921495"/>
                <a:ext cx="4033430" cy="615553"/>
              </a:xfrm>
              <a:prstGeom prst="rect">
                <a:avLst/>
              </a:prstGeom>
            </p:spPr>
            <p:txBody>
              <a:bodyPr wrap="square">
                <a:spAutoFit/>
              </a:bodyPr>
              <a:lstStyle/>
              <a:p>
                <a:r>
                  <a:rPr lang="en-US" sz="1400" dirty="0">
                    <a:solidFill>
                      <a:schemeClr val="tx2"/>
                    </a:solidFill>
                    <a:latin typeface="Avenir Book" panose="02000503020000020003" pitchFamily="2" charset="0"/>
                    <a:ea typeface="Roboto Medium" panose="02000000000000000000" pitchFamily="2" charset="0"/>
                    <a:cs typeface="Montserrat" charset="0"/>
                  </a:rPr>
                  <a:t>SVM</a:t>
                </a:r>
                <a:endParaRPr lang="en-US" sz="1400" dirty="0">
                  <a:solidFill>
                    <a:schemeClr val="tx2"/>
                  </a:solidFill>
                  <a:highlight>
                    <a:srgbClr val="FFFF00"/>
                  </a:highlight>
                  <a:latin typeface="Avenir Book" panose="02000503020000020003" pitchFamily="2" charset="0"/>
                  <a:ea typeface="Roboto Medium" panose="02000000000000000000" pitchFamily="2" charset="0"/>
                  <a:cs typeface="Montserrat" charset="0"/>
                </a:endParaRPr>
              </a:p>
            </p:txBody>
          </p:sp>
        </p:grpSp>
        <p:grpSp>
          <p:nvGrpSpPr>
            <p:cNvPr id="61" name="Group 60">
              <a:extLst>
                <a:ext uri="{FF2B5EF4-FFF2-40B4-BE49-F238E27FC236}">
                  <a16:creationId xmlns="" xmlns:a16="http://schemas.microsoft.com/office/drawing/2014/main" id="{15021914-590B-114A-9432-5E7B3AC43FEF}"/>
                </a:ext>
              </a:extLst>
            </p:cNvPr>
            <p:cNvGrpSpPr/>
            <p:nvPr/>
          </p:nvGrpSpPr>
          <p:grpSpPr>
            <a:xfrm>
              <a:off x="5459659" y="10586289"/>
              <a:ext cx="5352229" cy="1163011"/>
              <a:chOff x="1549182" y="6633394"/>
              <a:chExt cx="5352229" cy="1163011"/>
            </a:xfrm>
          </p:grpSpPr>
          <p:grpSp>
            <p:nvGrpSpPr>
              <p:cNvPr id="62" name="Group 61">
                <a:extLst>
                  <a:ext uri="{FF2B5EF4-FFF2-40B4-BE49-F238E27FC236}">
                    <a16:creationId xmlns="" xmlns:a16="http://schemas.microsoft.com/office/drawing/2014/main" id="{43B4EF19-902A-4D40-B996-571B9F1722C9}"/>
                  </a:ext>
                </a:extLst>
              </p:cNvPr>
              <p:cNvGrpSpPr/>
              <p:nvPr/>
            </p:nvGrpSpPr>
            <p:grpSpPr>
              <a:xfrm>
                <a:off x="1549182" y="6633394"/>
                <a:ext cx="1237779" cy="1163011"/>
                <a:chOff x="14311688" y="3854280"/>
                <a:chExt cx="1237779" cy="1163011"/>
              </a:xfrm>
            </p:grpSpPr>
            <p:sp>
              <p:nvSpPr>
                <p:cNvPr id="64" name="Oval 63">
                  <a:extLst>
                    <a:ext uri="{FF2B5EF4-FFF2-40B4-BE49-F238E27FC236}">
                      <a16:creationId xmlns="" xmlns:a16="http://schemas.microsoft.com/office/drawing/2014/main" id="{F058F746-754C-9A4F-B99E-C7323CC409B0}"/>
                    </a:ext>
                  </a:extLst>
                </p:cNvPr>
                <p:cNvSpPr/>
                <p:nvPr/>
              </p:nvSpPr>
              <p:spPr>
                <a:xfrm>
                  <a:off x="14311688" y="3854280"/>
                  <a:ext cx="1237779" cy="11630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venir Book" panose="02000503020000020003" pitchFamily="2" charset="0"/>
                  </a:endParaRPr>
                </a:p>
              </p:txBody>
            </p:sp>
            <p:sp>
              <p:nvSpPr>
                <p:cNvPr id="65" name="TextBox 64">
                  <a:extLst>
                    <a:ext uri="{FF2B5EF4-FFF2-40B4-BE49-F238E27FC236}">
                      <a16:creationId xmlns="" xmlns:a16="http://schemas.microsoft.com/office/drawing/2014/main" id="{D6AC9066-2FFE-754E-BE67-481D3CF19922}"/>
                    </a:ext>
                  </a:extLst>
                </p:cNvPr>
                <p:cNvSpPr txBox="1"/>
                <p:nvPr/>
              </p:nvSpPr>
              <p:spPr>
                <a:xfrm>
                  <a:off x="14474434" y="4185240"/>
                  <a:ext cx="907231" cy="615553"/>
                </a:xfrm>
                <a:prstGeom prst="rect">
                  <a:avLst/>
                </a:prstGeom>
                <a:noFill/>
                <a:ln>
                  <a:noFill/>
                </a:ln>
              </p:spPr>
              <p:txBody>
                <a:bodyPr wrap="square" rtlCol="0">
                  <a:spAutoFit/>
                </a:bodyPr>
                <a:lstStyle/>
                <a:p>
                  <a:pPr algn="ctr"/>
                  <a:r>
                    <a:rPr lang="en-US" sz="1400" dirty="0">
                      <a:solidFill>
                        <a:schemeClr val="bg1"/>
                      </a:solidFill>
                      <a:latin typeface="Avenir Book" panose="02000503020000020003" pitchFamily="2" charset="0"/>
                      <a:ea typeface="Roboto Medium" panose="02000000000000000000" pitchFamily="2" charset="0"/>
                      <a:cs typeface="Poppins Medium" pitchFamily="2" charset="77"/>
                    </a:rPr>
                    <a:t>06</a:t>
                  </a:r>
                </a:p>
              </p:txBody>
            </p:sp>
          </p:grpSp>
          <p:sp>
            <p:nvSpPr>
              <p:cNvPr id="63" name="Rectangle 62">
                <a:extLst>
                  <a:ext uri="{FF2B5EF4-FFF2-40B4-BE49-F238E27FC236}">
                    <a16:creationId xmlns="" xmlns:a16="http://schemas.microsoft.com/office/drawing/2014/main" id="{0D6C3F63-A896-BA41-9707-3ED11508A080}"/>
                  </a:ext>
                </a:extLst>
              </p:cNvPr>
              <p:cNvSpPr/>
              <p:nvPr/>
            </p:nvSpPr>
            <p:spPr>
              <a:xfrm>
                <a:off x="2867982" y="6944412"/>
                <a:ext cx="4033429" cy="615553"/>
              </a:xfrm>
              <a:prstGeom prst="rect">
                <a:avLst/>
              </a:prstGeom>
            </p:spPr>
            <p:txBody>
              <a:bodyPr wrap="square">
                <a:spAutoFit/>
              </a:bodyPr>
              <a:lstStyle/>
              <a:p>
                <a:r>
                  <a:rPr lang="en-US" sz="1400" dirty="0">
                    <a:solidFill>
                      <a:schemeClr val="tx2"/>
                    </a:solidFill>
                    <a:latin typeface="Avenir Book" panose="02000503020000020003" pitchFamily="2" charset="0"/>
                    <a:ea typeface="Roboto Medium" panose="02000000000000000000" pitchFamily="2" charset="0"/>
                    <a:cs typeface="Montserrat" charset="0"/>
                  </a:rPr>
                  <a:t>CatBoost</a:t>
                </a:r>
                <a:endParaRPr lang="en-US" sz="1400" dirty="0">
                  <a:solidFill>
                    <a:schemeClr val="tx2"/>
                  </a:solidFill>
                  <a:highlight>
                    <a:srgbClr val="FFFF00"/>
                  </a:highlight>
                  <a:latin typeface="Avenir Book" panose="02000503020000020003" pitchFamily="2" charset="0"/>
                  <a:ea typeface="Roboto Medium" panose="02000000000000000000" pitchFamily="2" charset="0"/>
                  <a:cs typeface="Montserrat" charset="0"/>
                </a:endParaRPr>
              </a:p>
            </p:txBody>
          </p:sp>
        </p:grpSp>
      </p:grpSp>
    </p:spTree>
    <p:extLst>
      <p:ext uri="{BB962C8B-B14F-4D97-AF65-F5344CB8AC3E}">
        <p14:creationId xmlns:p14="http://schemas.microsoft.com/office/powerpoint/2010/main" val="3113801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437107" y="511095"/>
            <a:ext cx="11317842"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Development and Interpretation of ML Models</a:t>
            </a:r>
          </a:p>
        </p:txBody>
      </p:sp>
      <p:grpSp>
        <p:nvGrpSpPr>
          <p:cNvPr id="42" name="Group 41">
            <a:extLst>
              <a:ext uri="{FF2B5EF4-FFF2-40B4-BE49-F238E27FC236}">
                <a16:creationId xmlns="" xmlns:a16="http://schemas.microsoft.com/office/drawing/2014/main" id="{FA2E33C5-8E05-1345-91F9-DCB2DFF0EF52}"/>
              </a:ext>
            </a:extLst>
          </p:cNvPr>
          <p:cNvGrpSpPr/>
          <p:nvPr/>
        </p:nvGrpSpPr>
        <p:grpSpPr>
          <a:xfrm>
            <a:off x="7341608" y="1880358"/>
            <a:ext cx="4380687" cy="4386628"/>
            <a:chOff x="15225599" y="3760715"/>
            <a:chExt cx="7747473" cy="7266642"/>
          </a:xfrm>
        </p:grpSpPr>
        <p:sp>
          <p:nvSpPr>
            <p:cNvPr id="17" name="Freeform 173">
              <a:extLst>
                <a:ext uri="{FF2B5EF4-FFF2-40B4-BE49-F238E27FC236}">
                  <a16:creationId xmlns="" xmlns:a16="http://schemas.microsoft.com/office/drawing/2014/main" id="{BE89994E-5AE5-984F-AA29-4B8AAAA0ADBC}"/>
                </a:ext>
              </a:extLst>
            </p:cNvPr>
            <p:cNvSpPr>
              <a:spLocks noChangeArrowheads="1"/>
            </p:cNvSpPr>
            <p:nvPr/>
          </p:nvSpPr>
          <p:spPr bwMode="auto">
            <a:xfrm>
              <a:off x="15225599" y="5606459"/>
              <a:ext cx="200862" cy="190001"/>
            </a:xfrm>
            <a:custGeom>
              <a:avLst/>
              <a:gdLst>
                <a:gd name="T0" fmla="*/ 76 w 161"/>
                <a:gd name="T1" fmla="*/ 153 h 154"/>
                <a:gd name="T2" fmla="*/ 76 w 161"/>
                <a:gd name="T3" fmla="*/ 153 h 154"/>
                <a:gd name="T4" fmla="*/ 0 w 161"/>
                <a:gd name="T5" fmla="*/ 76 h 154"/>
                <a:gd name="T6" fmla="*/ 76 w 161"/>
                <a:gd name="T7" fmla="*/ 0 h 154"/>
                <a:gd name="T8" fmla="*/ 160 w 161"/>
                <a:gd name="T9" fmla="*/ 76 h 154"/>
                <a:gd name="T10" fmla="*/ 76 w 161"/>
                <a:gd name="T11" fmla="*/ 153 h 154"/>
                <a:gd name="T12" fmla="*/ 76 w 161"/>
                <a:gd name="T13" fmla="*/ 45 h 154"/>
                <a:gd name="T14" fmla="*/ 76 w 161"/>
                <a:gd name="T15" fmla="*/ 45 h 154"/>
                <a:gd name="T16" fmla="*/ 46 w 161"/>
                <a:gd name="T17" fmla="*/ 76 h 154"/>
                <a:gd name="T18" fmla="*/ 76 w 161"/>
                <a:gd name="T19" fmla="*/ 107 h 154"/>
                <a:gd name="T20" fmla="*/ 107 w 161"/>
                <a:gd name="T21" fmla="*/ 76 h 154"/>
                <a:gd name="T22" fmla="*/ 76 w 161"/>
                <a:gd name="T23" fmla="*/ 45 h 154"/>
                <a:gd name="T24" fmla="*/ 76 w 161"/>
                <a:gd name="T25" fmla="*/ 15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54">
                  <a:moveTo>
                    <a:pt x="76" y="153"/>
                  </a:moveTo>
                  <a:lnTo>
                    <a:pt x="76" y="153"/>
                  </a:lnTo>
                  <a:cubicBezTo>
                    <a:pt x="38" y="153"/>
                    <a:pt x="0" y="114"/>
                    <a:pt x="0" y="76"/>
                  </a:cubicBezTo>
                  <a:cubicBezTo>
                    <a:pt x="0" y="30"/>
                    <a:pt x="38" y="0"/>
                    <a:pt x="76" y="0"/>
                  </a:cubicBezTo>
                  <a:cubicBezTo>
                    <a:pt x="122" y="0"/>
                    <a:pt x="160" y="30"/>
                    <a:pt x="160" y="76"/>
                  </a:cubicBezTo>
                  <a:cubicBezTo>
                    <a:pt x="160" y="114"/>
                    <a:pt x="122" y="153"/>
                    <a:pt x="76" y="153"/>
                  </a:cubicBezTo>
                  <a:lnTo>
                    <a:pt x="76" y="45"/>
                  </a:lnTo>
                  <a:lnTo>
                    <a:pt x="76" y="45"/>
                  </a:lnTo>
                  <a:cubicBezTo>
                    <a:pt x="61" y="45"/>
                    <a:pt x="46" y="61"/>
                    <a:pt x="46" y="76"/>
                  </a:cubicBezTo>
                  <a:cubicBezTo>
                    <a:pt x="46" y="91"/>
                    <a:pt x="61" y="107"/>
                    <a:pt x="76" y="107"/>
                  </a:cubicBezTo>
                  <a:cubicBezTo>
                    <a:pt x="99" y="107"/>
                    <a:pt x="107" y="91"/>
                    <a:pt x="107" y="76"/>
                  </a:cubicBezTo>
                  <a:cubicBezTo>
                    <a:pt x="107" y="61"/>
                    <a:pt x="99" y="45"/>
                    <a:pt x="76" y="45"/>
                  </a:cubicBezTo>
                  <a:lnTo>
                    <a:pt x="76" y="153"/>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23" name="Freeform 1">
              <a:extLst>
                <a:ext uri="{FF2B5EF4-FFF2-40B4-BE49-F238E27FC236}">
                  <a16:creationId xmlns="" xmlns:a16="http://schemas.microsoft.com/office/drawing/2014/main" id="{BB0362B7-918A-1149-97B1-AC7D1E358455}"/>
                </a:ext>
              </a:extLst>
            </p:cNvPr>
            <p:cNvSpPr>
              <a:spLocks noChangeArrowheads="1"/>
            </p:cNvSpPr>
            <p:nvPr/>
          </p:nvSpPr>
          <p:spPr bwMode="auto">
            <a:xfrm>
              <a:off x="18002406" y="3760715"/>
              <a:ext cx="4970666" cy="7266642"/>
            </a:xfrm>
            <a:custGeom>
              <a:avLst/>
              <a:gdLst>
                <a:gd name="T0" fmla="*/ 4551 w 4629"/>
                <a:gd name="T1" fmla="*/ 6769 h 6770"/>
                <a:gd name="T2" fmla="*/ 4551 w 4629"/>
                <a:gd name="T3" fmla="*/ 6769 h 6770"/>
                <a:gd name="T4" fmla="*/ 76 w 4629"/>
                <a:gd name="T5" fmla="*/ 6769 h 6770"/>
                <a:gd name="T6" fmla="*/ 0 w 4629"/>
                <a:gd name="T7" fmla="*/ 6684 h 6770"/>
                <a:gd name="T8" fmla="*/ 0 w 4629"/>
                <a:gd name="T9" fmla="*/ 76 h 6770"/>
                <a:gd name="T10" fmla="*/ 76 w 4629"/>
                <a:gd name="T11" fmla="*/ 0 h 6770"/>
                <a:gd name="T12" fmla="*/ 4551 w 4629"/>
                <a:gd name="T13" fmla="*/ 0 h 6770"/>
                <a:gd name="T14" fmla="*/ 4628 w 4629"/>
                <a:gd name="T15" fmla="*/ 76 h 6770"/>
                <a:gd name="T16" fmla="*/ 4628 w 4629"/>
                <a:gd name="T17" fmla="*/ 6684 h 6770"/>
                <a:gd name="T18" fmla="*/ 4551 w 4629"/>
                <a:gd name="T19" fmla="*/ 6769 h 6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29" h="6770">
                  <a:moveTo>
                    <a:pt x="4551" y="6769"/>
                  </a:moveTo>
                  <a:lnTo>
                    <a:pt x="4551" y="6769"/>
                  </a:lnTo>
                  <a:cubicBezTo>
                    <a:pt x="76" y="6769"/>
                    <a:pt x="76" y="6769"/>
                    <a:pt x="76" y="6769"/>
                  </a:cubicBezTo>
                  <a:cubicBezTo>
                    <a:pt x="34" y="6769"/>
                    <a:pt x="0" y="6735"/>
                    <a:pt x="0" y="6684"/>
                  </a:cubicBezTo>
                  <a:cubicBezTo>
                    <a:pt x="0" y="76"/>
                    <a:pt x="0" y="76"/>
                    <a:pt x="0" y="76"/>
                  </a:cubicBezTo>
                  <a:cubicBezTo>
                    <a:pt x="0" y="34"/>
                    <a:pt x="34" y="0"/>
                    <a:pt x="76" y="0"/>
                  </a:cubicBezTo>
                  <a:cubicBezTo>
                    <a:pt x="4551" y="0"/>
                    <a:pt x="4551" y="0"/>
                    <a:pt x="4551" y="0"/>
                  </a:cubicBezTo>
                  <a:cubicBezTo>
                    <a:pt x="4594" y="0"/>
                    <a:pt x="4628" y="34"/>
                    <a:pt x="4628" y="76"/>
                  </a:cubicBezTo>
                  <a:cubicBezTo>
                    <a:pt x="4628" y="6684"/>
                    <a:pt x="4628" y="6684"/>
                    <a:pt x="4628" y="6684"/>
                  </a:cubicBezTo>
                  <a:cubicBezTo>
                    <a:pt x="4628" y="6735"/>
                    <a:pt x="4594" y="6769"/>
                    <a:pt x="4551" y="6769"/>
                  </a:cubicBezTo>
                </a:path>
              </a:pathLst>
            </a:custGeom>
            <a:solidFill>
              <a:schemeClr val="accent6">
                <a:lumMod val="40000"/>
                <a:lumOff val="60000"/>
              </a:schemeClr>
            </a:solidFill>
            <a:ln w="9525" cap="flat">
              <a:noFill/>
              <a:bevel/>
              <a:headEnd/>
              <a:tailEnd/>
            </a:ln>
            <a:effectLst/>
          </p:spPr>
          <p:txBody>
            <a:bodyPr wrap="none" anchor="ctr"/>
            <a:lstStyle/>
            <a:p>
              <a:endParaRPr lang="es-MX" sz="900" dirty="0"/>
            </a:p>
          </p:txBody>
        </p:sp>
        <p:sp>
          <p:nvSpPr>
            <p:cNvPr id="24" name="Freeform 2">
              <a:extLst>
                <a:ext uri="{FF2B5EF4-FFF2-40B4-BE49-F238E27FC236}">
                  <a16:creationId xmlns="" xmlns:a16="http://schemas.microsoft.com/office/drawing/2014/main" id="{18FF6147-88ED-B046-9171-09ABCD4564EF}"/>
                </a:ext>
              </a:extLst>
            </p:cNvPr>
            <p:cNvSpPr>
              <a:spLocks noChangeArrowheads="1"/>
            </p:cNvSpPr>
            <p:nvPr/>
          </p:nvSpPr>
          <p:spPr bwMode="auto">
            <a:xfrm>
              <a:off x="18532610" y="7794056"/>
              <a:ext cx="3924461" cy="2665225"/>
            </a:xfrm>
            <a:custGeom>
              <a:avLst/>
              <a:gdLst>
                <a:gd name="T0" fmla="*/ 25 w 3655"/>
                <a:gd name="T1" fmla="*/ 2480 h 2481"/>
                <a:gd name="T2" fmla="*/ 601 w 3655"/>
                <a:gd name="T3" fmla="*/ 1888 h 2481"/>
                <a:gd name="T4" fmla="*/ 1210 w 3655"/>
                <a:gd name="T5" fmla="*/ 2387 h 2481"/>
                <a:gd name="T6" fmla="*/ 2461 w 3655"/>
                <a:gd name="T7" fmla="*/ 559 h 2481"/>
                <a:gd name="T8" fmla="*/ 2994 w 3655"/>
                <a:gd name="T9" fmla="*/ 1354 h 2481"/>
                <a:gd name="T10" fmla="*/ 3654 w 3655"/>
                <a:gd name="T11" fmla="*/ 17 h 2481"/>
                <a:gd name="T12" fmla="*/ 3612 w 3655"/>
                <a:gd name="T13" fmla="*/ 0 h 2481"/>
                <a:gd name="T14" fmla="*/ 2986 w 3655"/>
                <a:gd name="T15" fmla="*/ 1261 h 2481"/>
                <a:gd name="T16" fmla="*/ 2461 w 3655"/>
                <a:gd name="T17" fmla="*/ 483 h 2481"/>
                <a:gd name="T18" fmla="*/ 1201 w 3655"/>
                <a:gd name="T19" fmla="*/ 2319 h 2481"/>
                <a:gd name="T20" fmla="*/ 601 w 3655"/>
                <a:gd name="T21" fmla="*/ 1828 h 2481"/>
                <a:gd name="T22" fmla="*/ 0 w 3655"/>
                <a:gd name="T23" fmla="*/ 2446 h 2481"/>
                <a:gd name="T24" fmla="*/ 25 w 3655"/>
                <a:gd name="T25" fmla="*/ 2480 h 2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5" h="2481">
                  <a:moveTo>
                    <a:pt x="25" y="2480"/>
                  </a:moveTo>
                  <a:lnTo>
                    <a:pt x="601" y="1888"/>
                  </a:lnTo>
                  <a:lnTo>
                    <a:pt x="1210" y="2387"/>
                  </a:lnTo>
                  <a:lnTo>
                    <a:pt x="2461" y="559"/>
                  </a:lnTo>
                  <a:lnTo>
                    <a:pt x="2994" y="1354"/>
                  </a:lnTo>
                  <a:lnTo>
                    <a:pt x="3654" y="17"/>
                  </a:lnTo>
                  <a:lnTo>
                    <a:pt x="3612" y="0"/>
                  </a:lnTo>
                  <a:lnTo>
                    <a:pt x="2986" y="1261"/>
                  </a:lnTo>
                  <a:lnTo>
                    <a:pt x="2461" y="483"/>
                  </a:lnTo>
                  <a:lnTo>
                    <a:pt x="1201" y="2319"/>
                  </a:lnTo>
                  <a:lnTo>
                    <a:pt x="601" y="1828"/>
                  </a:lnTo>
                  <a:lnTo>
                    <a:pt x="0" y="2446"/>
                  </a:lnTo>
                  <a:lnTo>
                    <a:pt x="25" y="2480"/>
                  </a:lnTo>
                </a:path>
              </a:pathLst>
            </a:custGeom>
            <a:solidFill>
              <a:schemeClr val="bg2"/>
            </a:solidFill>
            <a:ln>
              <a:noFill/>
            </a:ln>
            <a:effectLst/>
          </p:spPr>
          <p:txBody>
            <a:bodyPr wrap="none" anchor="ctr"/>
            <a:lstStyle/>
            <a:p>
              <a:endParaRPr lang="es-MX" sz="900" dirty="0"/>
            </a:p>
          </p:txBody>
        </p:sp>
        <p:sp>
          <p:nvSpPr>
            <p:cNvPr id="25" name="Freeform 3">
              <a:extLst>
                <a:ext uri="{FF2B5EF4-FFF2-40B4-BE49-F238E27FC236}">
                  <a16:creationId xmlns="" xmlns:a16="http://schemas.microsoft.com/office/drawing/2014/main" id="{B11339B6-EE1E-EB4C-B72F-9DC0844D5450}"/>
                </a:ext>
              </a:extLst>
            </p:cNvPr>
            <p:cNvSpPr>
              <a:spLocks noChangeArrowheads="1"/>
            </p:cNvSpPr>
            <p:nvPr/>
          </p:nvSpPr>
          <p:spPr bwMode="auto">
            <a:xfrm>
              <a:off x="18987071" y="4163104"/>
              <a:ext cx="3006071" cy="108880"/>
            </a:xfrm>
            <a:custGeom>
              <a:avLst/>
              <a:gdLst>
                <a:gd name="T0" fmla="*/ 2800 w 2801"/>
                <a:gd name="T1" fmla="*/ 101 h 102"/>
                <a:gd name="T2" fmla="*/ 0 w 2801"/>
                <a:gd name="T3" fmla="*/ 101 h 102"/>
                <a:gd name="T4" fmla="*/ 0 w 2801"/>
                <a:gd name="T5" fmla="*/ 0 h 102"/>
                <a:gd name="T6" fmla="*/ 2800 w 2801"/>
                <a:gd name="T7" fmla="*/ 0 h 102"/>
                <a:gd name="T8" fmla="*/ 2800 w 2801"/>
                <a:gd name="T9" fmla="*/ 101 h 102"/>
              </a:gdLst>
              <a:ahLst/>
              <a:cxnLst>
                <a:cxn ang="0">
                  <a:pos x="T0" y="T1"/>
                </a:cxn>
                <a:cxn ang="0">
                  <a:pos x="T2" y="T3"/>
                </a:cxn>
                <a:cxn ang="0">
                  <a:pos x="T4" y="T5"/>
                </a:cxn>
                <a:cxn ang="0">
                  <a:pos x="T6" y="T7"/>
                </a:cxn>
                <a:cxn ang="0">
                  <a:pos x="T8" y="T9"/>
                </a:cxn>
              </a:cxnLst>
              <a:rect l="0" t="0" r="r" b="b"/>
              <a:pathLst>
                <a:path w="2801" h="102">
                  <a:moveTo>
                    <a:pt x="2800" y="101"/>
                  </a:moveTo>
                  <a:lnTo>
                    <a:pt x="0" y="101"/>
                  </a:lnTo>
                  <a:lnTo>
                    <a:pt x="0" y="0"/>
                  </a:lnTo>
                  <a:lnTo>
                    <a:pt x="2800" y="0"/>
                  </a:lnTo>
                  <a:lnTo>
                    <a:pt x="2800" y="101"/>
                  </a:lnTo>
                </a:path>
              </a:pathLst>
            </a:custGeom>
            <a:solidFill>
              <a:schemeClr val="bg2"/>
            </a:solidFill>
            <a:ln>
              <a:noFill/>
            </a:ln>
            <a:effectLst/>
          </p:spPr>
          <p:txBody>
            <a:bodyPr wrap="none" anchor="ctr"/>
            <a:lstStyle/>
            <a:p>
              <a:endParaRPr lang="es-MX" sz="900" dirty="0"/>
            </a:p>
          </p:txBody>
        </p:sp>
        <p:sp>
          <p:nvSpPr>
            <p:cNvPr id="26" name="Freeform 4">
              <a:extLst>
                <a:ext uri="{FF2B5EF4-FFF2-40B4-BE49-F238E27FC236}">
                  <a16:creationId xmlns="" xmlns:a16="http://schemas.microsoft.com/office/drawing/2014/main" id="{FDF3BF5D-D69B-3D46-804F-3341DFD30BE4}"/>
                </a:ext>
              </a:extLst>
            </p:cNvPr>
            <p:cNvSpPr>
              <a:spLocks noChangeArrowheads="1"/>
            </p:cNvSpPr>
            <p:nvPr/>
          </p:nvSpPr>
          <p:spPr bwMode="auto">
            <a:xfrm>
              <a:off x="19569351" y="4385599"/>
              <a:ext cx="1836780" cy="108883"/>
            </a:xfrm>
            <a:custGeom>
              <a:avLst/>
              <a:gdLst>
                <a:gd name="T0" fmla="*/ 1708 w 1709"/>
                <a:gd name="T1" fmla="*/ 102 h 103"/>
                <a:gd name="T2" fmla="*/ 0 w 1709"/>
                <a:gd name="T3" fmla="*/ 102 h 103"/>
                <a:gd name="T4" fmla="*/ 0 w 1709"/>
                <a:gd name="T5" fmla="*/ 0 h 103"/>
                <a:gd name="T6" fmla="*/ 1708 w 1709"/>
                <a:gd name="T7" fmla="*/ 0 h 103"/>
                <a:gd name="T8" fmla="*/ 1708 w 1709"/>
                <a:gd name="T9" fmla="*/ 102 h 103"/>
              </a:gdLst>
              <a:ahLst/>
              <a:cxnLst>
                <a:cxn ang="0">
                  <a:pos x="T0" y="T1"/>
                </a:cxn>
                <a:cxn ang="0">
                  <a:pos x="T2" y="T3"/>
                </a:cxn>
                <a:cxn ang="0">
                  <a:pos x="T4" y="T5"/>
                </a:cxn>
                <a:cxn ang="0">
                  <a:pos x="T6" y="T7"/>
                </a:cxn>
                <a:cxn ang="0">
                  <a:pos x="T8" y="T9"/>
                </a:cxn>
              </a:cxnLst>
              <a:rect l="0" t="0" r="r" b="b"/>
              <a:pathLst>
                <a:path w="1709" h="103">
                  <a:moveTo>
                    <a:pt x="1708" y="102"/>
                  </a:moveTo>
                  <a:lnTo>
                    <a:pt x="0" y="102"/>
                  </a:lnTo>
                  <a:lnTo>
                    <a:pt x="0" y="0"/>
                  </a:lnTo>
                  <a:lnTo>
                    <a:pt x="1708" y="0"/>
                  </a:lnTo>
                  <a:lnTo>
                    <a:pt x="1708" y="102"/>
                  </a:lnTo>
                </a:path>
              </a:pathLst>
            </a:custGeom>
            <a:solidFill>
              <a:schemeClr val="bg2"/>
            </a:solidFill>
            <a:ln>
              <a:noFill/>
            </a:ln>
            <a:effectLst/>
          </p:spPr>
          <p:txBody>
            <a:bodyPr wrap="none" anchor="ctr"/>
            <a:lstStyle/>
            <a:p>
              <a:endParaRPr lang="es-MX" sz="900" dirty="0"/>
            </a:p>
          </p:txBody>
        </p:sp>
        <p:sp>
          <p:nvSpPr>
            <p:cNvPr id="27" name="Freeform 5">
              <a:extLst>
                <a:ext uri="{FF2B5EF4-FFF2-40B4-BE49-F238E27FC236}">
                  <a16:creationId xmlns="" xmlns:a16="http://schemas.microsoft.com/office/drawing/2014/main" id="{118EB6C2-2CC0-D047-90EC-FA1D040678E1}"/>
                </a:ext>
              </a:extLst>
            </p:cNvPr>
            <p:cNvSpPr>
              <a:spLocks noChangeArrowheads="1"/>
            </p:cNvSpPr>
            <p:nvPr/>
          </p:nvSpPr>
          <p:spPr bwMode="auto">
            <a:xfrm>
              <a:off x="18802448" y="6141902"/>
              <a:ext cx="473397" cy="1074609"/>
            </a:xfrm>
            <a:custGeom>
              <a:avLst/>
              <a:gdLst>
                <a:gd name="T0" fmla="*/ 440 w 441"/>
                <a:gd name="T1" fmla="*/ 999 h 1000"/>
                <a:gd name="T2" fmla="*/ 0 w 441"/>
                <a:gd name="T3" fmla="*/ 999 h 1000"/>
                <a:gd name="T4" fmla="*/ 0 w 441"/>
                <a:gd name="T5" fmla="*/ 0 h 1000"/>
                <a:gd name="T6" fmla="*/ 440 w 441"/>
                <a:gd name="T7" fmla="*/ 0 h 1000"/>
                <a:gd name="T8" fmla="*/ 440 w 441"/>
                <a:gd name="T9" fmla="*/ 999 h 1000"/>
              </a:gdLst>
              <a:ahLst/>
              <a:cxnLst>
                <a:cxn ang="0">
                  <a:pos x="T0" y="T1"/>
                </a:cxn>
                <a:cxn ang="0">
                  <a:pos x="T2" y="T3"/>
                </a:cxn>
                <a:cxn ang="0">
                  <a:pos x="T4" y="T5"/>
                </a:cxn>
                <a:cxn ang="0">
                  <a:pos x="T6" y="T7"/>
                </a:cxn>
                <a:cxn ang="0">
                  <a:pos x="T8" y="T9"/>
                </a:cxn>
              </a:cxnLst>
              <a:rect l="0" t="0" r="r" b="b"/>
              <a:pathLst>
                <a:path w="441" h="1000">
                  <a:moveTo>
                    <a:pt x="440" y="999"/>
                  </a:moveTo>
                  <a:lnTo>
                    <a:pt x="0" y="999"/>
                  </a:lnTo>
                  <a:lnTo>
                    <a:pt x="0" y="0"/>
                  </a:lnTo>
                  <a:lnTo>
                    <a:pt x="440" y="0"/>
                  </a:lnTo>
                  <a:lnTo>
                    <a:pt x="440" y="999"/>
                  </a:lnTo>
                </a:path>
              </a:pathLst>
            </a:custGeom>
            <a:solidFill>
              <a:srgbClr val="6FD2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28" name="Freeform 6">
              <a:extLst>
                <a:ext uri="{FF2B5EF4-FFF2-40B4-BE49-F238E27FC236}">
                  <a16:creationId xmlns="" xmlns:a16="http://schemas.microsoft.com/office/drawing/2014/main" id="{AC4F26CC-C6DF-4241-B03C-E6ED9F16487B}"/>
                </a:ext>
              </a:extLst>
            </p:cNvPr>
            <p:cNvSpPr>
              <a:spLocks noChangeArrowheads="1"/>
            </p:cNvSpPr>
            <p:nvPr/>
          </p:nvSpPr>
          <p:spPr bwMode="auto">
            <a:xfrm>
              <a:off x="18802448" y="6141902"/>
              <a:ext cx="473397" cy="1074609"/>
            </a:xfrm>
            <a:custGeom>
              <a:avLst/>
              <a:gdLst>
                <a:gd name="T0" fmla="*/ 440 w 441"/>
                <a:gd name="T1" fmla="*/ 999 h 1000"/>
                <a:gd name="T2" fmla="*/ 0 w 441"/>
                <a:gd name="T3" fmla="*/ 999 h 1000"/>
                <a:gd name="T4" fmla="*/ 0 w 441"/>
                <a:gd name="T5" fmla="*/ 0 h 1000"/>
                <a:gd name="T6" fmla="*/ 440 w 441"/>
                <a:gd name="T7" fmla="*/ 0 h 1000"/>
                <a:gd name="T8" fmla="*/ 440 w 441"/>
                <a:gd name="T9" fmla="*/ 999 h 1000"/>
              </a:gdLst>
              <a:ahLst/>
              <a:cxnLst>
                <a:cxn ang="0">
                  <a:pos x="T0" y="T1"/>
                </a:cxn>
                <a:cxn ang="0">
                  <a:pos x="T2" y="T3"/>
                </a:cxn>
                <a:cxn ang="0">
                  <a:pos x="T4" y="T5"/>
                </a:cxn>
                <a:cxn ang="0">
                  <a:pos x="T6" y="T7"/>
                </a:cxn>
                <a:cxn ang="0">
                  <a:pos x="T8" y="T9"/>
                </a:cxn>
              </a:cxnLst>
              <a:rect l="0" t="0" r="r" b="b"/>
              <a:pathLst>
                <a:path w="441" h="1000">
                  <a:moveTo>
                    <a:pt x="440" y="999"/>
                  </a:moveTo>
                  <a:lnTo>
                    <a:pt x="0" y="999"/>
                  </a:lnTo>
                  <a:lnTo>
                    <a:pt x="0" y="0"/>
                  </a:lnTo>
                  <a:lnTo>
                    <a:pt x="440" y="0"/>
                  </a:lnTo>
                  <a:lnTo>
                    <a:pt x="440" y="999"/>
                  </a:lnTo>
                </a:path>
              </a:pathLst>
            </a:custGeom>
            <a:solidFill>
              <a:schemeClr val="accent1"/>
            </a:solidFill>
            <a:ln>
              <a:noFill/>
            </a:ln>
            <a:effectLst/>
          </p:spPr>
          <p:txBody>
            <a:bodyPr wrap="none" anchor="ctr"/>
            <a:lstStyle/>
            <a:p>
              <a:endParaRPr lang="es-MX" sz="900" dirty="0"/>
            </a:p>
          </p:txBody>
        </p:sp>
        <p:sp>
          <p:nvSpPr>
            <p:cNvPr id="29" name="Freeform 7">
              <a:extLst>
                <a:ext uri="{FF2B5EF4-FFF2-40B4-BE49-F238E27FC236}">
                  <a16:creationId xmlns="" xmlns:a16="http://schemas.microsoft.com/office/drawing/2014/main" id="{82BB6818-EED5-9E4D-BAAC-045512A0369D}"/>
                </a:ext>
              </a:extLst>
            </p:cNvPr>
            <p:cNvSpPr>
              <a:spLocks noChangeArrowheads="1"/>
            </p:cNvSpPr>
            <p:nvPr/>
          </p:nvSpPr>
          <p:spPr bwMode="auto">
            <a:xfrm>
              <a:off x="19493607" y="5687441"/>
              <a:ext cx="482865" cy="1529070"/>
            </a:xfrm>
            <a:custGeom>
              <a:avLst/>
              <a:gdLst>
                <a:gd name="T0" fmla="*/ 448 w 449"/>
                <a:gd name="T1" fmla="*/ 1422 h 1423"/>
                <a:gd name="T2" fmla="*/ 0 w 449"/>
                <a:gd name="T3" fmla="*/ 1422 h 1423"/>
                <a:gd name="T4" fmla="*/ 0 w 449"/>
                <a:gd name="T5" fmla="*/ 0 h 1423"/>
                <a:gd name="T6" fmla="*/ 448 w 449"/>
                <a:gd name="T7" fmla="*/ 0 h 1423"/>
                <a:gd name="T8" fmla="*/ 448 w 449"/>
                <a:gd name="T9" fmla="*/ 1422 h 1423"/>
              </a:gdLst>
              <a:ahLst/>
              <a:cxnLst>
                <a:cxn ang="0">
                  <a:pos x="T0" y="T1"/>
                </a:cxn>
                <a:cxn ang="0">
                  <a:pos x="T2" y="T3"/>
                </a:cxn>
                <a:cxn ang="0">
                  <a:pos x="T4" y="T5"/>
                </a:cxn>
                <a:cxn ang="0">
                  <a:pos x="T6" y="T7"/>
                </a:cxn>
                <a:cxn ang="0">
                  <a:pos x="T8" y="T9"/>
                </a:cxn>
              </a:cxnLst>
              <a:rect l="0" t="0" r="r" b="b"/>
              <a:pathLst>
                <a:path w="449" h="1423">
                  <a:moveTo>
                    <a:pt x="448" y="1422"/>
                  </a:moveTo>
                  <a:lnTo>
                    <a:pt x="0" y="1422"/>
                  </a:lnTo>
                  <a:lnTo>
                    <a:pt x="0" y="0"/>
                  </a:lnTo>
                  <a:lnTo>
                    <a:pt x="448" y="0"/>
                  </a:lnTo>
                  <a:lnTo>
                    <a:pt x="448" y="1422"/>
                  </a:lnTo>
                </a:path>
              </a:pathLst>
            </a:custGeom>
            <a:solidFill>
              <a:srgbClr val="21A82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30" name="Freeform 8">
              <a:extLst>
                <a:ext uri="{FF2B5EF4-FFF2-40B4-BE49-F238E27FC236}">
                  <a16:creationId xmlns="" xmlns:a16="http://schemas.microsoft.com/office/drawing/2014/main" id="{DA2A012C-3829-534A-9FC7-C66F057A3238}"/>
                </a:ext>
              </a:extLst>
            </p:cNvPr>
            <p:cNvSpPr>
              <a:spLocks noChangeArrowheads="1"/>
            </p:cNvSpPr>
            <p:nvPr/>
          </p:nvSpPr>
          <p:spPr bwMode="auto">
            <a:xfrm>
              <a:off x="19493607" y="5687441"/>
              <a:ext cx="482865" cy="1529070"/>
            </a:xfrm>
            <a:custGeom>
              <a:avLst/>
              <a:gdLst>
                <a:gd name="T0" fmla="*/ 448 w 449"/>
                <a:gd name="T1" fmla="*/ 1422 h 1423"/>
                <a:gd name="T2" fmla="*/ 0 w 449"/>
                <a:gd name="T3" fmla="*/ 1422 h 1423"/>
                <a:gd name="T4" fmla="*/ 0 w 449"/>
                <a:gd name="T5" fmla="*/ 0 h 1423"/>
                <a:gd name="T6" fmla="*/ 448 w 449"/>
                <a:gd name="T7" fmla="*/ 0 h 1423"/>
                <a:gd name="T8" fmla="*/ 448 w 449"/>
                <a:gd name="T9" fmla="*/ 1422 h 1423"/>
              </a:gdLst>
              <a:ahLst/>
              <a:cxnLst>
                <a:cxn ang="0">
                  <a:pos x="T0" y="T1"/>
                </a:cxn>
                <a:cxn ang="0">
                  <a:pos x="T2" y="T3"/>
                </a:cxn>
                <a:cxn ang="0">
                  <a:pos x="T4" y="T5"/>
                </a:cxn>
                <a:cxn ang="0">
                  <a:pos x="T6" y="T7"/>
                </a:cxn>
                <a:cxn ang="0">
                  <a:pos x="T8" y="T9"/>
                </a:cxn>
              </a:cxnLst>
              <a:rect l="0" t="0" r="r" b="b"/>
              <a:pathLst>
                <a:path w="449" h="1423">
                  <a:moveTo>
                    <a:pt x="448" y="1422"/>
                  </a:moveTo>
                  <a:lnTo>
                    <a:pt x="0" y="1422"/>
                  </a:lnTo>
                  <a:lnTo>
                    <a:pt x="0" y="0"/>
                  </a:lnTo>
                  <a:lnTo>
                    <a:pt x="448" y="0"/>
                  </a:lnTo>
                  <a:lnTo>
                    <a:pt x="448" y="1422"/>
                  </a:lnTo>
                </a:path>
              </a:pathLst>
            </a:custGeom>
            <a:solidFill>
              <a:schemeClr val="accent2"/>
            </a:solidFill>
            <a:ln>
              <a:noFill/>
            </a:ln>
            <a:effectLst/>
          </p:spPr>
          <p:txBody>
            <a:bodyPr wrap="none" anchor="ctr"/>
            <a:lstStyle/>
            <a:p>
              <a:endParaRPr lang="es-MX" sz="900" dirty="0"/>
            </a:p>
          </p:txBody>
        </p:sp>
        <p:sp>
          <p:nvSpPr>
            <p:cNvPr id="31" name="Freeform 9">
              <a:extLst>
                <a:ext uri="{FF2B5EF4-FFF2-40B4-BE49-F238E27FC236}">
                  <a16:creationId xmlns="" xmlns:a16="http://schemas.microsoft.com/office/drawing/2014/main" id="{CEC9E35F-64D6-7342-BB61-3887357300B0}"/>
                </a:ext>
              </a:extLst>
            </p:cNvPr>
            <p:cNvSpPr>
              <a:spLocks noChangeArrowheads="1"/>
            </p:cNvSpPr>
            <p:nvPr/>
          </p:nvSpPr>
          <p:spPr bwMode="auto">
            <a:xfrm>
              <a:off x="20184766" y="5767917"/>
              <a:ext cx="482865" cy="1443862"/>
            </a:xfrm>
            <a:custGeom>
              <a:avLst/>
              <a:gdLst>
                <a:gd name="T0" fmla="*/ 448 w 449"/>
                <a:gd name="T1" fmla="*/ 1346 h 1347"/>
                <a:gd name="T2" fmla="*/ 0 w 449"/>
                <a:gd name="T3" fmla="*/ 1346 h 1347"/>
                <a:gd name="T4" fmla="*/ 0 w 449"/>
                <a:gd name="T5" fmla="*/ 0 h 1347"/>
                <a:gd name="T6" fmla="*/ 448 w 449"/>
                <a:gd name="T7" fmla="*/ 0 h 1347"/>
                <a:gd name="T8" fmla="*/ 448 w 449"/>
                <a:gd name="T9" fmla="*/ 1346 h 1347"/>
              </a:gdLst>
              <a:ahLst/>
              <a:cxnLst>
                <a:cxn ang="0">
                  <a:pos x="T0" y="T1"/>
                </a:cxn>
                <a:cxn ang="0">
                  <a:pos x="T2" y="T3"/>
                </a:cxn>
                <a:cxn ang="0">
                  <a:pos x="T4" y="T5"/>
                </a:cxn>
                <a:cxn ang="0">
                  <a:pos x="T6" y="T7"/>
                </a:cxn>
                <a:cxn ang="0">
                  <a:pos x="T8" y="T9"/>
                </a:cxn>
              </a:cxnLst>
              <a:rect l="0" t="0" r="r" b="b"/>
              <a:pathLst>
                <a:path w="449" h="1347">
                  <a:moveTo>
                    <a:pt x="448" y="1346"/>
                  </a:moveTo>
                  <a:lnTo>
                    <a:pt x="0" y="1346"/>
                  </a:lnTo>
                  <a:lnTo>
                    <a:pt x="0" y="0"/>
                  </a:lnTo>
                  <a:lnTo>
                    <a:pt x="448" y="0"/>
                  </a:lnTo>
                  <a:lnTo>
                    <a:pt x="448" y="1346"/>
                  </a:lnTo>
                </a:path>
              </a:pathLst>
            </a:custGeom>
            <a:solidFill>
              <a:schemeClr val="accent3"/>
            </a:solidFill>
            <a:ln>
              <a:noFill/>
            </a:ln>
            <a:effectLst/>
          </p:spPr>
          <p:txBody>
            <a:bodyPr wrap="none" anchor="ctr"/>
            <a:lstStyle/>
            <a:p>
              <a:endParaRPr lang="es-MX" sz="900" dirty="0"/>
            </a:p>
          </p:txBody>
        </p:sp>
        <p:sp>
          <p:nvSpPr>
            <p:cNvPr id="32" name="Freeform 10">
              <a:extLst>
                <a:ext uri="{FF2B5EF4-FFF2-40B4-BE49-F238E27FC236}">
                  <a16:creationId xmlns="" xmlns:a16="http://schemas.microsoft.com/office/drawing/2014/main" id="{7FB9FEF8-21B9-5043-8957-F57DCDE2EE03}"/>
                </a:ext>
              </a:extLst>
            </p:cNvPr>
            <p:cNvSpPr>
              <a:spLocks noChangeArrowheads="1"/>
            </p:cNvSpPr>
            <p:nvPr/>
          </p:nvSpPr>
          <p:spPr bwMode="auto">
            <a:xfrm>
              <a:off x="20880658" y="5431807"/>
              <a:ext cx="473397" cy="1779972"/>
            </a:xfrm>
            <a:custGeom>
              <a:avLst/>
              <a:gdLst>
                <a:gd name="T0" fmla="*/ 440 w 441"/>
                <a:gd name="T1" fmla="*/ 1659 h 1660"/>
                <a:gd name="T2" fmla="*/ 0 w 441"/>
                <a:gd name="T3" fmla="*/ 1659 h 1660"/>
                <a:gd name="T4" fmla="*/ 0 w 441"/>
                <a:gd name="T5" fmla="*/ 0 h 1660"/>
                <a:gd name="T6" fmla="*/ 440 w 441"/>
                <a:gd name="T7" fmla="*/ 0 h 1660"/>
                <a:gd name="T8" fmla="*/ 440 w 441"/>
                <a:gd name="T9" fmla="*/ 1659 h 1660"/>
              </a:gdLst>
              <a:ahLst/>
              <a:cxnLst>
                <a:cxn ang="0">
                  <a:pos x="T0" y="T1"/>
                </a:cxn>
                <a:cxn ang="0">
                  <a:pos x="T2" y="T3"/>
                </a:cxn>
                <a:cxn ang="0">
                  <a:pos x="T4" y="T5"/>
                </a:cxn>
                <a:cxn ang="0">
                  <a:pos x="T6" y="T7"/>
                </a:cxn>
                <a:cxn ang="0">
                  <a:pos x="T8" y="T9"/>
                </a:cxn>
              </a:cxnLst>
              <a:rect l="0" t="0" r="r" b="b"/>
              <a:pathLst>
                <a:path w="441" h="1660">
                  <a:moveTo>
                    <a:pt x="440" y="1659"/>
                  </a:moveTo>
                  <a:lnTo>
                    <a:pt x="0" y="1659"/>
                  </a:lnTo>
                  <a:lnTo>
                    <a:pt x="0" y="0"/>
                  </a:lnTo>
                  <a:lnTo>
                    <a:pt x="440" y="0"/>
                  </a:lnTo>
                  <a:lnTo>
                    <a:pt x="440" y="1659"/>
                  </a:lnTo>
                </a:path>
              </a:pathLst>
            </a:custGeom>
            <a:solidFill>
              <a:schemeClr val="accent4"/>
            </a:solidFill>
            <a:ln>
              <a:noFill/>
            </a:ln>
            <a:effectLst/>
          </p:spPr>
          <p:txBody>
            <a:bodyPr wrap="none" anchor="ctr"/>
            <a:lstStyle/>
            <a:p>
              <a:endParaRPr lang="es-MX" sz="900" dirty="0"/>
            </a:p>
          </p:txBody>
        </p:sp>
        <p:sp>
          <p:nvSpPr>
            <p:cNvPr id="33" name="Freeform 11">
              <a:extLst>
                <a:ext uri="{FF2B5EF4-FFF2-40B4-BE49-F238E27FC236}">
                  <a16:creationId xmlns="" xmlns:a16="http://schemas.microsoft.com/office/drawing/2014/main" id="{BB90C90E-BE96-D64C-AA8E-E0D71A527130}"/>
                </a:ext>
              </a:extLst>
            </p:cNvPr>
            <p:cNvSpPr>
              <a:spLocks noChangeArrowheads="1"/>
            </p:cNvSpPr>
            <p:nvPr/>
          </p:nvSpPr>
          <p:spPr bwMode="auto">
            <a:xfrm>
              <a:off x="21571818" y="5185641"/>
              <a:ext cx="473397" cy="2026138"/>
            </a:xfrm>
            <a:custGeom>
              <a:avLst/>
              <a:gdLst>
                <a:gd name="T0" fmla="*/ 440 w 441"/>
                <a:gd name="T1" fmla="*/ 1887 h 1888"/>
                <a:gd name="T2" fmla="*/ 0 w 441"/>
                <a:gd name="T3" fmla="*/ 1887 h 1888"/>
                <a:gd name="T4" fmla="*/ 0 w 441"/>
                <a:gd name="T5" fmla="*/ 0 h 1888"/>
                <a:gd name="T6" fmla="*/ 440 w 441"/>
                <a:gd name="T7" fmla="*/ 0 h 1888"/>
                <a:gd name="T8" fmla="*/ 440 w 441"/>
                <a:gd name="T9" fmla="*/ 1887 h 1888"/>
              </a:gdLst>
              <a:ahLst/>
              <a:cxnLst>
                <a:cxn ang="0">
                  <a:pos x="T0" y="T1"/>
                </a:cxn>
                <a:cxn ang="0">
                  <a:pos x="T2" y="T3"/>
                </a:cxn>
                <a:cxn ang="0">
                  <a:pos x="T4" y="T5"/>
                </a:cxn>
                <a:cxn ang="0">
                  <a:pos x="T6" y="T7"/>
                </a:cxn>
                <a:cxn ang="0">
                  <a:pos x="T8" y="T9"/>
                </a:cxn>
              </a:cxnLst>
              <a:rect l="0" t="0" r="r" b="b"/>
              <a:pathLst>
                <a:path w="441" h="1888">
                  <a:moveTo>
                    <a:pt x="440" y="1887"/>
                  </a:moveTo>
                  <a:lnTo>
                    <a:pt x="0" y="1887"/>
                  </a:lnTo>
                  <a:lnTo>
                    <a:pt x="0" y="0"/>
                  </a:lnTo>
                  <a:lnTo>
                    <a:pt x="440" y="0"/>
                  </a:lnTo>
                  <a:lnTo>
                    <a:pt x="440" y="1887"/>
                  </a:lnTo>
                </a:path>
              </a:pathLst>
            </a:custGeom>
            <a:solidFill>
              <a:schemeClr val="accent5"/>
            </a:solidFill>
            <a:ln>
              <a:noFill/>
            </a:ln>
            <a:effectLst/>
          </p:spPr>
          <p:txBody>
            <a:bodyPr wrap="none" anchor="ctr"/>
            <a:lstStyle/>
            <a:p>
              <a:endParaRPr lang="es-MX" sz="900" dirty="0"/>
            </a:p>
          </p:txBody>
        </p:sp>
        <p:sp>
          <p:nvSpPr>
            <p:cNvPr id="34" name="Freeform 12">
              <a:extLst>
                <a:ext uri="{FF2B5EF4-FFF2-40B4-BE49-F238E27FC236}">
                  <a16:creationId xmlns="" xmlns:a16="http://schemas.microsoft.com/office/drawing/2014/main" id="{AF4AFE7E-3242-124B-A9CC-32A205A5CD05}"/>
                </a:ext>
              </a:extLst>
            </p:cNvPr>
            <p:cNvSpPr>
              <a:spLocks noChangeArrowheads="1"/>
            </p:cNvSpPr>
            <p:nvPr/>
          </p:nvSpPr>
          <p:spPr bwMode="auto">
            <a:xfrm>
              <a:off x="16478068" y="4461342"/>
              <a:ext cx="1529073" cy="3053411"/>
            </a:xfrm>
            <a:custGeom>
              <a:avLst/>
              <a:gdLst>
                <a:gd name="T0" fmla="*/ 1422 w 1423"/>
                <a:gd name="T1" fmla="*/ 0 h 2843"/>
                <a:gd name="T2" fmla="*/ 1422 w 1423"/>
                <a:gd name="T3" fmla="*/ 0 h 2843"/>
                <a:gd name="T4" fmla="*/ 0 w 1423"/>
                <a:gd name="T5" fmla="*/ 1421 h 2843"/>
                <a:gd name="T6" fmla="*/ 1422 w 1423"/>
                <a:gd name="T7" fmla="*/ 2842 h 2843"/>
                <a:gd name="T8" fmla="*/ 1422 w 1423"/>
                <a:gd name="T9" fmla="*/ 0 h 2843"/>
              </a:gdLst>
              <a:ahLst/>
              <a:cxnLst>
                <a:cxn ang="0">
                  <a:pos x="T0" y="T1"/>
                </a:cxn>
                <a:cxn ang="0">
                  <a:pos x="T2" y="T3"/>
                </a:cxn>
                <a:cxn ang="0">
                  <a:pos x="T4" y="T5"/>
                </a:cxn>
                <a:cxn ang="0">
                  <a:pos x="T6" y="T7"/>
                </a:cxn>
                <a:cxn ang="0">
                  <a:pos x="T8" y="T9"/>
                </a:cxn>
              </a:cxnLst>
              <a:rect l="0" t="0" r="r" b="b"/>
              <a:pathLst>
                <a:path w="1423" h="2843">
                  <a:moveTo>
                    <a:pt x="1422" y="0"/>
                  </a:moveTo>
                  <a:lnTo>
                    <a:pt x="1422" y="0"/>
                  </a:lnTo>
                  <a:cubicBezTo>
                    <a:pt x="635" y="0"/>
                    <a:pt x="0" y="634"/>
                    <a:pt x="0" y="1421"/>
                  </a:cubicBezTo>
                  <a:cubicBezTo>
                    <a:pt x="0" y="2208"/>
                    <a:pt x="635" y="2842"/>
                    <a:pt x="1422" y="2842"/>
                  </a:cubicBezTo>
                  <a:cubicBezTo>
                    <a:pt x="1422" y="0"/>
                    <a:pt x="1422" y="0"/>
                    <a:pt x="1422" y="0"/>
                  </a:cubicBezTo>
                </a:path>
              </a:pathLst>
            </a:custGeom>
            <a:solidFill>
              <a:srgbClr val="F6FFF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35" name="Freeform 13">
              <a:extLst>
                <a:ext uri="{FF2B5EF4-FFF2-40B4-BE49-F238E27FC236}">
                  <a16:creationId xmlns="" xmlns:a16="http://schemas.microsoft.com/office/drawing/2014/main" id="{C3B2025E-6EB7-F049-A188-7565BC5B7559}"/>
                </a:ext>
              </a:extLst>
            </p:cNvPr>
            <p:cNvSpPr>
              <a:spLocks noChangeArrowheads="1"/>
            </p:cNvSpPr>
            <p:nvPr/>
          </p:nvSpPr>
          <p:spPr bwMode="auto">
            <a:xfrm>
              <a:off x="18002406" y="4461342"/>
              <a:ext cx="1500669" cy="3053411"/>
            </a:xfrm>
            <a:custGeom>
              <a:avLst/>
              <a:gdLst>
                <a:gd name="T0" fmla="*/ 0 w 1397"/>
                <a:gd name="T1" fmla="*/ 0 h 2843"/>
                <a:gd name="T2" fmla="*/ 0 w 1397"/>
                <a:gd name="T3" fmla="*/ 0 h 2843"/>
                <a:gd name="T4" fmla="*/ 0 w 1397"/>
                <a:gd name="T5" fmla="*/ 0 h 2843"/>
                <a:gd name="T6" fmla="*/ 0 w 1397"/>
                <a:gd name="T7" fmla="*/ 2842 h 2843"/>
                <a:gd name="T8" fmla="*/ 0 w 1397"/>
                <a:gd name="T9" fmla="*/ 2842 h 2843"/>
                <a:gd name="T10" fmla="*/ 846 w 1397"/>
                <a:gd name="T11" fmla="*/ 2564 h 2843"/>
                <a:gd name="T12" fmla="*/ 745 w 1397"/>
                <a:gd name="T13" fmla="*/ 2564 h 2843"/>
                <a:gd name="T14" fmla="*/ 745 w 1397"/>
                <a:gd name="T15" fmla="*/ 1565 h 2843"/>
                <a:gd name="T16" fmla="*/ 1185 w 1397"/>
                <a:gd name="T17" fmla="*/ 1565 h 2843"/>
                <a:gd name="T18" fmla="*/ 1185 w 1397"/>
                <a:gd name="T19" fmla="*/ 2208 h 2843"/>
                <a:gd name="T20" fmla="*/ 1388 w 1397"/>
                <a:gd name="T21" fmla="*/ 1726 h 2843"/>
                <a:gd name="T22" fmla="*/ 1388 w 1397"/>
                <a:gd name="T23" fmla="*/ 1142 h 2843"/>
                <a:gd name="T24" fmla="*/ 1396 w 1397"/>
                <a:gd name="T25" fmla="*/ 1142 h 2843"/>
                <a:gd name="T26" fmla="*/ 0 w 1397"/>
                <a:gd name="T27" fmla="*/ 0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7" h="2843">
                  <a:moveTo>
                    <a:pt x="0" y="0"/>
                  </a:moveTo>
                  <a:lnTo>
                    <a:pt x="0" y="0"/>
                  </a:lnTo>
                  <a:lnTo>
                    <a:pt x="0" y="0"/>
                  </a:lnTo>
                  <a:cubicBezTo>
                    <a:pt x="0" y="2842"/>
                    <a:pt x="0" y="2842"/>
                    <a:pt x="0" y="2842"/>
                  </a:cubicBezTo>
                  <a:lnTo>
                    <a:pt x="0" y="2842"/>
                  </a:lnTo>
                  <a:cubicBezTo>
                    <a:pt x="321" y="2842"/>
                    <a:pt x="609" y="2740"/>
                    <a:pt x="846" y="2564"/>
                  </a:cubicBezTo>
                  <a:cubicBezTo>
                    <a:pt x="745" y="2564"/>
                    <a:pt x="745" y="2564"/>
                    <a:pt x="745" y="2564"/>
                  </a:cubicBezTo>
                  <a:cubicBezTo>
                    <a:pt x="745" y="1565"/>
                    <a:pt x="745" y="1565"/>
                    <a:pt x="745" y="1565"/>
                  </a:cubicBezTo>
                  <a:cubicBezTo>
                    <a:pt x="1185" y="1565"/>
                    <a:pt x="1185" y="1565"/>
                    <a:pt x="1185" y="1565"/>
                  </a:cubicBezTo>
                  <a:cubicBezTo>
                    <a:pt x="1185" y="2208"/>
                    <a:pt x="1185" y="2208"/>
                    <a:pt x="1185" y="2208"/>
                  </a:cubicBezTo>
                  <a:cubicBezTo>
                    <a:pt x="1286" y="2065"/>
                    <a:pt x="1354" y="1904"/>
                    <a:pt x="1388" y="1726"/>
                  </a:cubicBezTo>
                  <a:cubicBezTo>
                    <a:pt x="1388" y="1142"/>
                    <a:pt x="1388" y="1142"/>
                    <a:pt x="1388" y="1142"/>
                  </a:cubicBezTo>
                  <a:cubicBezTo>
                    <a:pt x="1396" y="1142"/>
                    <a:pt x="1396" y="1142"/>
                    <a:pt x="1396" y="1142"/>
                  </a:cubicBezTo>
                  <a:cubicBezTo>
                    <a:pt x="1269" y="491"/>
                    <a:pt x="694" y="0"/>
                    <a:pt x="0" y="0"/>
                  </a:cubicBezTo>
                </a:path>
              </a:pathLst>
            </a:custGeom>
            <a:solidFill>
              <a:srgbClr val="DBFC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36" name="Freeform 14">
              <a:extLst>
                <a:ext uri="{FF2B5EF4-FFF2-40B4-BE49-F238E27FC236}">
                  <a16:creationId xmlns="" xmlns:a16="http://schemas.microsoft.com/office/drawing/2014/main" id="{5B6B100B-5097-274B-8A88-249E0C1895E3}"/>
                </a:ext>
              </a:extLst>
            </p:cNvPr>
            <p:cNvSpPr>
              <a:spLocks noChangeArrowheads="1"/>
            </p:cNvSpPr>
            <p:nvPr/>
          </p:nvSpPr>
          <p:spPr bwMode="auto">
            <a:xfrm>
              <a:off x="18802448" y="6141902"/>
              <a:ext cx="473397" cy="1074609"/>
            </a:xfrm>
            <a:custGeom>
              <a:avLst/>
              <a:gdLst>
                <a:gd name="T0" fmla="*/ 440 w 441"/>
                <a:gd name="T1" fmla="*/ 0 h 1000"/>
                <a:gd name="T2" fmla="*/ 440 w 441"/>
                <a:gd name="T3" fmla="*/ 0 h 1000"/>
                <a:gd name="T4" fmla="*/ 0 w 441"/>
                <a:gd name="T5" fmla="*/ 0 h 1000"/>
                <a:gd name="T6" fmla="*/ 0 w 441"/>
                <a:gd name="T7" fmla="*/ 999 h 1000"/>
                <a:gd name="T8" fmla="*/ 101 w 441"/>
                <a:gd name="T9" fmla="*/ 999 h 1000"/>
                <a:gd name="T10" fmla="*/ 440 w 441"/>
                <a:gd name="T11" fmla="*/ 643 h 1000"/>
                <a:gd name="T12" fmla="*/ 440 w 441"/>
                <a:gd name="T13" fmla="*/ 0 h 1000"/>
              </a:gdLst>
              <a:ahLst/>
              <a:cxnLst>
                <a:cxn ang="0">
                  <a:pos x="T0" y="T1"/>
                </a:cxn>
                <a:cxn ang="0">
                  <a:pos x="T2" y="T3"/>
                </a:cxn>
                <a:cxn ang="0">
                  <a:pos x="T4" y="T5"/>
                </a:cxn>
                <a:cxn ang="0">
                  <a:pos x="T6" y="T7"/>
                </a:cxn>
                <a:cxn ang="0">
                  <a:pos x="T8" y="T9"/>
                </a:cxn>
                <a:cxn ang="0">
                  <a:pos x="T10" y="T11"/>
                </a:cxn>
                <a:cxn ang="0">
                  <a:pos x="T12" y="T13"/>
                </a:cxn>
              </a:cxnLst>
              <a:rect l="0" t="0" r="r" b="b"/>
              <a:pathLst>
                <a:path w="441" h="1000">
                  <a:moveTo>
                    <a:pt x="440" y="0"/>
                  </a:moveTo>
                  <a:lnTo>
                    <a:pt x="440" y="0"/>
                  </a:lnTo>
                  <a:cubicBezTo>
                    <a:pt x="0" y="0"/>
                    <a:pt x="0" y="0"/>
                    <a:pt x="0" y="0"/>
                  </a:cubicBezTo>
                  <a:cubicBezTo>
                    <a:pt x="0" y="999"/>
                    <a:pt x="0" y="999"/>
                    <a:pt x="0" y="999"/>
                  </a:cubicBezTo>
                  <a:cubicBezTo>
                    <a:pt x="101" y="999"/>
                    <a:pt x="101" y="999"/>
                    <a:pt x="101" y="999"/>
                  </a:cubicBezTo>
                  <a:cubicBezTo>
                    <a:pt x="237" y="897"/>
                    <a:pt x="355" y="779"/>
                    <a:pt x="440" y="643"/>
                  </a:cubicBezTo>
                  <a:cubicBezTo>
                    <a:pt x="440" y="0"/>
                    <a:pt x="440" y="0"/>
                    <a:pt x="440" y="0"/>
                  </a:cubicBezTo>
                </a:path>
              </a:pathLst>
            </a:custGeom>
            <a:solidFill>
              <a:srgbClr val="AEE98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37" name="Freeform 15">
              <a:extLst>
                <a:ext uri="{FF2B5EF4-FFF2-40B4-BE49-F238E27FC236}">
                  <a16:creationId xmlns="" xmlns:a16="http://schemas.microsoft.com/office/drawing/2014/main" id="{90916F33-47ED-1E40-9D0E-744927D9895C}"/>
                </a:ext>
              </a:extLst>
            </p:cNvPr>
            <p:cNvSpPr>
              <a:spLocks noChangeArrowheads="1"/>
            </p:cNvSpPr>
            <p:nvPr/>
          </p:nvSpPr>
          <p:spPr bwMode="auto">
            <a:xfrm>
              <a:off x="19493607" y="5687441"/>
              <a:ext cx="37872" cy="629616"/>
            </a:xfrm>
            <a:custGeom>
              <a:avLst/>
              <a:gdLst>
                <a:gd name="T0" fmla="*/ 8 w 35"/>
                <a:gd name="T1" fmla="*/ 0 h 585"/>
                <a:gd name="T2" fmla="*/ 8 w 35"/>
                <a:gd name="T3" fmla="*/ 0 h 585"/>
                <a:gd name="T4" fmla="*/ 0 w 35"/>
                <a:gd name="T5" fmla="*/ 0 h 585"/>
                <a:gd name="T6" fmla="*/ 0 w 35"/>
                <a:gd name="T7" fmla="*/ 584 h 585"/>
                <a:gd name="T8" fmla="*/ 34 w 35"/>
                <a:gd name="T9" fmla="*/ 279 h 585"/>
                <a:gd name="T10" fmla="*/ 8 w 35"/>
                <a:gd name="T11" fmla="*/ 0 h 585"/>
              </a:gdLst>
              <a:ahLst/>
              <a:cxnLst>
                <a:cxn ang="0">
                  <a:pos x="T0" y="T1"/>
                </a:cxn>
                <a:cxn ang="0">
                  <a:pos x="T2" y="T3"/>
                </a:cxn>
                <a:cxn ang="0">
                  <a:pos x="T4" y="T5"/>
                </a:cxn>
                <a:cxn ang="0">
                  <a:pos x="T6" y="T7"/>
                </a:cxn>
                <a:cxn ang="0">
                  <a:pos x="T8" y="T9"/>
                </a:cxn>
                <a:cxn ang="0">
                  <a:pos x="T10" y="T11"/>
                </a:cxn>
              </a:cxnLst>
              <a:rect l="0" t="0" r="r" b="b"/>
              <a:pathLst>
                <a:path w="35" h="585">
                  <a:moveTo>
                    <a:pt x="8" y="0"/>
                  </a:moveTo>
                  <a:lnTo>
                    <a:pt x="8" y="0"/>
                  </a:lnTo>
                  <a:cubicBezTo>
                    <a:pt x="0" y="0"/>
                    <a:pt x="0" y="0"/>
                    <a:pt x="0" y="0"/>
                  </a:cubicBezTo>
                  <a:cubicBezTo>
                    <a:pt x="0" y="584"/>
                    <a:pt x="0" y="584"/>
                    <a:pt x="0" y="584"/>
                  </a:cubicBezTo>
                  <a:cubicBezTo>
                    <a:pt x="25" y="482"/>
                    <a:pt x="34" y="381"/>
                    <a:pt x="34" y="279"/>
                  </a:cubicBezTo>
                  <a:cubicBezTo>
                    <a:pt x="34" y="186"/>
                    <a:pt x="25" y="93"/>
                    <a:pt x="8" y="0"/>
                  </a:cubicBezTo>
                </a:path>
              </a:pathLst>
            </a:custGeom>
            <a:solidFill>
              <a:srgbClr val="87D48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38" name="Freeform 16">
              <a:extLst>
                <a:ext uri="{FF2B5EF4-FFF2-40B4-BE49-F238E27FC236}">
                  <a16:creationId xmlns="" xmlns:a16="http://schemas.microsoft.com/office/drawing/2014/main" id="{D481BC20-EBF0-C14D-8367-2D16913371FA}"/>
                </a:ext>
              </a:extLst>
            </p:cNvPr>
            <p:cNvSpPr>
              <a:spLocks noChangeArrowheads="1"/>
            </p:cNvSpPr>
            <p:nvPr/>
          </p:nvSpPr>
          <p:spPr bwMode="auto">
            <a:xfrm>
              <a:off x="17912462" y="7439009"/>
              <a:ext cx="345578" cy="956261"/>
            </a:xfrm>
            <a:custGeom>
              <a:avLst/>
              <a:gdLst>
                <a:gd name="T0" fmla="*/ 322 w 323"/>
                <a:gd name="T1" fmla="*/ 880 h 890"/>
                <a:gd name="T2" fmla="*/ 34 w 323"/>
                <a:gd name="T3" fmla="*/ 889 h 890"/>
                <a:gd name="T4" fmla="*/ 0 w 323"/>
                <a:gd name="T5" fmla="*/ 9 h 890"/>
                <a:gd name="T6" fmla="*/ 288 w 323"/>
                <a:gd name="T7" fmla="*/ 0 h 890"/>
                <a:gd name="T8" fmla="*/ 322 w 323"/>
                <a:gd name="T9" fmla="*/ 880 h 890"/>
              </a:gdLst>
              <a:ahLst/>
              <a:cxnLst>
                <a:cxn ang="0">
                  <a:pos x="T0" y="T1"/>
                </a:cxn>
                <a:cxn ang="0">
                  <a:pos x="T2" y="T3"/>
                </a:cxn>
                <a:cxn ang="0">
                  <a:pos x="T4" y="T5"/>
                </a:cxn>
                <a:cxn ang="0">
                  <a:pos x="T6" y="T7"/>
                </a:cxn>
                <a:cxn ang="0">
                  <a:pos x="T8" y="T9"/>
                </a:cxn>
              </a:cxnLst>
              <a:rect l="0" t="0" r="r" b="b"/>
              <a:pathLst>
                <a:path w="323" h="890">
                  <a:moveTo>
                    <a:pt x="322" y="880"/>
                  </a:moveTo>
                  <a:lnTo>
                    <a:pt x="34" y="889"/>
                  </a:lnTo>
                  <a:lnTo>
                    <a:pt x="0" y="9"/>
                  </a:lnTo>
                  <a:lnTo>
                    <a:pt x="288" y="0"/>
                  </a:lnTo>
                  <a:lnTo>
                    <a:pt x="322" y="880"/>
                  </a:lnTo>
                </a:path>
              </a:pathLst>
            </a:custGeom>
            <a:solidFill>
              <a:schemeClr val="accent2"/>
            </a:solidFill>
            <a:ln>
              <a:noFill/>
            </a:ln>
            <a:effectLst/>
          </p:spPr>
          <p:txBody>
            <a:bodyPr wrap="none" anchor="ctr"/>
            <a:lstStyle/>
            <a:p>
              <a:endParaRPr lang="es-MX" sz="900" dirty="0"/>
            </a:p>
          </p:txBody>
        </p:sp>
        <p:sp>
          <p:nvSpPr>
            <p:cNvPr id="39" name="Freeform 17">
              <a:extLst>
                <a:ext uri="{FF2B5EF4-FFF2-40B4-BE49-F238E27FC236}">
                  <a16:creationId xmlns="" xmlns:a16="http://schemas.microsoft.com/office/drawing/2014/main" id="{DFF8E3AB-673D-4A4B-B813-858097C31A96}"/>
                </a:ext>
              </a:extLst>
            </p:cNvPr>
            <p:cNvSpPr>
              <a:spLocks noChangeArrowheads="1"/>
            </p:cNvSpPr>
            <p:nvPr/>
          </p:nvSpPr>
          <p:spPr bwMode="auto">
            <a:xfrm>
              <a:off x="16425996" y="4423470"/>
              <a:ext cx="3162291" cy="3114951"/>
            </a:xfrm>
            <a:custGeom>
              <a:avLst/>
              <a:gdLst>
                <a:gd name="T0" fmla="*/ 820 w 2945"/>
                <a:gd name="T1" fmla="*/ 2732 h 2902"/>
                <a:gd name="T2" fmla="*/ 820 w 2945"/>
                <a:gd name="T3" fmla="*/ 2732 h 2902"/>
                <a:gd name="T4" fmla="*/ 33 w 2945"/>
                <a:gd name="T5" fmla="*/ 1515 h 2902"/>
                <a:gd name="T6" fmla="*/ 1413 w 2945"/>
                <a:gd name="T7" fmla="*/ 17 h 2902"/>
                <a:gd name="T8" fmla="*/ 2445 w 2945"/>
                <a:gd name="T9" fmla="*/ 398 h 2902"/>
                <a:gd name="T10" fmla="*/ 2910 w 2945"/>
                <a:gd name="T11" fmla="*/ 1396 h 2902"/>
                <a:gd name="T12" fmla="*/ 1531 w 2945"/>
                <a:gd name="T13" fmla="*/ 2884 h 2902"/>
                <a:gd name="T14" fmla="*/ 820 w 2945"/>
                <a:gd name="T15" fmla="*/ 2732 h 2902"/>
                <a:gd name="T16" fmla="*/ 2081 w 2945"/>
                <a:gd name="T17" fmla="*/ 262 h 2902"/>
                <a:gd name="T18" fmla="*/ 2081 w 2945"/>
                <a:gd name="T19" fmla="*/ 262 h 2902"/>
                <a:gd name="T20" fmla="*/ 1413 w 2945"/>
                <a:gd name="T21" fmla="*/ 119 h 2902"/>
                <a:gd name="T22" fmla="*/ 135 w 2945"/>
                <a:gd name="T23" fmla="*/ 1515 h 2902"/>
                <a:gd name="T24" fmla="*/ 1531 w 2945"/>
                <a:gd name="T25" fmla="*/ 2783 h 2902"/>
                <a:gd name="T26" fmla="*/ 2809 w 2945"/>
                <a:gd name="T27" fmla="*/ 1396 h 2902"/>
                <a:gd name="T28" fmla="*/ 2377 w 2945"/>
                <a:gd name="T29" fmla="*/ 474 h 2902"/>
                <a:gd name="T30" fmla="*/ 2081 w 2945"/>
                <a:gd name="T31" fmla="*/ 262 h 2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45" h="2902">
                  <a:moveTo>
                    <a:pt x="820" y="2732"/>
                  </a:moveTo>
                  <a:lnTo>
                    <a:pt x="820" y="2732"/>
                  </a:lnTo>
                  <a:cubicBezTo>
                    <a:pt x="372" y="2505"/>
                    <a:pt x="59" y="2048"/>
                    <a:pt x="33" y="1515"/>
                  </a:cubicBezTo>
                  <a:cubicBezTo>
                    <a:pt x="0" y="719"/>
                    <a:pt x="617" y="51"/>
                    <a:pt x="1413" y="17"/>
                  </a:cubicBezTo>
                  <a:cubicBezTo>
                    <a:pt x="1793" y="0"/>
                    <a:pt x="2166" y="135"/>
                    <a:pt x="2445" y="398"/>
                  </a:cubicBezTo>
                  <a:cubicBezTo>
                    <a:pt x="2724" y="651"/>
                    <a:pt x="2894" y="1007"/>
                    <a:pt x="2910" y="1396"/>
                  </a:cubicBezTo>
                  <a:cubicBezTo>
                    <a:pt x="2944" y="2183"/>
                    <a:pt x="2327" y="2851"/>
                    <a:pt x="1531" y="2884"/>
                  </a:cubicBezTo>
                  <a:cubicBezTo>
                    <a:pt x="1277" y="2901"/>
                    <a:pt x="1032" y="2842"/>
                    <a:pt x="820" y="2732"/>
                  </a:cubicBezTo>
                  <a:close/>
                  <a:moveTo>
                    <a:pt x="2081" y="262"/>
                  </a:moveTo>
                  <a:lnTo>
                    <a:pt x="2081" y="262"/>
                  </a:lnTo>
                  <a:cubicBezTo>
                    <a:pt x="1878" y="161"/>
                    <a:pt x="1650" y="110"/>
                    <a:pt x="1413" y="119"/>
                  </a:cubicBezTo>
                  <a:cubicBezTo>
                    <a:pt x="676" y="152"/>
                    <a:pt x="109" y="778"/>
                    <a:pt x="135" y="1515"/>
                  </a:cubicBezTo>
                  <a:cubicBezTo>
                    <a:pt x="169" y="2242"/>
                    <a:pt x="795" y="2817"/>
                    <a:pt x="1531" y="2783"/>
                  </a:cubicBezTo>
                  <a:cubicBezTo>
                    <a:pt x="2267" y="2758"/>
                    <a:pt x="2834" y="2132"/>
                    <a:pt x="2809" y="1396"/>
                  </a:cubicBezTo>
                  <a:cubicBezTo>
                    <a:pt x="2792" y="1041"/>
                    <a:pt x="2640" y="711"/>
                    <a:pt x="2377" y="474"/>
                  </a:cubicBezTo>
                  <a:cubicBezTo>
                    <a:pt x="2284" y="389"/>
                    <a:pt x="2191" y="322"/>
                    <a:pt x="2081" y="262"/>
                  </a:cubicBezTo>
                  <a:close/>
                </a:path>
              </a:pathLst>
            </a:custGeom>
            <a:solidFill>
              <a:schemeClr val="accent2"/>
            </a:solidFill>
            <a:ln>
              <a:noFill/>
            </a:ln>
            <a:effectLst/>
          </p:spPr>
          <p:txBody>
            <a:bodyPr wrap="none" anchor="ctr"/>
            <a:lstStyle/>
            <a:p>
              <a:endParaRPr lang="es-MX" sz="900" dirty="0"/>
            </a:p>
          </p:txBody>
        </p:sp>
        <p:sp>
          <p:nvSpPr>
            <p:cNvPr id="40" name="Freeform 18">
              <a:extLst>
                <a:ext uri="{FF2B5EF4-FFF2-40B4-BE49-F238E27FC236}">
                  <a16:creationId xmlns="" xmlns:a16="http://schemas.microsoft.com/office/drawing/2014/main" id="{AA0CB1CF-B3CC-BC4C-8967-05D2D8AB269B}"/>
                </a:ext>
              </a:extLst>
            </p:cNvPr>
            <p:cNvSpPr>
              <a:spLocks noChangeArrowheads="1"/>
            </p:cNvSpPr>
            <p:nvPr/>
          </p:nvSpPr>
          <p:spPr bwMode="auto">
            <a:xfrm>
              <a:off x="17841451" y="8376335"/>
              <a:ext cx="610683" cy="1898320"/>
            </a:xfrm>
            <a:custGeom>
              <a:avLst/>
              <a:gdLst>
                <a:gd name="T0" fmla="*/ 499 w 568"/>
                <a:gd name="T1" fmla="*/ 1752 h 1769"/>
                <a:gd name="T2" fmla="*/ 499 w 568"/>
                <a:gd name="T3" fmla="*/ 1752 h 1769"/>
                <a:gd name="T4" fmla="*/ 143 w 568"/>
                <a:gd name="T5" fmla="*/ 1768 h 1769"/>
                <a:gd name="T6" fmla="*/ 76 w 568"/>
                <a:gd name="T7" fmla="*/ 1701 h 1769"/>
                <a:gd name="T8" fmla="*/ 0 w 568"/>
                <a:gd name="T9" fmla="*/ 93 h 1769"/>
                <a:gd name="T10" fmla="*/ 67 w 568"/>
                <a:gd name="T11" fmla="*/ 17 h 1769"/>
                <a:gd name="T12" fmla="*/ 423 w 568"/>
                <a:gd name="T13" fmla="*/ 0 h 1769"/>
                <a:gd name="T14" fmla="*/ 499 w 568"/>
                <a:gd name="T15" fmla="*/ 68 h 1769"/>
                <a:gd name="T16" fmla="*/ 567 w 568"/>
                <a:gd name="T17" fmla="*/ 1684 h 1769"/>
                <a:gd name="T18" fmla="*/ 499 w 568"/>
                <a:gd name="T19" fmla="*/ 1752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1769">
                  <a:moveTo>
                    <a:pt x="499" y="1752"/>
                  </a:moveTo>
                  <a:lnTo>
                    <a:pt x="499" y="1752"/>
                  </a:lnTo>
                  <a:cubicBezTo>
                    <a:pt x="143" y="1768"/>
                    <a:pt x="143" y="1768"/>
                    <a:pt x="143" y="1768"/>
                  </a:cubicBezTo>
                  <a:cubicBezTo>
                    <a:pt x="110" y="1768"/>
                    <a:pt x="76" y="1743"/>
                    <a:pt x="76" y="1701"/>
                  </a:cubicBezTo>
                  <a:cubicBezTo>
                    <a:pt x="0" y="93"/>
                    <a:pt x="0" y="93"/>
                    <a:pt x="0" y="93"/>
                  </a:cubicBezTo>
                  <a:cubicBezTo>
                    <a:pt x="0" y="51"/>
                    <a:pt x="33" y="17"/>
                    <a:pt x="67" y="17"/>
                  </a:cubicBezTo>
                  <a:cubicBezTo>
                    <a:pt x="423" y="0"/>
                    <a:pt x="423" y="0"/>
                    <a:pt x="423" y="0"/>
                  </a:cubicBezTo>
                  <a:cubicBezTo>
                    <a:pt x="465" y="0"/>
                    <a:pt x="499" y="34"/>
                    <a:pt x="499" y="68"/>
                  </a:cubicBezTo>
                  <a:cubicBezTo>
                    <a:pt x="567" y="1684"/>
                    <a:pt x="567" y="1684"/>
                    <a:pt x="567" y="1684"/>
                  </a:cubicBezTo>
                  <a:cubicBezTo>
                    <a:pt x="567" y="1718"/>
                    <a:pt x="541" y="1752"/>
                    <a:pt x="499" y="1752"/>
                  </a:cubicBezTo>
                </a:path>
              </a:pathLst>
            </a:custGeom>
            <a:solidFill>
              <a:schemeClr val="accent2"/>
            </a:solidFill>
            <a:ln w="9525" cap="flat">
              <a:noFill/>
              <a:bevel/>
              <a:headEnd/>
              <a:tailEnd/>
            </a:ln>
            <a:effectLst/>
          </p:spPr>
          <p:txBody>
            <a:bodyPr wrap="none" anchor="ctr"/>
            <a:lstStyle/>
            <a:p>
              <a:endParaRPr lang="es-MX" sz="900" dirty="0"/>
            </a:p>
          </p:txBody>
        </p:sp>
      </p:grpSp>
      <p:grpSp>
        <p:nvGrpSpPr>
          <p:cNvPr id="57" name="Group 56">
            <a:extLst>
              <a:ext uri="{FF2B5EF4-FFF2-40B4-BE49-F238E27FC236}">
                <a16:creationId xmlns="" xmlns:a16="http://schemas.microsoft.com/office/drawing/2014/main" id="{D6482537-7246-6448-8AC4-0B02070C8D14}"/>
              </a:ext>
            </a:extLst>
          </p:cNvPr>
          <p:cNvGrpSpPr/>
          <p:nvPr/>
        </p:nvGrpSpPr>
        <p:grpSpPr>
          <a:xfrm>
            <a:off x="495089" y="1807783"/>
            <a:ext cx="7702644" cy="4713645"/>
            <a:chOff x="987002" y="3615566"/>
            <a:chExt cx="15405288" cy="9427289"/>
          </a:xfrm>
        </p:grpSpPr>
        <p:grpSp>
          <p:nvGrpSpPr>
            <p:cNvPr id="2" name="Group 1">
              <a:extLst>
                <a:ext uri="{FF2B5EF4-FFF2-40B4-BE49-F238E27FC236}">
                  <a16:creationId xmlns="" xmlns:a16="http://schemas.microsoft.com/office/drawing/2014/main" id="{AE990565-F5CF-A248-A35A-7DAA60DEB708}"/>
                </a:ext>
              </a:extLst>
            </p:cNvPr>
            <p:cNvGrpSpPr/>
            <p:nvPr/>
          </p:nvGrpSpPr>
          <p:grpSpPr>
            <a:xfrm>
              <a:off x="2033242" y="5197583"/>
              <a:ext cx="11452222" cy="6141503"/>
              <a:chOff x="8583709" y="4744921"/>
              <a:chExt cx="7592336" cy="4074689"/>
            </a:xfrm>
          </p:grpSpPr>
          <p:cxnSp>
            <p:nvCxnSpPr>
              <p:cNvPr id="3" name="Straight Connector 2">
                <a:extLst>
                  <a:ext uri="{FF2B5EF4-FFF2-40B4-BE49-F238E27FC236}">
                    <a16:creationId xmlns="" xmlns:a16="http://schemas.microsoft.com/office/drawing/2014/main" id="{CE385649-AFA2-2146-8039-59C8DD480DDD}"/>
                  </a:ext>
                </a:extLst>
              </p:cNvPr>
              <p:cNvCxnSpPr>
                <a:cxnSpLocks/>
                <a:endCxn id="8" idx="3"/>
              </p:cNvCxnSpPr>
              <p:nvPr/>
            </p:nvCxnSpPr>
            <p:spPr>
              <a:xfrm flipV="1">
                <a:off x="9820099" y="5442902"/>
                <a:ext cx="1840425" cy="2386974"/>
              </a:xfrm>
              <a:prstGeom prst="line">
                <a:avLst/>
              </a:prstGeom>
              <a:ln w="381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 xmlns:a16="http://schemas.microsoft.com/office/drawing/2014/main" id="{77CF2F5A-6263-B140-AFAC-955480CC27C2}"/>
                  </a:ext>
                </a:extLst>
              </p:cNvPr>
              <p:cNvCxnSpPr>
                <a:cxnSpLocks/>
                <a:stCxn id="8" idx="0"/>
              </p:cNvCxnSpPr>
              <p:nvPr/>
            </p:nvCxnSpPr>
            <p:spPr>
              <a:xfrm>
                <a:off x="13070609" y="5442902"/>
                <a:ext cx="2099810" cy="2295829"/>
              </a:xfrm>
              <a:prstGeom prst="line">
                <a:avLst/>
              </a:prstGeom>
              <a:ln w="381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6" name="Freeform 415">
                <a:extLst>
                  <a:ext uri="{FF2B5EF4-FFF2-40B4-BE49-F238E27FC236}">
                    <a16:creationId xmlns="" xmlns:a16="http://schemas.microsoft.com/office/drawing/2014/main" id="{3FF9656B-BD9C-6549-8842-2333E8C508F3}"/>
                  </a:ext>
                </a:extLst>
              </p:cNvPr>
              <p:cNvSpPr>
                <a:spLocks noChangeArrowheads="1"/>
              </p:cNvSpPr>
              <p:nvPr/>
            </p:nvSpPr>
            <p:spPr bwMode="auto">
              <a:xfrm>
                <a:off x="8583709" y="7110485"/>
                <a:ext cx="1397574" cy="1411684"/>
              </a:xfrm>
              <a:custGeom>
                <a:avLst/>
                <a:gdLst>
                  <a:gd name="T0" fmla="*/ 870 w 871"/>
                  <a:gd name="T1" fmla="*/ 435 h 880"/>
                  <a:gd name="T2" fmla="*/ 870 w 871"/>
                  <a:gd name="T3" fmla="*/ 435 h 880"/>
                  <a:gd name="T4" fmla="*/ 435 w 871"/>
                  <a:gd name="T5" fmla="*/ 879 h 880"/>
                  <a:gd name="T6" fmla="*/ 0 w 871"/>
                  <a:gd name="T7" fmla="*/ 435 h 880"/>
                  <a:gd name="T8" fmla="*/ 435 w 871"/>
                  <a:gd name="T9" fmla="*/ 0 h 880"/>
                  <a:gd name="T10" fmla="*/ 870 w 871"/>
                  <a:gd name="T11" fmla="*/ 435 h 880"/>
                </a:gdLst>
                <a:ahLst/>
                <a:cxnLst>
                  <a:cxn ang="0">
                    <a:pos x="T0" y="T1"/>
                  </a:cxn>
                  <a:cxn ang="0">
                    <a:pos x="T2" y="T3"/>
                  </a:cxn>
                  <a:cxn ang="0">
                    <a:pos x="T4" y="T5"/>
                  </a:cxn>
                  <a:cxn ang="0">
                    <a:pos x="T6" y="T7"/>
                  </a:cxn>
                  <a:cxn ang="0">
                    <a:pos x="T8" y="T9"/>
                  </a:cxn>
                  <a:cxn ang="0">
                    <a:pos x="T10" y="T11"/>
                  </a:cxn>
                </a:cxnLst>
                <a:rect l="0" t="0" r="r" b="b"/>
                <a:pathLst>
                  <a:path w="871" h="880">
                    <a:moveTo>
                      <a:pt x="870" y="435"/>
                    </a:moveTo>
                    <a:lnTo>
                      <a:pt x="870" y="435"/>
                    </a:lnTo>
                    <a:cubicBezTo>
                      <a:pt x="870" y="675"/>
                      <a:pt x="676" y="879"/>
                      <a:pt x="435" y="879"/>
                    </a:cubicBezTo>
                    <a:cubicBezTo>
                      <a:pt x="194" y="879"/>
                      <a:pt x="0" y="675"/>
                      <a:pt x="0" y="435"/>
                    </a:cubicBezTo>
                    <a:cubicBezTo>
                      <a:pt x="0" y="194"/>
                      <a:pt x="194" y="0"/>
                      <a:pt x="435" y="0"/>
                    </a:cubicBezTo>
                    <a:cubicBezTo>
                      <a:pt x="676" y="0"/>
                      <a:pt x="870" y="194"/>
                      <a:pt x="870" y="435"/>
                    </a:cubicBezTo>
                  </a:path>
                </a:pathLst>
              </a:custGeom>
              <a:solidFill>
                <a:schemeClr val="accent1"/>
              </a:solidFill>
              <a:ln w="9525" cap="flat">
                <a:noFill/>
                <a:bevel/>
                <a:headEnd/>
                <a:tailEnd/>
              </a:ln>
              <a:effectLst/>
            </p:spPr>
            <p:txBody>
              <a:bodyPr wrap="none" anchor="ctr"/>
              <a:lstStyle/>
              <a:p>
                <a:endParaRPr lang="en-US" sz="900" dirty="0"/>
              </a:p>
            </p:txBody>
          </p:sp>
          <p:sp>
            <p:nvSpPr>
              <p:cNvPr id="8" name="Freeform 417">
                <a:extLst>
                  <a:ext uri="{FF2B5EF4-FFF2-40B4-BE49-F238E27FC236}">
                    <a16:creationId xmlns="" xmlns:a16="http://schemas.microsoft.com/office/drawing/2014/main" id="{F5D20321-E11A-1341-ACF8-FE3BE551EAE6}"/>
                  </a:ext>
                </a:extLst>
              </p:cNvPr>
              <p:cNvSpPr>
                <a:spLocks noChangeArrowheads="1"/>
              </p:cNvSpPr>
              <p:nvPr/>
            </p:nvSpPr>
            <p:spPr bwMode="auto">
              <a:xfrm>
                <a:off x="11660524" y="4744921"/>
                <a:ext cx="1411690" cy="1397570"/>
              </a:xfrm>
              <a:custGeom>
                <a:avLst/>
                <a:gdLst>
                  <a:gd name="T0" fmla="*/ 879 w 880"/>
                  <a:gd name="T1" fmla="*/ 435 h 871"/>
                  <a:gd name="T2" fmla="*/ 879 w 880"/>
                  <a:gd name="T3" fmla="*/ 435 h 871"/>
                  <a:gd name="T4" fmla="*/ 435 w 880"/>
                  <a:gd name="T5" fmla="*/ 870 h 871"/>
                  <a:gd name="T6" fmla="*/ 0 w 880"/>
                  <a:gd name="T7" fmla="*/ 435 h 871"/>
                  <a:gd name="T8" fmla="*/ 435 w 880"/>
                  <a:gd name="T9" fmla="*/ 0 h 871"/>
                  <a:gd name="T10" fmla="*/ 879 w 880"/>
                  <a:gd name="T11" fmla="*/ 435 h 871"/>
                </a:gdLst>
                <a:ahLst/>
                <a:cxnLst>
                  <a:cxn ang="0">
                    <a:pos x="T0" y="T1"/>
                  </a:cxn>
                  <a:cxn ang="0">
                    <a:pos x="T2" y="T3"/>
                  </a:cxn>
                  <a:cxn ang="0">
                    <a:pos x="T4" y="T5"/>
                  </a:cxn>
                  <a:cxn ang="0">
                    <a:pos x="T6" y="T7"/>
                  </a:cxn>
                  <a:cxn ang="0">
                    <a:pos x="T8" y="T9"/>
                  </a:cxn>
                  <a:cxn ang="0">
                    <a:pos x="T10" y="T11"/>
                  </a:cxn>
                </a:cxnLst>
                <a:rect l="0" t="0" r="r" b="b"/>
                <a:pathLst>
                  <a:path w="880" h="871">
                    <a:moveTo>
                      <a:pt x="879" y="435"/>
                    </a:moveTo>
                    <a:lnTo>
                      <a:pt x="879" y="435"/>
                    </a:lnTo>
                    <a:cubicBezTo>
                      <a:pt x="879" y="675"/>
                      <a:pt x="676" y="870"/>
                      <a:pt x="435" y="870"/>
                    </a:cubicBezTo>
                    <a:cubicBezTo>
                      <a:pt x="194" y="870"/>
                      <a:pt x="0" y="675"/>
                      <a:pt x="0" y="435"/>
                    </a:cubicBezTo>
                    <a:cubicBezTo>
                      <a:pt x="0" y="194"/>
                      <a:pt x="194" y="0"/>
                      <a:pt x="435" y="0"/>
                    </a:cubicBezTo>
                    <a:cubicBezTo>
                      <a:pt x="676" y="0"/>
                      <a:pt x="879" y="194"/>
                      <a:pt x="879" y="435"/>
                    </a:cubicBezTo>
                  </a:path>
                </a:pathLst>
              </a:custGeom>
              <a:solidFill>
                <a:schemeClr val="accent3"/>
              </a:solidFill>
              <a:ln w="9525" cap="flat">
                <a:noFill/>
                <a:bevel/>
                <a:headEnd/>
                <a:tailEnd/>
              </a:ln>
              <a:effectLst/>
            </p:spPr>
            <p:txBody>
              <a:bodyPr wrap="none" anchor="ctr"/>
              <a:lstStyle/>
              <a:p>
                <a:endParaRPr lang="en-US" sz="900" dirty="0"/>
              </a:p>
            </p:txBody>
          </p:sp>
          <p:sp>
            <p:nvSpPr>
              <p:cNvPr id="9" name="Freeform 418">
                <a:extLst>
                  <a:ext uri="{FF2B5EF4-FFF2-40B4-BE49-F238E27FC236}">
                    <a16:creationId xmlns="" xmlns:a16="http://schemas.microsoft.com/office/drawing/2014/main" id="{DF9F4A88-1883-AF46-8008-3DEEE87EC89B}"/>
                  </a:ext>
                </a:extLst>
              </p:cNvPr>
              <p:cNvSpPr>
                <a:spLocks noChangeArrowheads="1"/>
              </p:cNvSpPr>
              <p:nvPr/>
            </p:nvSpPr>
            <p:spPr bwMode="auto">
              <a:xfrm>
                <a:off x="14764355" y="7422040"/>
                <a:ext cx="1411690" cy="1397570"/>
              </a:xfrm>
              <a:custGeom>
                <a:avLst/>
                <a:gdLst>
                  <a:gd name="T0" fmla="*/ 879 w 880"/>
                  <a:gd name="T1" fmla="*/ 435 h 871"/>
                  <a:gd name="T2" fmla="*/ 879 w 880"/>
                  <a:gd name="T3" fmla="*/ 435 h 871"/>
                  <a:gd name="T4" fmla="*/ 435 w 880"/>
                  <a:gd name="T5" fmla="*/ 870 h 871"/>
                  <a:gd name="T6" fmla="*/ 0 w 880"/>
                  <a:gd name="T7" fmla="*/ 435 h 871"/>
                  <a:gd name="T8" fmla="*/ 435 w 880"/>
                  <a:gd name="T9" fmla="*/ 0 h 871"/>
                  <a:gd name="T10" fmla="*/ 879 w 880"/>
                  <a:gd name="T11" fmla="*/ 435 h 871"/>
                </a:gdLst>
                <a:ahLst/>
                <a:cxnLst>
                  <a:cxn ang="0">
                    <a:pos x="T0" y="T1"/>
                  </a:cxn>
                  <a:cxn ang="0">
                    <a:pos x="T2" y="T3"/>
                  </a:cxn>
                  <a:cxn ang="0">
                    <a:pos x="T4" y="T5"/>
                  </a:cxn>
                  <a:cxn ang="0">
                    <a:pos x="T6" y="T7"/>
                  </a:cxn>
                  <a:cxn ang="0">
                    <a:pos x="T8" y="T9"/>
                  </a:cxn>
                  <a:cxn ang="0">
                    <a:pos x="T10" y="T11"/>
                  </a:cxn>
                </a:cxnLst>
                <a:rect l="0" t="0" r="r" b="b"/>
                <a:pathLst>
                  <a:path w="880" h="871">
                    <a:moveTo>
                      <a:pt x="879" y="435"/>
                    </a:moveTo>
                    <a:lnTo>
                      <a:pt x="879" y="435"/>
                    </a:lnTo>
                    <a:cubicBezTo>
                      <a:pt x="879" y="676"/>
                      <a:pt x="685" y="870"/>
                      <a:pt x="435" y="870"/>
                    </a:cubicBezTo>
                    <a:cubicBezTo>
                      <a:pt x="195" y="870"/>
                      <a:pt x="0" y="676"/>
                      <a:pt x="0" y="435"/>
                    </a:cubicBezTo>
                    <a:cubicBezTo>
                      <a:pt x="0" y="194"/>
                      <a:pt x="195" y="0"/>
                      <a:pt x="435" y="0"/>
                    </a:cubicBezTo>
                    <a:cubicBezTo>
                      <a:pt x="685" y="0"/>
                      <a:pt x="879" y="194"/>
                      <a:pt x="879" y="435"/>
                    </a:cubicBezTo>
                  </a:path>
                </a:pathLst>
              </a:custGeom>
              <a:solidFill>
                <a:schemeClr val="accent4"/>
              </a:solidFill>
              <a:ln w="9525" cap="flat">
                <a:noFill/>
                <a:bevel/>
                <a:headEnd/>
                <a:tailEnd/>
              </a:ln>
              <a:effectLst/>
            </p:spPr>
            <p:txBody>
              <a:bodyPr wrap="none" anchor="ctr"/>
              <a:lstStyle/>
              <a:p>
                <a:endParaRPr lang="en-US" sz="900" dirty="0"/>
              </a:p>
            </p:txBody>
          </p:sp>
        </p:grpSp>
        <p:sp>
          <p:nvSpPr>
            <p:cNvPr id="51" name="Rectangle 50">
              <a:extLst>
                <a:ext uri="{FF2B5EF4-FFF2-40B4-BE49-F238E27FC236}">
                  <a16:creationId xmlns="" xmlns:a16="http://schemas.microsoft.com/office/drawing/2014/main" id="{32F71DBA-4FFE-D34A-8913-E6D48AA1CB49}"/>
                </a:ext>
              </a:extLst>
            </p:cNvPr>
            <p:cNvSpPr/>
            <p:nvPr/>
          </p:nvSpPr>
          <p:spPr>
            <a:xfrm>
              <a:off x="987002" y="7600642"/>
              <a:ext cx="4033430" cy="1046440"/>
            </a:xfrm>
            <a:prstGeom prst="rect">
              <a:avLst/>
            </a:prstGeom>
          </p:spPr>
          <p:txBody>
            <a:bodyPr wrap="square">
              <a:spAutoFit/>
            </a:bodyPr>
            <a:lstStyle/>
            <a:p>
              <a:pPr algn="ctr"/>
              <a:r>
                <a:rPr lang="en-US" sz="1400" b="1" dirty="0">
                  <a:solidFill>
                    <a:schemeClr val="tx2"/>
                  </a:solidFill>
                  <a:latin typeface="Avenir Book" panose="02000503020000020003" pitchFamily="2" charset="0"/>
                  <a:ea typeface="Roboto Medium" panose="02000000000000000000" pitchFamily="2" charset="0"/>
                  <a:cs typeface="Montserrat" charset="0"/>
                </a:rPr>
                <a:t>Finalizing the best fit model</a:t>
              </a:r>
            </a:p>
          </p:txBody>
        </p:sp>
        <p:sp>
          <p:nvSpPr>
            <p:cNvPr id="52" name="Rectangle 51">
              <a:extLst>
                <a:ext uri="{FF2B5EF4-FFF2-40B4-BE49-F238E27FC236}">
                  <a16:creationId xmlns="" xmlns:a16="http://schemas.microsoft.com/office/drawing/2014/main" id="{179769EF-6059-9F4B-BD23-F9819D39FE74}"/>
                </a:ext>
              </a:extLst>
            </p:cNvPr>
            <p:cNvSpPr/>
            <p:nvPr/>
          </p:nvSpPr>
          <p:spPr>
            <a:xfrm>
              <a:off x="4170562" y="3615566"/>
              <a:ext cx="6928850" cy="1477328"/>
            </a:xfrm>
            <a:prstGeom prst="rect">
              <a:avLst/>
            </a:prstGeom>
          </p:spPr>
          <p:txBody>
            <a:bodyPr wrap="square">
              <a:spAutoFit/>
            </a:bodyPr>
            <a:lstStyle/>
            <a:p>
              <a:pPr algn="ctr"/>
              <a:r>
                <a:rPr lang="en-US" sz="1400" b="1" dirty="0">
                  <a:solidFill>
                    <a:schemeClr val="tx2"/>
                  </a:solidFill>
                  <a:latin typeface="Avenir Book" panose="02000503020000020003" pitchFamily="2" charset="0"/>
                  <a:ea typeface="Roboto Medium" panose="02000000000000000000" pitchFamily="2" charset="0"/>
                  <a:cs typeface="Montserrat" charset="0"/>
                </a:rPr>
                <a:t>Identification of the important features based on all the models, LIME, SHAP and Permutation Feature Importance</a:t>
              </a:r>
            </a:p>
          </p:txBody>
        </p:sp>
        <p:sp>
          <p:nvSpPr>
            <p:cNvPr id="53" name="Rectangle 52">
              <a:extLst>
                <a:ext uri="{FF2B5EF4-FFF2-40B4-BE49-F238E27FC236}">
                  <a16:creationId xmlns="" xmlns:a16="http://schemas.microsoft.com/office/drawing/2014/main" id="{52272A2E-0ECE-4B4F-BECC-7938827D39CF}"/>
                </a:ext>
              </a:extLst>
            </p:cNvPr>
            <p:cNvSpPr/>
            <p:nvPr/>
          </p:nvSpPr>
          <p:spPr>
            <a:xfrm>
              <a:off x="8509140" y="11565527"/>
              <a:ext cx="7883150" cy="1477328"/>
            </a:xfrm>
            <a:prstGeom prst="rect">
              <a:avLst/>
            </a:prstGeom>
          </p:spPr>
          <p:txBody>
            <a:bodyPr wrap="square">
              <a:spAutoFit/>
            </a:bodyPr>
            <a:lstStyle/>
            <a:p>
              <a:pPr algn="ctr"/>
              <a:r>
                <a:rPr lang="en-US" sz="1400" b="1" dirty="0">
                  <a:solidFill>
                    <a:schemeClr val="tx2"/>
                  </a:solidFill>
                  <a:latin typeface="Avenir Book" panose="02000503020000020003" pitchFamily="2" charset="0"/>
                  <a:ea typeface="Roboto Medium" panose="02000000000000000000" pitchFamily="2" charset="0"/>
                  <a:cs typeface="Montserrat" charset="0"/>
                </a:rPr>
                <a:t>Identification of profitable segment using KS Chart, Gain Chart and Lift Chart in probability distribution</a:t>
              </a:r>
            </a:p>
          </p:txBody>
        </p:sp>
      </p:grpSp>
    </p:spTree>
    <p:extLst>
      <p:ext uri="{BB962C8B-B14F-4D97-AF65-F5344CB8AC3E}">
        <p14:creationId xmlns:p14="http://schemas.microsoft.com/office/powerpoint/2010/main" val="2241780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2513173" y="511095"/>
            <a:ext cx="7165744"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Preparing data for modelling</a:t>
            </a:r>
          </a:p>
        </p:txBody>
      </p:sp>
      <p:grpSp>
        <p:nvGrpSpPr>
          <p:cNvPr id="1024" name="Group 1023">
            <a:extLst>
              <a:ext uri="{FF2B5EF4-FFF2-40B4-BE49-F238E27FC236}">
                <a16:creationId xmlns="" xmlns:a16="http://schemas.microsoft.com/office/drawing/2014/main" id="{51D34480-D491-4E84-A9F9-2CD18B871B49}"/>
              </a:ext>
            </a:extLst>
          </p:cNvPr>
          <p:cNvGrpSpPr/>
          <p:nvPr/>
        </p:nvGrpSpPr>
        <p:grpSpPr>
          <a:xfrm>
            <a:off x="1738147" y="2037155"/>
            <a:ext cx="2708537" cy="1336288"/>
            <a:chOff x="1402826" y="2622212"/>
            <a:chExt cx="5417074" cy="2672576"/>
          </a:xfrm>
        </p:grpSpPr>
        <p:sp>
          <p:nvSpPr>
            <p:cNvPr id="121" name="Freeform 360">
              <a:extLst>
                <a:ext uri="{FF2B5EF4-FFF2-40B4-BE49-F238E27FC236}">
                  <a16:creationId xmlns="" xmlns:a16="http://schemas.microsoft.com/office/drawing/2014/main" id="{5C1C5FA5-4BC5-C044-872E-420BE4D033A8}"/>
                </a:ext>
              </a:extLst>
            </p:cNvPr>
            <p:cNvSpPr>
              <a:spLocks noChangeArrowheads="1"/>
            </p:cNvSpPr>
            <p:nvPr/>
          </p:nvSpPr>
          <p:spPr bwMode="auto">
            <a:xfrm>
              <a:off x="1402826" y="2622212"/>
              <a:ext cx="5417074" cy="2672576"/>
            </a:xfrm>
            <a:custGeom>
              <a:avLst/>
              <a:gdLst>
                <a:gd name="T0" fmla="*/ 4515 w 5201"/>
                <a:gd name="T1" fmla="*/ 2651 h 2652"/>
                <a:gd name="T2" fmla="*/ 4515 w 5201"/>
                <a:gd name="T3" fmla="*/ 2651 h 2652"/>
                <a:gd name="T4" fmla="*/ 686 w 5201"/>
                <a:gd name="T5" fmla="*/ 2651 h 2652"/>
                <a:gd name="T6" fmla="*/ 0 w 5201"/>
                <a:gd name="T7" fmla="*/ 1954 h 2652"/>
                <a:gd name="T8" fmla="*/ 0 w 5201"/>
                <a:gd name="T9" fmla="*/ 696 h 2652"/>
                <a:gd name="T10" fmla="*/ 686 w 5201"/>
                <a:gd name="T11" fmla="*/ 0 h 2652"/>
                <a:gd name="T12" fmla="*/ 4515 w 5201"/>
                <a:gd name="T13" fmla="*/ 0 h 2652"/>
                <a:gd name="T14" fmla="*/ 5200 w 5201"/>
                <a:gd name="T15" fmla="*/ 696 h 2652"/>
                <a:gd name="T16" fmla="*/ 5200 w 5201"/>
                <a:gd name="T17" fmla="*/ 1954 h 2652"/>
                <a:gd name="T18" fmla="*/ 4515 w 5201"/>
                <a:gd name="T19" fmla="*/ 2651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1" h="2652">
                  <a:moveTo>
                    <a:pt x="4515" y="2651"/>
                  </a:moveTo>
                  <a:lnTo>
                    <a:pt x="4515" y="2651"/>
                  </a:lnTo>
                  <a:cubicBezTo>
                    <a:pt x="686" y="2651"/>
                    <a:pt x="686" y="2651"/>
                    <a:pt x="686" y="2651"/>
                  </a:cubicBezTo>
                  <a:cubicBezTo>
                    <a:pt x="303" y="2651"/>
                    <a:pt x="0" y="2336"/>
                    <a:pt x="0" y="1954"/>
                  </a:cubicBezTo>
                  <a:cubicBezTo>
                    <a:pt x="0" y="696"/>
                    <a:pt x="0" y="696"/>
                    <a:pt x="0" y="696"/>
                  </a:cubicBezTo>
                  <a:cubicBezTo>
                    <a:pt x="0" y="314"/>
                    <a:pt x="303" y="0"/>
                    <a:pt x="686" y="0"/>
                  </a:cubicBezTo>
                  <a:cubicBezTo>
                    <a:pt x="4515" y="0"/>
                    <a:pt x="4515" y="0"/>
                    <a:pt x="4515" y="0"/>
                  </a:cubicBezTo>
                  <a:cubicBezTo>
                    <a:pt x="4885" y="0"/>
                    <a:pt x="5200" y="314"/>
                    <a:pt x="5200" y="696"/>
                  </a:cubicBezTo>
                  <a:cubicBezTo>
                    <a:pt x="5200" y="1954"/>
                    <a:pt x="5200" y="1954"/>
                    <a:pt x="5200" y="1954"/>
                  </a:cubicBezTo>
                  <a:cubicBezTo>
                    <a:pt x="5200" y="2336"/>
                    <a:pt x="4885" y="2651"/>
                    <a:pt x="4515" y="2651"/>
                  </a:cubicBezTo>
                </a:path>
              </a:pathLst>
            </a:custGeom>
            <a:solidFill>
              <a:schemeClr val="accent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grpSp>
          <p:nvGrpSpPr>
            <p:cNvPr id="5" name="Group 4">
              <a:extLst>
                <a:ext uri="{FF2B5EF4-FFF2-40B4-BE49-F238E27FC236}">
                  <a16:creationId xmlns="" xmlns:a16="http://schemas.microsoft.com/office/drawing/2014/main" id="{0E372E7D-13DE-4DBF-A95E-D9A2DF153115}"/>
                </a:ext>
              </a:extLst>
            </p:cNvPr>
            <p:cNvGrpSpPr/>
            <p:nvPr/>
          </p:nvGrpSpPr>
          <p:grpSpPr>
            <a:xfrm>
              <a:off x="1876438" y="3610017"/>
              <a:ext cx="961465" cy="841624"/>
              <a:chOff x="1876438" y="3114717"/>
              <a:chExt cx="961465" cy="841624"/>
            </a:xfrm>
          </p:grpSpPr>
          <p:sp>
            <p:nvSpPr>
              <p:cNvPr id="137" name="Freeform 618">
                <a:extLst>
                  <a:ext uri="{FF2B5EF4-FFF2-40B4-BE49-F238E27FC236}">
                    <a16:creationId xmlns="" xmlns:a16="http://schemas.microsoft.com/office/drawing/2014/main" id="{C76D2173-E6AA-BA49-9A99-638A89FDED01}"/>
                  </a:ext>
                </a:extLst>
              </p:cNvPr>
              <p:cNvSpPr>
                <a:spLocks noChangeArrowheads="1"/>
              </p:cNvSpPr>
              <p:nvPr/>
            </p:nvSpPr>
            <p:spPr bwMode="auto">
              <a:xfrm>
                <a:off x="1876438" y="3114717"/>
                <a:ext cx="961465" cy="40524"/>
              </a:xfrm>
              <a:custGeom>
                <a:avLst/>
                <a:gdLst>
                  <a:gd name="T0" fmla="*/ 1156 w 1191"/>
                  <a:gd name="T1" fmla="*/ 56 h 57"/>
                  <a:gd name="T2" fmla="*/ 1156 w 1191"/>
                  <a:gd name="T3" fmla="*/ 56 h 57"/>
                  <a:gd name="T4" fmla="*/ 34 w 1191"/>
                  <a:gd name="T5" fmla="*/ 56 h 57"/>
                  <a:gd name="T6" fmla="*/ 0 w 1191"/>
                  <a:gd name="T7" fmla="*/ 23 h 57"/>
                  <a:gd name="T8" fmla="*/ 34 w 1191"/>
                  <a:gd name="T9" fmla="*/ 0 h 57"/>
                  <a:gd name="T10" fmla="*/ 1156 w 1191"/>
                  <a:gd name="T11" fmla="*/ 0 h 57"/>
                  <a:gd name="T12" fmla="*/ 1190 w 1191"/>
                  <a:gd name="T13" fmla="*/ 23 h 57"/>
                  <a:gd name="T14" fmla="*/ 1156 w 1191"/>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1" h="57">
                    <a:moveTo>
                      <a:pt x="1156" y="56"/>
                    </a:moveTo>
                    <a:lnTo>
                      <a:pt x="1156" y="56"/>
                    </a:lnTo>
                    <a:cubicBezTo>
                      <a:pt x="34" y="56"/>
                      <a:pt x="34" y="56"/>
                      <a:pt x="34" y="56"/>
                    </a:cubicBezTo>
                    <a:cubicBezTo>
                      <a:pt x="12" y="56"/>
                      <a:pt x="0" y="45"/>
                      <a:pt x="0" y="23"/>
                    </a:cubicBezTo>
                    <a:cubicBezTo>
                      <a:pt x="0" y="11"/>
                      <a:pt x="12" y="0"/>
                      <a:pt x="34" y="0"/>
                    </a:cubicBezTo>
                    <a:cubicBezTo>
                      <a:pt x="1156" y="0"/>
                      <a:pt x="1156" y="0"/>
                      <a:pt x="1156" y="0"/>
                    </a:cubicBezTo>
                    <a:cubicBezTo>
                      <a:pt x="1167" y="0"/>
                      <a:pt x="1190" y="11"/>
                      <a:pt x="1190" y="23"/>
                    </a:cubicBezTo>
                    <a:cubicBezTo>
                      <a:pt x="1190" y="45"/>
                      <a:pt x="1167" y="56"/>
                      <a:pt x="1156" y="56"/>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38" name="Freeform 619">
                <a:extLst>
                  <a:ext uri="{FF2B5EF4-FFF2-40B4-BE49-F238E27FC236}">
                    <a16:creationId xmlns="" xmlns:a16="http://schemas.microsoft.com/office/drawing/2014/main" id="{25D37679-DB79-1A44-A3B7-75F98C842B7D}"/>
                  </a:ext>
                </a:extLst>
              </p:cNvPr>
              <p:cNvSpPr>
                <a:spLocks noChangeArrowheads="1"/>
              </p:cNvSpPr>
              <p:nvPr/>
            </p:nvSpPr>
            <p:spPr bwMode="auto">
              <a:xfrm>
                <a:off x="1883560" y="3551115"/>
                <a:ext cx="950781" cy="40524"/>
              </a:xfrm>
              <a:custGeom>
                <a:avLst/>
                <a:gdLst>
                  <a:gd name="T0" fmla="*/ 1155 w 1179"/>
                  <a:gd name="T1" fmla="*/ 56 h 57"/>
                  <a:gd name="T2" fmla="*/ 1155 w 1179"/>
                  <a:gd name="T3" fmla="*/ 56 h 57"/>
                  <a:gd name="T4" fmla="*/ 22 w 1179"/>
                  <a:gd name="T5" fmla="*/ 56 h 57"/>
                  <a:gd name="T6" fmla="*/ 0 w 1179"/>
                  <a:gd name="T7" fmla="*/ 22 h 57"/>
                  <a:gd name="T8" fmla="*/ 22 w 1179"/>
                  <a:gd name="T9" fmla="*/ 0 h 57"/>
                  <a:gd name="T10" fmla="*/ 1155 w 1179"/>
                  <a:gd name="T11" fmla="*/ 0 h 57"/>
                  <a:gd name="T12" fmla="*/ 1178 w 1179"/>
                  <a:gd name="T13" fmla="*/ 22 h 57"/>
                  <a:gd name="T14" fmla="*/ 1155 w 1179"/>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9" h="57">
                    <a:moveTo>
                      <a:pt x="1155" y="56"/>
                    </a:moveTo>
                    <a:lnTo>
                      <a:pt x="1155" y="56"/>
                    </a:lnTo>
                    <a:cubicBezTo>
                      <a:pt x="22" y="56"/>
                      <a:pt x="22" y="56"/>
                      <a:pt x="22" y="56"/>
                    </a:cubicBezTo>
                    <a:cubicBezTo>
                      <a:pt x="11" y="56"/>
                      <a:pt x="0" y="45"/>
                      <a:pt x="0" y="22"/>
                    </a:cubicBezTo>
                    <a:cubicBezTo>
                      <a:pt x="0" y="11"/>
                      <a:pt x="11" y="0"/>
                      <a:pt x="22" y="0"/>
                    </a:cubicBezTo>
                    <a:cubicBezTo>
                      <a:pt x="1155" y="0"/>
                      <a:pt x="1155" y="0"/>
                      <a:pt x="1155" y="0"/>
                    </a:cubicBezTo>
                    <a:cubicBezTo>
                      <a:pt x="1167" y="0"/>
                      <a:pt x="1178" y="11"/>
                      <a:pt x="1178" y="22"/>
                    </a:cubicBezTo>
                    <a:cubicBezTo>
                      <a:pt x="1178" y="45"/>
                      <a:pt x="1167" y="56"/>
                      <a:pt x="1155" y="56"/>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39" name="Freeform 620">
                <a:extLst>
                  <a:ext uri="{FF2B5EF4-FFF2-40B4-BE49-F238E27FC236}">
                    <a16:creationId xmlns="" xmlns:a16="http://schemas.microsoft.com/office/drawing/2014/main" id="{1076AE70-EBF1-E942-8E38-834CC7E3AA19}"/>
                  </a:ext>
                </a:extLst>
              </p:cNvPr>
              <p:cNvSpPr>
                <a:spLocks noChangeArrowheads="1"/>
              </p:cNvSpPr>
              <p:nvPr/>
            </p:nvSpPr>
            <p:spPr bwMode="auto">
              <a:xfrm>
                <a:off x="1929852" y="3114717"/>
                <a:ext cx="843954" cy="476920"/>
              </a:xfrm>
              <a:custGeom>
                <a:avLst/>
                <a:gdLst>
                  <a:gd name="T0" fmla="*/ 1021 w 1044"/>
                  <a:gd name="T1" fmla="*/ 674 h 675"/>
                  <a:gd name="T2" fmla="*/ 1021 w 1044"/>
                  <a:gd name="T3" fmla="*/ 674 h 675"/>
                  <a:gd name="T4" fmla="*/ 34 w 1044"/>
                  <a:gd name="T5" fmla="*/ 674 h 675"/>
                  <a:gd name="T6" fmla="*/ 0 w 1044"/>
                  <a:gd name="T7" fmla="*/ 640 h 675"/>
                  <a:gd name="T8" fmla="*/ 0 w 1044"/>
                  <a:gd name="T9" fmla="*/ 23 h 675"/>
                  <a:gd name="T10" fmla="*/ 34 w 1044"/>
                  <a:gd name="T11" fmla="*/ 0 h 675"/>
                  <a:gd name="T12" fmla="*/ 1021 w 1044"/>
                  <a:gd name="T13" fmla="*/ 0 h 675"/>
                  <a:gd name="T14" fmla="*/ 1043 w 1044"/>
                  <a:gd name="T15" fmla="*/ 23 h 675"/>
                  <a:gd name="T16" fmla="*/ 1043 w 1044"/>
                  <a:gd name="T17" fmla="*/ 640 h 675"/>
                  <a:gd name="T18" fmla="*/ 1021 w 1044"/>
                  <a:gd name="T19" fmla="*/ 674 h 675"/>
                  <a:gd name="T20" fmla="*/ 56 w 1044"/>
                  <a:gd name="T21" fmla="*/ 618 h 675"/>
                  <a:gd name="T22" fmla="*/ 56 w 1044"/>
                  <a:gd name="T23" fmla="*/ 618 h 675"/>
                  <a:gd name="T24" fmla="*/ 987 w 1044"/>
                  <a:gd name="T25" fmla="*/ 618 h 675"/>
                  <a:gd name="T26" fmla="*/ 987 w 1044"/>
                  <a:gd name="T27" fmla="*/ 56 h 675"/>
                  <a:gd name="T28" fmla="*/ 56 w 1044"/>
                  <a:gd name="T29" fmla="*/ 56 h 675"/>
                  <a:gd name="T30" fmla="*/ 56 w 1044"/>
                  <a:gd name="T31" fmla="*/ 618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4" h="675">
                    <a:moveTo>
                      <a:pt x="1021" y="674"/>
                    </a:moveTo>
                    <a:lnTo>
                      <a:pt x="1021" y="674"/>
                    </a:lnTo>
                    <a:cubicBezTo>
                      <a:pt x="34" y="674"/>
                      <a:pt x="34" y="674"/>
                      <a:pt x="34" y="674"/>
                    </a:cubicBezTo>
                    <a:cubicBezTo>
                      <a:pt x="11" y="674"/>
                      <a:pt x="0" y="663"/>
                      <a:pt x="0" y="640"/>
                    </a:cubicBezTo>
                    <a:cubicBezTo>
                      <a:pt x="0" y="23"/>
                      <a:pt x="0" y="23"/>
                      <a:pt x="0" y="23"/>
                    </a:cubicBezTo>
                    <a:cubicBezTo>
                      <a:pt x="0" y="11"/>
                      <a:pt x="11" y="0"/>
                      <a:pt x="34" y="0"/>
                    </a:cubicBezTo>
                    <a:cubicBezTo>
                      <a:pt x="1021" y="0"/>
                      <a:pt x="1021" y="0"/>
                      <a:pt x="1021" y="0"/>
                    </a:cubicBezTo>
                    <a:cubicBezTo>
                      <a:pt x="1032" y="0"/>
                      <a:pt x="1043" y="11"/>
                      <a:pt x="1043" y="23"/>
                    </a:cubicBezTo>
                    <a:cubicBezTo>
                      <a:pt x="1043" y="640"/>
                      <a:pt x="1043" y="640"/>
                      <a:pt x="1043" y="640"/>
                    </a:cubicBezTo>
                    <a:cubicBezTo>
                      <a:pt x="1043" y="663"/>
                      <a:pt x="1032" y="674"/>
                      <a:pt x="1021" y="674"/>
                    </a:cubicBezTo>
                    <a:close/>
                    <a:moveTo>
                      <a:pt x="56" y="618"/>
                    </a:moveTo>
                    <a:lnTo>
                      <a:pt x="56" y="618"/>
                    </a:lnTo>
                    <a:cubicBezTo>
                      <a:pt x="987" y="618"/>
                      <a:pt x="987" y="618"/>
                      <a:pt x="987" y="618"/>
                    </a:cubicBezTo>
                    <a:cubicBezTo>
                      <a:pt x="987" y="56"/>
                      <a:pt x="987" y="56"/>
                      <a:pt x="987" y="56"/>
                    </a:cubicBezTo>
                    <a:cubicBezTo>
                      <a:pt x="56" y="56"/>
                      <a:pt x="56" y="56"/>
                      <a:pt x="56" y="56"/>
                    </a:cubicBezTo>
                    <a:lnTo>
                      <a:pt x="56" y="618"/>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40" name="Freeform 621">
                <a:extLst>
                  <a:ext uri="{FF2B5EF4-FFF2-40B4-BE49-F238E27FC236}">
                    <a16:creationId xmlns="" xmlns:a16="http://schemas.microsoft.com/office/drawing/2014/main" id="{47F4E302-8B42-7F42-8B50-39F55662862F}"/>
                  </a:ext>
                </a:extLst>
              </p:cNvPr>
              <p:cNvSpPr>
                <a:spLocks noChangeArrowheads="1"/>
              </p:cNvSpPr>
              <p:nvPr/>
            </p:nvSpPr>
            <p:spPr bwMode="auto">
              <a:xfrm>
                <a:off x="2339366" y="3551115"/>
                <a:ext cx="46292" cy="302362"/>
              </a:xfrm>
              <a:custGeom>
                <a:avLst/>
                <a:gdLst>
                  <a:gd name="T0" fmla="*/ 34 w 57"/>
                  <a:gd name="T1" fmla="*/ 427 h 428"/>
                  <a:gd name="T2" fmla="*/ 34 w 57"/>
                  <a:gd name="T3" fmla="*/ 427 h 428"/>
                  <a:gd name="T4" fmla="*/ 0 w 57"/>
                  <a:gd name="T5" fmla="*/ 393 h 428"/>
                  <a:gd name="T6" fmla="*/ 0 w 57"/>
                  <a:gd name="T7" fmla="*/ 22 h 428"/>
                  <a:gd name="T8" fmla="*/ 34 w 57"/>
                  <a:gd name="T9" fmla="*/ 0 h 428"/>
                  <a:gd name="T10" fmla="*/ 56 w 57"/>
                  <a:gd name="T11" fmla="*/ 22 h 428"/>
                  <a:gd name="T12" fmla="*/ 56 w 57"/>
                  <a:gd name="T13" fmla="*/ 393 h 428"/>
                  <a:gd name="T14" fmla="*/ 34 w 57"/>
                  <a:gd name="T15" fmla="*/ 427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28">
                    <a:moveTo>
                      <a:pt x="34" y="427"/>
                    </a:moveTo>
                    <a:lnTo>
                      <a:pt x="34" y="427"/>
                    </a:lnTo>
                    <a:cubicBezTo>
                      <a:pt x="11" y="427"/>
                      <a:pt x="0" y="404"/>
                      <a:pt x="0" y="393"/>
                    </a:cubicBezTo>
                    <a:cubicBezTo>
                      <a:pt x="0" y="22"/>
                      <a:pt x="0" y="22"/>
                      <a:pt x="0" y="22"/>
                    </a:cubicBezTo>
                    <a:cubicBezTo>
                      <a:pt x="0" y="11"/>
                      <a:pt x="11" y="0"/>
                      <a:pt x="34" y="0"/>
                    </a:cubicBezTo>
                    <a:cubicBezTo>
                      <a:pt x="45" y="0"/>
                      <a:pt x="56" y="11"/>
                      <a:pt x="56" y="22"/>
                    </a:cubicBezTo>
                    <a:cubicBezTo>
                      <a:pt x="56" y="393"/>
                      <a:pt x="56" y="393"/>
                      <a:pt x="56" y="393"/>
                    </a:cubicBezTo>
                    <a:cubicBezTo>
                      <a:pt x="56" y="404"/>
                      <a:pt x="45" y="427"/>
                      <a:pt x="34" y="427"/>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41" name="Freeform 622">
                <a:extLst>
                  <a:ext uri="{FF2B5EF4-FFF2-40B4-BE49-F238E27FC236}">
                    <a16:creationId xmlns="" xmlns:a16="http://schemas.microsoft.com/office/drawing/2014/main" id="{8BE37FB6-CA19-2B4B-94E9-6B35E446F55F}"/>
                  </a:ext>
                </a:extLst>
              </p:cNvPr>
              <p:cNvSpPr>
                <a:spLocks noChangeArrowheads="1"/>
              </p:cNvSpPr>
              <p:nvPr/>
            </p:nvSpPr>
            <p:spPr bwMode="auto">
              <a:xfrm>
                <a:off x="2100779" y="3812953"/>
                <a:ext cx="509222" cy="143388"/>
              </a:xfrm>
              <a:custGeom>
                <a:avLst/>
                <a:gdLst>
                  <a:gd name="T0" fmla="*/ 34 w 629"/>
                  <a:gd name="T1" fmla="*/ 192 h 204"/>
                  <a:gd name="T2" fmla="*/ 34 w 629"/>
                  <a:gd name="T3" fmla="*/ 192 h 204"/>
                  <a:gd name="T4" fmla="*/ 11 w 629"/>
                  <a:gd name="T5" fmla="*/ 180 h 204"/>
                  <a:gd name="T6" fmla="*/ 23 w 629"/>
                  <a:gd name="T7" fmla="*/ 147 h 204"/>
                  <a:gd name="T8" fmla="*/ 303 w 629"/>
                  <a:gd name="T9" fmla="*/ 0 h 204"/>
                  <a:gd name="T10" fmla="*/ 337 w 629"/>
                  <a:gd name="T11" fmla="*/ 0 h 204"/>
                  <a:gd name="T12" fmla="*/ 606 w 629"/>
                  <a:gd name="T13" fmla="*/ 147 h 204"/>
                  <a:gd name="T14" fmla="*/ 617 w 629"/>
                  <a:gd name="T15" fmla="*/ 180 h 204"/>
                  <a:gd name="T16" fmla="*/ 583 w 629"/>
                  <a:gd name="T17" fmla="*/ 192 h 204"/>
                  <a:gd name="T18" fmla="*/ 315 w 629"/>
                  <a:gd name="T19" fmla="*/ 57 h 204"/>
                  <a:gd name="T20" fmla="*/ 45 w 629"/>
                  <a:gd name="T21" fmla="*/ 192 h 204"/>
                  <a:gd name="T22" fmla="*/ 34 w 629"/>
                  <a:gd name="T23"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9" h="204">
                    <a:moveTo>
                      <a:pt x="34" y="192"/>
                    </a:moveTo>
                    <a:lnTo>
                      <a:pt x="34" y="192"/>
                    </a:lnTo>
                    <a:cubicBezTo>
                      <a:pt x="23" y="192"/>
                      <a:pt x="11" y="192"/>
                      <a:pt x="11" y="180"/>
                    </a:cubicBezTo>
                    <a:cubicBezTo>
                      <a:pt x="0" y="169"/>
                      <a:pt x="11" y="147"/>
                      <a:pt x="23" y="147"/>
                    </a:cubicBezTo>
                    <a:cubicBezTo>
                      <a:pt x="303" y="0"/>
                      <a:pt x="303" y="0"/>
                      <a:pt x="303" y="0"/>
                    </a:cubicBezTo>
                    <a:cubicBezTo>
                      <a:pt x="315" y="0"/>
                      <a:pt x="326" y="0"/>
                      <a:pt x="337" y="0"/>
                    </a:cubicBezTo>
                    <a:cubicBezTo>
                      <a:pt x="606" y="147"/>
                      <a:pt x="606" y="147"/>
                      <a:pt x="606" y="147"/>
                    </a:cubicBezTo>
                    <a:cubicBezTo>
                      <a:pt x="628" y="147"/>
                      <a:pt x="628" y="169"/>
                      <a:pt x="617" y="180"/>
                    </a:cubicBezTo>
                    <a:cubicBezTo>
                      <a:pt x="617" y="192"/>
                      <a:pt x="594" y="203"/>
                      <a:pt x="583" y="192"/>
                    </a:cubicBezTo>
                    <a:cubicBezTo>
                      <a:pt x="315" y="57"/>
                      <a:pt x="315" y="57"/>
                      <a:pt x="315" y="57"/>
                    </a:cubicBezTo>
                    <a:cubicBezTo>
                      <a:pt x="45" y="192"/>
                      <a:pt x="45" y="192"/>
                      <a:pt x="45" y="192"/>
                    </a:cubicBezTo>
                    <a:lnTo>
                      <a:pt x="34" y="192"/>
                    </a:ln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42" name="Freeform 623">
                <a:extLst>
                  <a:ext uri="{FF2B5EF4-FFF2-40B4-BE49-F238E27FC236}">
                    <a16:creationId xmlns="" xmlns:a16="http://schemas.microsoft.com/office/drawing/2014/main" id="{C626B12D-E342-4E4F-86B1-6CDF757EEF81}"/>
                  </a:ext>
                </a:extLst>
              </p:cNvPr>
              <p:cNvSpPr>
                <a:spLocks noChangeArrowheads="1"/>
              </p:cNvSpPr>
              <p:nvPr/>
            </p:nvSpPr>
            <p:spPr bwMode="auto">
              <a:xfrm>
                <a:off x="2328682" y="3859711"/>
                <a:ext cx="46294" cy="87280"/>
              </a:xfrm>
              <a:custGeom>
                <a:avLst/>
                <a:gdLst>
                  <a:gd name="T0" fmla="*/ 34 w 57"/>
                  <a:gd name="T1" fmla="*/ 124 h 125"/>
                  <a:gd name="T2" fmla="*/ 34 w 57"/>
                  <a:gd name="T3" fmla="*/ 124 h 125"/>
                  <a:gd name="T4" fmla="*/ 0 w 57"/>
                  <a:gd name="T5" fmla="*/ 101 h 125"/>
                  <a:gd name="T6" fmla="*/ 0 w 57"/>
                  <a:gd name="T7" fmla="*/ 22 h 125"/>
                  <a:gd name="T8" fmla="*/ 34 w 57"/>
                  <a:gd name="T9" fmla="*/ 0 h 125"/>
                  <a:gd name="T10" fmla="*/ 56 w 57"/>
                  <a:gd name="T11" fmla="*/ 22 h 125"/>
                  <a:gd name="T12" fmla="*/ 56 w 57"/>
                  <a:gd name="T13" fmla="*/ 101 h 125"/>
                  <a:gd name="T14" fmla="*/ 34 w 57"/>
                  <a:gd name="T15" fmla="*/ 124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5">
                    <a:moveTo>
                      <a:pt x="34" y="124"/>
                    </a:moveTo>
                    <a:lnTo>
                      <a:pt x="34" y="124"/>
                    </a:lnTo>
                    <a:cubicBezTo>
                      <a:pt x="22" y="124"/>
                      <a:pt x="0" y="112"/>
                      <a:pt x="0" y="101"/>
                    </a:cubicBezTo>
                    <a:cubicBezTo>
                      <a:pt x="0" y="22"/>
                      <a:pt x="0" y="22"/>
                      <a:pt x="0" y="22"/>
                    </a:cubicBezTo>
                    <a:cubicBezTo>
                      <a:pt x="0" y="11"/>
                      <a:pt x="22" y="0"/>
                      <a:pt x="34" y="0"/>
                    </a:cubicBezTo>
                    <a:cubicBezTo>
                      <a:pt x="45" y="0"/>
                      <a:pt x="56" y="11"/>
                      <a:pt x="56" y="22"/>
                    </a:cubicBezTo>
                    <a:cubicBezTo>
                      <a:pt x="56" y="101"/>
                      <a:pt x="56" y="101"/>
                      <a:pt x="56" y="101"/>
                    </a:cubicBezTo>
                    <a:cubicBezTo>
                      <a:pt x="56" y="112"/>
                      <a:pt x="45" y="124"/>
                      <a:pt x="34" y="124"/>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43" name="Freeform 624">
                <a:extLst>
                  <a:ext uri="{FF2B5EF4-FFF2-40B4-BE49-F238E27FC236}">
                    <a16:creationId xmlns="" xmlns:a16="http://schemas.microsoft.com/office/drawing/2014/main" id="{C17274EF-AAC7-CE4D-B939-3DB68CA3986F}"/>
                  </a:ext>
                </a:extLst>
              </p:cNvPr>
              <p:cNvSpPr>
                <a:spLocks noChangeArrowheads="1"/>
              </p:cNvSpPr>
              <p:nvPr/>
            </p:nvSpPr>
            <p:spPr bwMode="auto">
              <a:xfrm>
                <a:off x="2164877" y="3208231"/>
                <a:ext cx="345416" cy="302362"/>
              </a:xfrm>
              <a:custGeom>
                <a:avLst/>
                <a:gdLst>
                  <a:gd name="T0" fmla="*/ 414 w 427"/>
                  <a:gd name="T1" fmla="*/ 191 h 428"/>
                  <a:gd name="T2" fmla="*/ 414 w 427"/>
                  <a:gd name="T3" fmla="*/ 191 h 428"/>
                  <a:gd name="T4" fmla="*/ 236 w 427"/>
                  <a:gd name="T5" fmla="*/ 191 h 428"/>
                  <a:gd name="T6" fmla="*/ 258 w 427"/>
                  <a:gd name="T7" fmla="*/ 11 h 428"/>
                  <a:gd name="T8" fmla="*/ 247 w 427"/>
                  <a:gd name="T9" fmla="*/ 0 h 428"/>
                  <a:gd name="T10" fmla="*/ 213 w 427"/>
                  <a:gd name="T11" fmla="*/ 0 h 428"/>
                  <a:gd name="T12" fmla="*/ 56 w 427"/>
                  <a:gd name="T13" fmla="*/ 56 h 428"/>
                  <a:gd name="T14" fmla="*/ 0 w 427"/>
                  <a:gd name="T15" fmla="*/ 213 h 428"/>
                  <a:gd name="T16" fmla="*/ 56 w 427"/>
                  <a:gd name="T17" fmla="*/ 359 h 428"/>
                  <a:gd name="T18" fmla="*/ 56 w 427"/>
                  <a:gd name="T19" fmla="*/ 359 h 428"/>
                  <a:gd name="T20" fmla="*/ 67 w 427"/>
                  <a:gd name="T21" fmla="*/ 371 h 428"/>
                  <a:gd name="T22" fmla="*/ 213 w 427"/>
                  <a:gd name="T23" fmla="*/ 427 h 428"/>
                  <a:gd name="T24" fmla="*/ 370 w 427"/>
                  <a:gd name="T25" fmla="*/ 359 h 428"/>
                  <a:gd name="T26" fmla="*/ 426 w 427"/>
                  <a:gd name="T27" fmla="*/ 213 h 428"/>
                  <a:gd name="T28" fmla="*/ 414 w 427"/>
                  <a:gd name="T29" fmla="*/ 191 h 428"/>
                  <a:gd name="T30" fmla="*/ 78 w 427"/>
                  <a:gd name="T31" fmla="*/ 78 h 428"/>
                  <a:gd name="T32" fmla="*/ 78 w 427"/>
                  <a:gd name="T33" fmla="*/ 78 h 428"/>
                  <a:gd name="T34" fmla="*/ 213 w 427"/>
                  <a:gd name="T35" fmla="*/ 22 h 428"/>
                  <a:gd name="T36" fmla="*/ 236 w 427"/>
                  <a:gd name="T37" fmla="*/ 22 h 428"/>
                  <a:gd name="T38" fmla="*/ 202 w 427"/>
                  <a:gd name="T39" fmla="*/ 202 h 428"/>
                  <a:gd name="T40" fmla="*/ 67 w 427"/>
                  <a:gd name="T41" fmla="*/ 326 h 428"/>
                  <a:gd name="T42" fmla="*/ 22 w 427"/>
                  <a:gd name="T43" fmla="*/ 213 h 428"/>
                  <a:gd name="T44" fmla="*/ 78 w 427"/>
                  <a:gd name="T45" fmla="*/ 78 h 428"/>
                  <a:gd name="T46" fmla="*/ 347 w 427"/>
                  <a:gd name="T47" fmla="*/ 337 h 428"/>
                  <a:gd name="T48" fmla="*/ 347 w 427"/>
                  <a:gd name="T49" fmla="*/ 337 h 428"/>
                  <a:gd name="T50" fmla="*/ 213 w 427"/>
                  <a:gd name="T51" fmla="*/ 393 h 428"/>
                  <a:gd name="T52" fmla="*/ 89 w 427"/>
                  <a:gd name="T53" fmla="*/ 348 h 428"/>
                  <a:gd name="T54" fmla="*/ 213 w 427"/>
                  <a:gd name="T55" fmla="*/ 224 h 428"/>
                  <a:gd name="T56" fmla="*/ 392 w 427"/>
                  <a:gd name="T57" fmla="*/ 224 h 428"/>
                  <a:gd name="T58" fmla="*/ 347 w 427"/>
                  <a:gd name="T59" fmla="*/ 33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7" h="428">
                    <a:moveTo>
                      <a:pt x="414" y="191"/>
                    </a:moveTo>
                    <a:lnTo>
                      <a:pt x="414" y="191"/>
                    </a:lnTo>
                    <a:cubicBezTo>
                      <a:pt x="236" y="191"/>
                      <a:pt x="236" y="191"/>
                      <a:pt x="236" y="191"/>
                    </a:cubicBezTo>
                    <a:cubicBezTo>
                      <a:pt x="258" y="11"/>
                      <a:pt x="258" y="11"/>
                      <a:pt x="258" y="11"/>
                    </a:cubicBezTo>
                    <a:cubicBezTo>
                      <a:pt x="258" y="11"/>
                      <a:pt x="258" y="0"/>
                      <a:pt x="247" y="0"/>
                    </a:cubicBezTo>
                    <a:cubicBezTo>
                      <a:pt x="236" y="0"/>
                      <a:pt x="224" y="0"/>
                      <a:pt x="213" y="0"/>
                    </a:cubicBezTo>
                    <a:cubicBezTo>
                      <a:pt x="157" y="0"/>
                      <a:pt x="101" y="22"/>
                      <a:pt x="56" y="56"/>
                    </a:cubicBezTo>
                    <a:cubicBezTo>
                      <a:pt x="22" y="101"/>
                      <a:pt x="0" y="157"/>
                      <a:pt x="0" y="213"/>
                    </a:cubicBezTo>
                    <a:cubicBezTo>
                      <a:pt x="0" y="269"/>
                      <a:pt x="22" y="314"/>
                      <a:pt x="56" y="359"/>
                    </a:cubicBezTo>
                    <a:lnTo>
                      <a:pt x="56" y="359"/>
                    </a:lnTo>
                    <a:cubicBezTo>
                      <a:pt x="56" y="359"/>
                      <a:pt x="67" y="359"/>
                      <a:pt x="67" y="371"/>
                    </a:cubicBezTo>
                    <a:cubicBezTo>
                      <a:pt x="101" y="404"/>
                      <a:pt x="157" y="427"/>
                      <a:pt x="213" y="427"/>
                    </a:cubicBezTo>
                    <a:cubicBezTo>
                      <a:pt x="269" y="427"/>
                      <a:pt x="325" y="404"/>
                      <a:pt x="370" y="359"/>
                    </a:cubicBezTo>
                    <a:cubicBezTo>
                      <a:pt x="403" y="326"/>
                      <a:pt x="426" y="269"/>
                      <a:pt x="426" y="213"/>
                    </a:cubicBezTo>
                    <a:cubicBezTo>
                      <a:pt x="426" y="202"/>
                      <a:pt x="426" y="191"/>
                      <a:pt x="414" y="191"/>
                    </a:cubicBezTo>
                    <a:close/>
                    <a:moveTo>
                      <a:pt x="78" y="78"/>
                    </a:moveTo>
                    <a:lnTo>
                      <a:pt x="78" y="78"/>
                    </a:lnTo>
                    <a:cubicBezTo>
                      <a:pt x="112" y="45"/>
                      <a:pt x="168" y="22"/>
                      <a:pt x="213" y="22"/>
                    </a:cubicBezTo>
                    <a:cubicBezTo>
                      <a:pt x="213" y="22"/>
                      <a:pt x="224" y="22"/>
                      <a:pt x="236" y="22"/>
                    </a:cubicBezTo>
                    <a:cubicBezTo>
                      <a:pt x="202" y="202"/>
                      <a:pt x="202" y="202"/>
                      <a:pt x="202" y="202"/>
                    </a:cubicBezTo>
                    <a:cubicBezTo>
                      <a:pt x="67" y="326"/>
                      <a:pt x="67" y="326"/>
                      <a:pt x="67" y="326"/>
                    </a:cubicBezTo>
                    <a:cubicBezTo>
                      <a:pt x="45" y="292"/>
                      <a:pt x="22" y="258"/>
                      <a:pt x="22" y="213"/>
                    </a:cubicBezTo>
                    <a:cubicBezTo>
                      <a:pt x="22" y="157"/>
                      <a:pt x="45" y="112"/>
                      <a:pt x="78" y="78"/>
                    </a:cubicBezTo>
                    <a:close/>
                    <a:moveTo>
                      <a:pt x="347" y="337"/>
                    </a:moveTo>
                    <a:lnTo>
                      <a:pt x="347" y="337"/>
                    </a:lnTo>
                    <a:cubicBezTo>
                      <a:pt x="302" y="382"/>
                      <a:pt x="258" y="393"/>
                      <a:pt x="213" y="393"/>
                    </a:cubicBezTo>
                    <a:cubicBezTo>
                      <a:pt x="168" y="393"/>
                      <a:pt x="123" y="382"/>
                      <a:pt x="89" y="348"/>
                    </a:cubicBezTo>
                    <a:cubicBezTo>
                      <a:pt x="213" y="224"/>
                      <a:pt x="213" y="224"/>
                      <a:pt x="213" y="224"/>
                    </a:cubicBezTo>
                    <a:cubicBezTo>
                      <a:pt x="392" y="224"/>
                      <a:pt x="392" y="224"/>
                      <a:pt x="392" y="224"/>
                    </a:cubicBezTo>
                    <a:cubicBezTo>
                      <a:pt x="392" y="269"/>
                      <a:pt x="370" y="314"/>
                      <a:pt x="347" y="337"/>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44" name="Freeform 625">
                <a:extLst>
                  <a:ext uri="{FF2B5EF4-FFF2-40B4-BE49-F238E27FC236}">
                    <a16:creationId xmlns="" xmlns:a16="http://schemas.microsoft.com/office/drawing/2014/main" id="{9B7A906E-96D7-CA4F-BA8C-B6D6B60B1169}"/>
                  </a:ext>
                </a:extLst>
              </p:cNvPr>
              <p:cNvSpPr>
                <a:spLocks noChangeArrowheads="1"/>
              </p:cNvSpPr>
              <p:nvPr/>
            </p:nvSpPr>
            <p:spPr bwMode="auto">
              <a:xfrm>
                <a:off x="2364292" y="3177060"/>
                <a:ext cx="192293" cy="158974"/>
              </a:xfrm>
              <a:custGeom>
                <a:avLst/>
                <a:gdLst>
                  <a:gd name="T0" fmla="*/ 190 w 236"/>
                  <a:gd name="T1" fmla="*/ 67 h 225"/>
                  <a:gd name="T2" fmla="*/ 190 w 236"/>
                  <a:gd name="T3" fmla="*/ 67 h 225"/>
                  <a:gd name="T4" fmla="*/ 55 w 236"/>
                  <a:gd name="T5" fmla="*/ 0 h 225"/>
                  <a:gd name="T6" fmla="*/ 45 w 236"/>
                  <a:gd name="T7" fmla="*/ 0 h 225"/>
                  <a:gd name="T8" fmla="*/ 45 w 236"/>
                  <a:gd name="T9" fmla="*/ 11 h 225"/>
                  <a:gd name="T10" fmla="*/ 11 w 236"/>
                  <a:gd name="T11" fmla="*/ 213 h 225"/>
                  <a:gd name="T12" fmla="*/ 11 w 236"/>
                  <a:gd name="T13" fmla="*/ 224 h 225"/>
                  <a:gd name="T14" fmla="*/ 22 w 236"/>
                  <a:gd name="T15" fmla="*/ 224 h 225"/>
                  <a:gd name="T16" fmla="*/ 224 w 236"/>
                  <a:gd name="T17" fmla="*/ 224 h 225"/>
                  <a:gd name="T18" fmla="*/ 235 w 236"/>
                  <a:gd name="T19" fmla="*/ 213 h 225"/>
                  <a:gd name="T20" fmla="*/ 190 w 236"/>
                  <a:gd name="T21" fmla="*/ 67 h 225"/>
                  <a:gd name="T22" fmla="*/ 34 w 236"/>
                  <a:gd name="T23" fmla="*/ 191 h 225"/>
                  <a:gd name="T24" fmla="*/ 34 w 236"/>
                  <a:gd name="T25" fmla="*/ 191 h 225"/>
                  <a:gd name="T26" fmla="*/ 66 w 236"/>
                  <a:gd name="T27" fmla="*/ 34 h 225"/>
                  <a:gd name="T28" fmla="*/ 167 w 236"/>
                  <a:gd name="T29" fmla="*/ 90 h 225"/>
                  <a:gd name="T30" fmla="*/ 212 w 236"/>
                  <a:gd name="T31" fmla="*/ 191 h 225"/>
                  <a:gd name="T32" fmla="*/ 34 w 236"/>
                  <a:gd name="T33" fmla="*/ 19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25">
                    <a:moveTo>
                      <a:pt x="190" y="67"/>
                    </a:moveTo>
                    <a:lnTo>
                      <a:pt x="190" y="67"/>
                    </a:lnTo>
                    <a:cubicBezTo>
                      <a:pt x="156" y="34"/>
                      <a:pt x="111" y="0"/>
                      <a:pt x="55" y="0"/>
                    </a:cubicBezTo>
                    <a:cubicBezTo>
                      <a:pt x="55" y="0"/>
                      <a:pt x="55" y="0"/>
                      <a:pt x="45" y="0"/>
                    </a:cubicBezTo>
                    <a:cubicBezTo>
                      <a:pt x="45" y="0"/>
                      <a:pt x="45" y="0"/>
                      <a:pt x="45" y="11"/>
                    </a:cubicBezTo>
                    <a:cubicBezTo>
                      <a:pt x="11" y="213"/>
                      <a:pt x="11" y="213"/>
                      <a:pt x="11" y="213"/>
                    </a:cubicBezTo>
                    <a:cubicBezTo>
                      <a:pt x="0" y="213"/>
                      <a:pt x="11" y="213"/>
                      <a:pt x="11" y="224"/>
                    </a:cubicBezTo>
                    <a:cubicBezTo>
                      <a:pt x="11" y="224"/>
                      <a:pt x="11" y="224"/>
                      <a:pt x="22" y="224"/>
                    </a:cubicBezTo>
                    <a:cubicBezTo>
                      <a:pt x="224" y="224"/>
                      <a:pt x="224" y="224"/>
                      <a:pt x="224" y="224"/>
                    </a:cubicBezTo>
                    <a:cubicBezTo>
                      <a:pt x="235" y="224"/>
                      <a:pt x="235" y="224"/>
                      <a:pt x="235" y="213"/>
                    </a:cubicBezTo>
                    <a:cubicBezTo>
                      <a:pt x="235" y="157"/>
                      <a:pt x="224" y="112"/>
                      <a:pt x="190" y="67"/>
                    </a:cubicBezTo>
                    <a:close/>
                    <a:moveTo>
                      <a:pt x="34" y="191"/>
                    </a:moveTo>
                    <a:lnTo>
                      <a:pt x="34" y="191"/>
                    </a:lnTo>
                    <a:cubicBezTo>
                      <a:pt x="66" y="34"/>
                      <a:pt x="66" y="34"/>
                      <a:pt x="66" y="34"/>
                    </a:cubicBezTo>
                    <a:cubicBezTo>
                      <a:pt x="100" y="34"/>
                      <a:pt x="134" y="56"/>
                      <a:pt x="167" y="90"/>
                    </a:cubicBezTo>
                    <a:cubicBezTo>
                      <a:pt x="190" y="123"/>
                      <a:pt x="201" y="157"/>
                      <a:pt x="212" y="191"/>
                    </a:cubicBezTo>
                    <a:lnTo>
                      <a:pt x="34" y="191"/>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grpSp>
        <p:sp>
          <p:nvSpPr>
            <p:cNvPr id="162" name="CuadroTexto 395">
              <a:extLst>
                <a:ext uri="{FF2B5EF4-FFF2-40B4-BE49-F238E27FC236}">
                  <a16:creationId xmlns="" xmlns:a16="http://schemas.microsoft.com/office/drawing/2014/main" id="{BC048609-AE0C-B341-A1DD-C9007AEE8CE6}"/>
                </a:ext>
              </a:extLst>
            </p:cNvPr>
            <p:cNvSpPr txBox="1"/>
            <p:nvPr/>
          </p:nvSpPr>
          <p:spPr>
            <a:xfrm>
              <a:off x="3098272" y="3622140"/>
              <a:ext cx="2970486" cy="1046440"/>
            </a:xfrm>
            <a:prstGeom prst="rect">
              <a:avLst/>
            </a:prstGeom>
            <a:noFill/>
          </p:spPr>
          <p:txBody>
            <a:bodyPr wrap="squar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sz="1400" b="1" dirty="0">
                  <a:solidFill>
                    <a:schemeClr val="bg2"/>
                  </a:solidFill>
                  <a:latin typeface="Avenir Book"/>
                  <a:ea typeface="Lato" charset="0"/>
                  <a:cs typeface="Lato" charset="0"/>
                </a:rPr>
                <a:t>Creating Dummies</a:t>
              </a:r>
            </a:p>
          </p:txBody>
        </p:sp>
      </p:grpSp>
      <p:grpSp>
        <p:nvGrpSpPr>
          <p:cNvPr id="1028" name="Group 1027">
            <a:extLst>
              <a:ext uri="{FF2B5EF4-FFF2-40B4-BE49-F238E27FC236}">
                <a16:creationId xmlns="" xmlns:a16="http://schemas.microsoft.com/office/drawing/2014/main" id="{96C1B693-56C4-456A-BF7C-892E04719F11}"/>
              </a:ext>
            </a:extLst>
          </p:cNvPr>
          <p:cNvGrpSpPr/>
          <p:nvPr/>
        </p:nvGrpSpPr>
        <p:grpSpPr>
          <a:xfrm>
            <a:off x="4560093" y="3529416"/>
            <a:ext cx="2708537" cy="1331841"/>
            <a:chOff x="1402826" y="7964961"/>
            <a:chExt cx="5417074" cy="2663681"/>
          </a:xfrm>
        </p:grpSpPr>
        <p:sp>
          <p:nvSpPr>
            <p:cNvPr id="123" name="Freeform 362">
              <a:extLst>
                <a:ext uri="{FF2B5EF4-FFF2-40B4-BE49-F238E27FC236}">
                  <a16:creationId xmlns="" xmlns:a16="http://schemas.microsoft.com/office/drawing/2014/main" id="{C34E9B0E-EAFA-684E-ADD6-615561A4949C}"/>
                </a:ext>
              </a:extLst>
            </p:cNvPr>
            <p:cNvSpPr>
              <a:spLocks noChangeArrowheads="1"/>
            </p:cNvSpPr>
            <p:nvPr/>
          </p:nvSpPr>
          <p:spPr bwMode="auto">
            <a:xfrm>
              <a:off x="1402826" y="7964961"/>
              <a:ext cx="5417074" cy="2663681"/>
            </a:xfrm>
            <a:custGeom>
              <a:avLst/>
              <a:gdLst>
                <a:gd name="T0" fmla="*/ 4515 w 5201"/>
                <a:gd name="T1" fmla="*/ 2640 h 2641"/>
                <a:gd name="T2" fmla="*/ 4515 w 5201"/>
                <a:gd name="T3" fmla="*/ 2640 h 2641"/>
                <a:gd name="T4" fmla="*/ 686 w 5201"/>
                <a:gd name="T5" fmla="*/ 2640 h 2641"/>
                <a:gd name="T6" fmla="*/ 0 w 5201"/>
                <a:gd name="T7" fmla="*/ 1943 h 2641"/>
                <a:gd name="T8" fmla="*/ 0 w 5201"/>
                <a:gd name="T9" fmla="*/ 685 h 2641"/>
                <a:gd name="T10" fmla="*/ 686 w 5201"/>
                <a:gd name="T11" fmla="*/ 0 h 2641"/>
                <a:gd name="T12" fmla="*/ 4515 w 5201"/>
                <a:gd name="T13" fmla="*/ 0 h 2641"/>
                <a:gd name="T14" fmla="*/ 5200 w 5201"/>
                <a:gd name="T15" fmla="*/ 685 h 2641"/>
                <a:gd name="T16" fmla="*/ 5200 w 5201"/>
                <a:gd name="T17" fmla="*/ 1943 h 2641"/>
                <a:gd name="T18" fmla="*/ 4515 w 5201"/>
                <a:gd name="T19" fmla="*/ 2640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1" h="2641">
                  <a:moveTo>
                    <a:pt x="4515" y="2640"/>
                  </a:moveTo>
                  <a:lnTo>
                    <a:pt x="4515" y="2640"/>
                  </a:lnTo>
                  <a:cubicBezTo>
                    <a:pt x="686" y="2640"/>
                    <a:pt x="686" y="2640"/>
                    <a:pt x="686" y="2640"/>
                  </a:cubicBezTo>
                  <a:cubicBezTo>
                    <a:pt x="303" y="2640"/>
                    <a:pt x="0" y="2325"/>
                    <a:pt x="0" y="1943"/>
                  </a:cubicBezTo>
                  <a:cubicBezTo>
                    <a:pt x="0" y="685"/>
                    <a:pt x="0" y="685"/>
                    <a:pt x="0" y="685"/>
                  </a:cubicBezTo>
                  <a:cubicBezTo>
                    <a:pt x="0" y="303"/>
                    <a:pt x="303" y="0"/>
                    <a:pt x="686" y="0"/>
                  </a:cubicBezTo>
                  <a:cubicBezTo>
                    <a:pt x="4515" y="0"/>
                    <a:pt x="4515" y="0"/>
                    <a:pt x="4515" y="0"/>
                  </a:cubicBezTo>
                  <a:cubicBezTo>
                    <a:pt x="4885" y="0"/>
                    <a:pt x="5200" y="303"/>
                    <a:pt x="5200" y="685"/>
                  </a:cubicBezTo>
                  <a:cubicBezTo>
                    <a:pt x="5200" y="1943"/>
                    <a:pt x="5200" y="1943"/>
                    <a:pt x="5200" y="1943"/>
                  </a:cubicBezTo>
                  <a:cubicBezTo>
                    <a:pt x="5200" y="2325"/>
                    <a:pt x="4885" y="2640"/>
                    <a:pt x="4515" y="2640"/>
                  </a:cubicBezTo>
                </a:path>
              </a:pathLst>
            </a:custGeom>
            <a:solidFill>
              <a:schemeClr val="accent4"/>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58" name="CuadroTexto 395">
              <a:extLst>
                <a:ext uri="{FF2B5EF4-FFF2-40B4-BE49-F238E27FC236}">
                  <a16:creationId xmlns="" xmlns:a16="http://schemas.microsoft.com/office/drawing/2014/main" id="{2E1D46B5-301E-4347-BA34-C79D0156E6FC}"/>
                </a:ext>
              </a:extLst>
            </p:cNvPr>
            <p:cNvSpPr txBox="1"/>
            <p:nvPr/>
          </p:nvSpPr>
          <p:spPr>
            <a:xfrm>
              <a:off x="2984792" y="8673973"/>
              <a:ext cx="2970486" cy="1046440"/>
            </a:xfrm>
            <a:prstGeom prst="rect">
              <a:avLst/>
            </a:prstGeom>
            <a:noFill/>
          </p:spPr>
          <p:txBody>
            <a:bodyPr wrap="squar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sz="1400" b="1" dirty="0">
                  <a:solidFill>
                    <a:schemeClr val="bg2"/>
                  </a:solidFill>
                  <a:latin typeface="Avenir Book"/>
                  <a:ea typeface="Lato" charset="0"/>
                  <a:cs typeface="Lato" charset="0"/>
                </a:rPr>
                <a:t>Creating under sampled data</a:t>
              </a:r>
            </a:p>
          </p:txBody>
        </p:sp>
        <p:grpSp>
          <p:nvGrpSpPr>
            <p:cNvPr id="4" name="Group 3">
              <a:extLst>
                <a:ext uri="{FF2B5EF4-FFF2-40B4-BE49-F238E27FC236}">
                  <a16:creationId xmlns="" xmlns:a16="http://schemas.microsoft.com/office/drawing/2014/main" id="{710B3CE6-9185-4EE0-96B7-1F5D469DC912}"/>
                </a:ext>
              </a:extLst>
            </p:cNvPr>
            <p:cNvGrpSpPr/>
            <p:nvPr/>
          </p:nvGrpSpPr>
          <p:grpSpPr>
            <a:xfrm>
              <a:off x="1771650" y="8826382"/>
              <a:ext cx="938058" cy="641477"/>
              <a:chOff x="2113630" y="8569016"/>
              <a:chExt cx="563506" cy="600559"/>
            </a:xfrm>
          </p:grpSpPr>
          <p:sp>
            <p:nvSpPr>
              <p:cNvPr id="186" name="Freeform 610">
                <a:extLst>
                  <a:ext uri="{FF2B5EF4-FFF2-40B4-BE49-F238E27FC236}">
                    <a16:creationId xmlns="" xmlns:a16="http://schemas.microsoft.com/office/drawing/2014/main" id="{4D95A992-A303-4294-996C-C88DE9EBEA6B}"/>
                  </a:ext>
                </a:extLst>
              </p:cNvPr>
              <p:cNvSpPr>
                <a:spLocks noChangeArrowheads="1"/>
              </p:cNvSpPr>
              <p:nvPr/>
            </p:nvSpPr>
            <p:spPr bwMode="auto">
              <a:xfrm>
                <a:off x="2113630" y="8745818"/>
                <a:ext cx="563506" cy="211878"/>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7 h 209"/>
                  <a:gd name="T12" fmla="*/ 28 w 553"/>
                  <a:gd name="T13" fmla="*/ 0 h 209"/>
                  <a:gd name="T14" fmla="*/ 28 w 553"/>
                  <a:gd name="T15" fmla="*/ 0 h 209"/>
                  <a:gd name="T16" fmla="*/ 45 w 553"/>
                  <a:gd name="T17" fmla="*/ 18 h 209"/>
                  <a:gd name="T18" fmla="*/ 109 w 553"/>
                  <a:gd name="T19" fmla="*/ 46 h 209"/>
                  <a:gd name="T20" fmla="*/ 262 w 553"/>
                  <a:gd name="T21" fmla="*/ 55 h 209"/>
                  <a:gd name="T22" fmla="*/ 299 w 553"/>
                  <a:gd name="T23" fmla="*/ 55 h 209"/>
                  <a:gd name="T24" fmla="*/ 443 w 553"/>
                  <a:gd name="T25" fmla="*/ 4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73 h 209"/>
                  <a:gd name="T60" fmla="*/ 470 w 553"/>
                  <a:gd name="T61" fmla="*/ 91 h 209"/>
                  <a:gd name="T62" fmla="*/ 299 w 553"/>
                  <a:gd name="T63" fmla="*/ 100 h 209"/>
                  <a:gd name="T64" fmla="*/ 262 w 553"/>
                  <a:gd name="T65" fmla="*/ 100 h 209"/>
                  <a:gd name="T66" fmla="*/ 91 w 553"/>
                  <a:gd name="T67" fmla="*/ 91 h 209"/>
                  <a:gd name="T68" fmla="*/ 45 w 553"/>
                  <a:gd name="T69" fmla="*/ 73 h 209"/>
                  <a:gd name="T70" fmla="*/ 45 w 553"/>
                  <a:gd name="T71" fmla="*/ 127 h 209"/>
                  <a:gd name="T72" fmla="*/ 507 w 553"/>
                  <a:gd name="T73" fmla="*/ 127 h 209"/>
                  <a:gd name="T74" fmla="*/ 507 w 553"/>
                  <a:gd name="T75" fmla="*/ 127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7"/>
                      <a:pt x="0" y="27"/>
                      <a:pt x="0" y="27"/>
                    </a:cubicBezTo>
                    <a:cubicBezTo>
                      <a:pt x="0" y="9"/>
                      <a:pt x="9" y="0"/>
                      <a:pt x="28" y="0"/>
                    </a:cubicBezTo>
                    <a:lnTo>
                      <a:pt x="28" y="0"/>
                    </a:lnTo>
                    <a:cubicBezTo>
                      <a:pt x="36" y="0"/>
                      <a:pt x="45" y="9"/>
                      <a:pt x="45" y="18"/>
                    </a:cubicBezTo>
                    <a:cubicBezTo>
                      <a:pt x="54" y="27"/>
                      <a:pt x="73" y="37"/>
                      <a:pt x="109" y="46"/>
                    </a:cubicBezTo>
                    <a:cubicBezTo>
                      <a:pt x="154" y="46"/>
                      <a:pt x="208" y="55"/>
                      <a:pt x="262" y="55"/>
                    </a:cubicBezTo>
                    <a:cubicBezTo>
                      <a:pt x="271" y="55"/>
                      <a:pt x="281" y="55"/>
                      <a:pt x="299" y="55"/>
                    </a:cubicBezTo>
                    <a:cubicBezTo>
                      <a:pt x="353" y="55"/>
                      <a:pt x="398" y="46"/>
                      <a:pt x="443" y="46"/>
                    </a:cubicBezTo>
                    <a:cubicBezTo>
                      <a:pt x="488" y="37"/>
                      <a:pt x="498" y="27"/>
                      <a:pt x="507" y="18"/>
                    </a:cubicBezTo>
                    <a:cubicBezTo>
                      <a:pt x="507" y="9"/>
                      <a:pt x="516" y="0"/>
                      <a:pt x="534" y="0"/>
                    </a:cubicBezTo>
                    <a:lnTo>
                      <a:pt x="534" y="0"/>
                    </a:lnTo>
                    <a:cubicBezTo>
                      <a:pt x="543" y="0"/>
                      <a:pt x="552" y="9"/>
                      <a:pt x="552" y="27"/>
                    </a:cubicBezTo>
                    <a:lnTo>
                      <a:pt x="552" y="27"/>
                    </a:lnTo>
                    <a:lnTo>
                      <a:pt x="552" y="27"/>
                    </a:lnTo>
                    <a:lnTo>
                      <a:pt x="552" y="27"/>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63"/>
                      <a:pt x="281" y="163"/>
                    </a:cubicBezTo>
                    <a:cubicBezTo>
                      <a:pt x="335" y="163"/>
                      <a:pt x="389" y="154"/>
                      <a:pt x="434" y="145"/>
                    </a:cubicBezTo>
                    <a:cubicBezTo>
                      <a:pt x="479" y="136"/>
                      <a:pt x="498" y="127"/>
                      <a:pt x="507" y="127"/>
                    </a:cubicBezTo>
                    <a:cubicBezTo>
                      <a:pt x="507" y="73"/>
                      <a:pt x="507" y="73"/>
                      <a:pt x="507" y="73"/>
                    </a:cubicBezTo>
                    <a:cubicBezTo>
                      <a:pt x="488" y="82"/>
                      <a:pt x="479" y="82"/>
                      <a:pt x="470" y="91"/>
                    </a:cubicBezTo>
                    <a:cubicBezTo>
                      <a:pt x="425" y="100"/>
                      <a:pt x="362" y="100"/>
                      <a:pt x="299" y="100"/>
                    </a:cubicBezTo>
                    <a:cubicBezTo>
                      <a:pt x="281" y="100"/>
                      <a:pt x="271" y="100"/>
                      <a:pt x="262" y="100"/>
                    </a:cubicBezTo>
                    <a:cubicBezTo>
                      <a:pt x="190" y="100"/>
                      <a:pt x="136" y="100"/>
                      <a:pt x="91" y="91"/>
                    </a:cubicBezTo>
                    <a:cubicBezTo>
                      <a:pt x="73" y="82"/>
                      <a:pt x="64" y="82"/>
                      <a:pt x="45" y="73"/>
                    </a:cubicBezTo>
                    <a:lnTo>
                      <a:pt x="45" y="127"/>
                    </a:lnTo>
                    <a:close/>
                    <a:moveTo>
                      <a:pt x="507" y="127"/>
                    </a:moveTo>
                    <a:lnTo>
                      <a:pt x="507" y="127"/>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187" name="Freeform 611">
                <a:extLst>
                  <a:ext uri="{FF2B5EF4-FFF2-40B4-BE49-F238E27FC236}">
                    <a16:creationId xmlns="" xmlns:a16="http://schemas.microsoft.com/office/drawing/2014/main" id="{F826C5B9-8F17-40DE-AF56-A92305678AC3}"/>
                  </a:ext>
                </a:extLst>
              </p:cNvPr>
              <p:cNvSpPr>
                <a:spLocks noChangeArrowheads="1"/>
              </p:cNvSpPr>
              <p:nvPr/>
            </p:nvSpPr>
            <p:spPr bwMode="auto">
              <a:xfrm>
                <a:off x="2113630" y="8858518"/>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6 h 209"/>
                  <a:gd name="T10" fmla="*/ 0 w 553"/>
                  <a:gd name="T11" fmla="*/ 27 h 209"/>
                  <a:gd name="T12" fmla="*/ 28 w 553"/>
                  <a:gd name="T13" fmla="*/ 0 h 209"/>
                  <a:gd name="T14" fmla="*/ 28 w 553"/>
                  <a:gd name="T15" fmla="*/ 0 h 209"/>
                  <a:gd name="T16" fmla="*/ 45 w 553"/>
                  <a:gd name="T17" fmla="*/ 18 h 209"/>
                  <a:gd name="T18" fmla="*/ 109 w 553"/>
                  <a:gd name="T19" fmla="*/ 36 h 209"/>
                  <a:gd name="T20" fmla="*/ 262 w 553"/>
                  <a:gd name="T21" fmla="*/ 54 h 209"/>
                  <a:gd name="T22" fmla="*/ 299 w 553"/>
                  <a:gd name="T23" fmla="*/ 54 h 209"/>
                  <a:gd name="T24" fmla="*/ 443 w 553"/>
                  <a:gd name="T25" fmla="*/ 3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6 h 209"/>
                  <a:gd name="T42" fmla="*/ 461 w 553"/>
                  <a:gd name="T43" fmla="*/ 190 h 209"/>
                  <a:gd name="T44" fmla="*/ 281 w 553"/>
                  <a:gd name="T45" fmla="*/ 208 h 209"/>
                  <a:gd name="T46" fmla="*/ 45 w 553"/>
                  <a:gd name="T47" fmla="*/ 126 h 209"/>
                  <a:gd name="T48" fmla="*/ 45 w 553"/>
                  <a:gd name="T49" fmla="*/ 126 h 209"/>
                  <a:gd name="T50" fmla="*/ 118 w 553"/>
                  <a:gd name="T51" fmla="*/ 145 h 209"/>
                  <a:gd name="T52" fmla="*/ 281 w 553"/>
                  <a:gd name="T53" fmla="*/ 153 h 209"/>
                  <a:gd name="T54" fmla="*/ 434 w 553"/>
                  <a:gd name="T55" fmla="*/ 145 h 209"/>
                  <a:gd name="T56" fmla="*/ 507 w 553"/>
                  <a:gd name="T57" fmla="*/ 117 h 209"/>
                  <a:gd name="T58" fmla="*/ 507 w 553"/>
                  <a:gd name="T59" fmla="*/ 72 h 209"/>
                  <a:gd name="T60" fmla="*/ 470 w 553"/>
                  <a:gd name="T61" fmla="*/ 81 h 209"/>
                  <a:gd name="T62" fmla="*/ 299 w 553"/>
                  <a:gd name="T63" fmla="*/ 99 h 209"/>
                  <a:gd name="T64" fmla="*/ 262 w 553"/>
                  <a:gd name="T65" fmla="*/ 99 h 209"/>
                  <a:gd name="T66" fmla="*/ 91 w 553"/>
                  <a:gd name="T67" fmla="*/ 81 h 209"/>
                  <a:gd name="T68" fmla="*/ 45 w 553"/>
                  <a:gd name="T69" fmla="*/ 72 h 209"/>
                  <a:gd name="T70" fmla="*/ 45 w 553"/>
                  <a:gd name="T71" fmla="*/ 126 h 209"/>
                  <a:gd name="T72" fmla="*/ 507 w 553"/>
                  <a:gd name="T73" fmla="*/ 126 h 209"/>
                  <a:gd name="T74" fmla="*/ 507 w 553"/>
                  <a:gd name="T75" fmla="*/ 12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81"/>
                      <a:pt x="45" y="181"/>
                      <a:pt x="36" y="172"/>
                    </a:cubicBezTo>
                    <a:cubicBezTo>
                      <a:pt x="9" y="162"/>
                      <a:pt x="0" y="145"/>
                      <a:pt x="0" y="126"/>
                    </a:cubicBezTo>
                    <a:cubicBezTo>
                      <a:pt x="0" y="27"/>
                      <a:pt x="0" y="27"/>
                      <a:pt x="0" y="27"/>
                    </a:cubicBezTo>
                    <a:cubicBezTo>
                      <a:pt x="0" y="9"/>
                      <a:pt x="9" y="0"/>
                      <a:pt x="28" y="0"/>
                    </a:cubicBezTo>
                    <a:lnTo>
                      <a:pt x="28" y="0"/>
                    </a:lnTo>
                    <a:cubicBezTo>
                      <a:pt x="36" y="0"/>
                      <a:pt x="45" y="9"/>
                      <a:pt x="45" y="18"/>
                    </a:cubicBezTo>
                    <a:cubicBezTo>
                      <a:pt x="54" y="18"/>
                      <a:pt x="73" y="27"/>
                      <a:pt x="109" y="36"/>
                    </a:cubicBezTo>
                    <a:cubicBezTo>
                      <a:pt x="154" y="45"/>
                      <a:pt x="208" y="45"/>
                      <a:pt x="262" y="54"/>
                    </a:cubicBezTo>
                    <a:cubicBezTo>
                      <a:pt x="271" y="54"/>
                      <a:pt x="281" y="54"/>
                      <a:pt x="299" y="54"/>
                    </a:cubicBezTo>
                    <a:cubicBezTo>
                      <a:pt x="353" y="45"/>
                      <a:pt x="398" y="45"/>
                      <a:pt x="443" y="36"/>
                    </a:cubicBezTo>
                    <a:cubicBezTo>
                      <a:pt x="488" y="27"/>
                      <a:pt x="498" y="18"/>
                      <a:pt x="507" y="18"/>
                    </a:cubicBezTo>
                    <a:cubicBezTo>
                      <a:pt x="507" y="9"/>
                      <a:pt x="516" y="0"/>
                      <a:pt x="534" y="0"/>
                    </a:cubicBezTo>
                    <a:lnTo>
                      <a:pt x="534" y="0"/>
                    </a:lnTo>
                    <a:cubicBezTo>
                      <a:pt x="543" y="0"/>
                      <a:pt x="552" y="9"/>
                      <a:pt x="552" y="27"/>
                    </a:cubicBezTo>
                    <a:lnTo>
                      <a:pt x="552" y="27"/>
                    </a:lnTo>
                    <a:lnTo>
                      <a:pt x="552" y="27"/>
                    </a:lnTo>
                    <a:lnTo>
                      <a:pt x="552" y="27"/>
                    </a:lnTo>
                    <a:cubicBezTo>
                      <a:pt x="552" y="126"/>
                      <a:pt x="552" y="126"/>
                      <a:pt x="552" y="126"/>
                    </a:cubicBezTo>
                    <a:cubicBezTo>
                      <a:pt x="552" y="162"/>
                      <a:pt x="498" y="181"/>
                      <a:pt x="461" y="190"/>
                    </a:cubicBezTo>
                    <a:cubicBezTo>
                      <a:pt x="407" y="199"/>
                      <a:pt x="344" y="208"/>
                      <a:pt x="281" y="208"/>
                    </a:cubicBezTo>
                    <a:close/>
                    <a:moveTo>
                      <a:pt x="45" y="126"/>
                    </a:moveTo>
                    <a:lnTo>
                      <a:pt x="45" y="126"/>
                    </a:lnTo>
                    <a:cubicBezTo>
                      <a:pt x="54" y="126"/>
                      <a:pt x="73" y="136"/>
                      <a:pt x="118" y="145"/>
                    </a:cubicBezTo>
                    <a:cubicBezTo>
                      <a:pt x="163" y="153"/>
                      <a:pt x="217" y="153"/>
                      <a:pt x="281" y="153"/>
                    </a:cubicBezTo>
                    <a:cubicBezTo>
                      <a:pt x="335" y="153"/>
                      <a:pt x="389" y="153"/>
                      <a:pt x="434" y="145"/>
                    </a:cubicBezTo>
                    <a:cubicBezTo>
                      <a:pt x="479" y="136"/>
                      <a:pt x="498" y="126"/>
                      <a:pt x="507" y="117"/>
                    </a:cubicBezTo>
                    <a:cubicBezTo>
                      <a:pt x="507" y="72"/>
                      <a:pt x="507" y="72"/>
                      <a:pt x="507" y="72"/>
                    </a:cubicBezTo>
                    <a:cubicBezTo>
                      <a:pt x="488" y="81"/>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26"/>
                    </a:lnTo>
                    <a:close/>
                    <a:moveTo>
                      <a:pt x="507" y="126"/>
                    </a:moveTo>
                    <a:lnTo>
                      <a:pt x="507" y="12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188" name="Freeform 612">
                <a:extLst>
                  <a:ext uri="{FF2B5EF4-FFF2-40B4-BE49-F238E27FC236}">
                    <a16:creationId xmlns="" xmlns:a16="http://schemas.microsoft.com/office/drawing/2014/main" id="{3F404064-718D-465A-AB0D-34C2B59928AF}"/>
                  </a:ext>
                </a:extLst>
              </p:cNvPr>
              <p:cNvSpPr>
                <a:spLocks noChangeArrowheads="1"/>
              </p:cNvSpPr>
              <p:nvPr/>
            </p:nvSpPr>
            <p:spPr bwMode="auto">
              <a:xfrm>
                <a:off x="2113630" y="8957695"/>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36 h 209"/>
                  <a:gd name="T10" fmla="*/ 0 w 553"/>
                  <a:gd name="T11" fmla="*/ 27 h 209"/>
                  <a:gd name="T12" fmla="*/ 28 w 553"/>
                  <a:gd name="T13" fmla="*/ 0 h 209"/>
                  <a:gd name="T14" fmla="*/ 28 w 553"/>
                  <a:gd name="T15" fmla="*/ 0 h 209"/>
                  <a:gd name="T16" fmla="*/ 45 w 553"/>
                  <a:gd name="T17" fmla="*/ 27 h 209"/>
                  <a:gd name="T18" fmla="*/ 109 w 553"/>
                  <a:gd name="T19" fmla="*/ 46 h 209"/>
                  <a:gd name="T20" fmla="*/ 262 w 553"/>
                  <a:gd name="T21" fmla="*/ 54 h 209"/>
                  <a:gd name="T22" fmla="*/ 299 w 553"/>
                  <a:gd name="T23" fmla="*/ 54 h 209"/>
                  <a:gd name="T24" fmla="*/ 443 w 553"/>
                  <a:gd name="T25" fmla="*/ 46 h 209"/>
                  <a:gd name="T26" fmla="*/ 507 w 553"/>
                  <a:gd name="T27" fmla="*/ 27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36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82 h 209"/>
                  <a:gd name="T60" fmla="*/ 470 w 553"/>
                  <a:gd name="T61" fmla="*/ 91 h 209"/>
                  <a:gd name="T62" fmla="*/ 299 w 553"/>
                  <a:gd name="T63" fmla="*/ 109 h 209"/>
                  <a:gd name="T64" fmla="*/ 262 w 553"/>
                  <a:gd name="T65" fmla="*/ 109 h 209"/>
                  <a:gd name="T66" fmla="*/ 91 w 553"/>
                  <a:gd name="T67" fmla="*/ 91 h 209"/>
                  <a:gd name="T68" fmla="*/ 45 w 553"/>
                  <a:gd name="T69" fmla="*/ 82 h 209"/>
                  <a:gd name="T70" fmla="*/ 45 w 553"/>
                  <a:gd name="T71" fmla="*/ 127 h 209"/>
                  <a:gd name="T72" fmla="*/ 507 w 553"/>
                  <a:gd name="T73" fmla="*/ 136 h 209"/>
                  <a:gd name="T74" fmla="*/ 507 w 553"/>
                  <a:gd name="T75" fmla="*/ 13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208"/>
                      <a:pt x="91" y="190"/>
                    </a:cubicBezTo>
                    <a:cubicBezTo>
                      <a:pt x="64" y="190"/>
                      <a:pt x="45" y="181"/>
                      <a:pt x="36" y="172"/>
                    </a:cubicBezTo>
                    <a:cubicBezTo>
                      <a:pt x="9" y="163"/>
                      <a:pt x="0" y="154"/>
                      <a:pt x="0" y="136"/>
                    </a:cubicBezTo>
                    <a:cubicBezTo>
                      <a:pt x="0" y="27"/>
                      <a:pt x="0" y="27"/>
                      <a:pt x="0" y="27"/>
                    </a:cubicBezTo>
                    <a:cubicBezTo>
                      <a:pt x="0" y="18"/>
                      <a:pt x="9" y="0"/>
                      <a:pt x="28" y="0"/>
                    </a:cubicBezTo>
                    <a:lnTo>
                      <a:pt x="28" y="0"/>
                    </a:lnTo>
                    <a:cubicBezTo>
                      <a:pt x="36" y="0"/>
                      <a:pt x="45" y="9"/>
                      <a:pt x="45" y="27"/>
                    </a:cubicBezTo>
                    <a:cubicBezTo>
                      <a:pt x="54" y="27"/>
                      <a:pt x="73" y="37"/>
                      <a:pt x="109" y="46"/>
                    </a:cubicBezTo>
                    <a:cubicBezTo>
                      <a:pt x="154" y="54"/>
                      <a:pt x="208" y="54"/>
                      <a:pt x="262" y="54"/>
                    </a:cubicBezTo>
                    <a:cubicBezTo>
                      <a:pt x="271" y="54"/>
                      <a:pt x="281" y="54"/>
                      <a:pt x="299" y="54"/>
                    </a:cubicBezTo>
                    <a:cubicBezTo>
                      <a:pt x="353" y="54"/>
                      <a:pt x="398" y="54"/>
                      <a:pt x="443" y="46"/>
                    </a:cubicBezTo>
                    <a:cubicBezTo>
                      <a:pt x="488" y="37"/>
                      <a:pt x="498" y="27"/>
                      <a:pt x="507" y="27"/>
                    </a:cubicBezTo>
                    <a:cubicBezTo>
                      <a:pt x="507" y="9"/>
                      <a:pt x="516" y="0"/>
                      <a:pt x="534" y="0"/>
                    </a:cubicBezTo>
                    <a:lnTo>
                      <a:pt x="534" y="0"/>
                    </a:lnTo>
                    <a:cubicBezTo>
                      <a:pt x="543" y="0"/>
                      <a:pt x="552" y="18"/>
                      <a:pt x="552" y="27"/>
                    </a:cubicBezTo>
                    <a:lnTo>
                      <a:pt x="552" y="27"/>
                    </a:lnTo>
                    <a:lnTo>
                      <a:pt x="552" y="27"/>
                    </a:lnTo>
                    <a:lnTo>
                      <a:pt x="552" y="27"/>
                    </a:lnTo>
                    <a:cubicBezTo>
                      <a:pt x="552" y="136"/>
                      <a:pt x="552" y="136"/>
                      <a:pt x="552" y="136"/>
                    </a:cubicBezTo>
                    <a:cubicBezTo>
                      <a:pt x="552" y="172"/>
                      <a:pt x="498" y="190"/>
                      <a:pt x="461" y="190"/>
                    </a:cubicBezTo>
                    <a:cubicBezTo>
                      <a:pt x="407" y="208"/>
                      <a:pt x="344" y="208"/>
                      <a:pt x="281" y="208"/>
                    </a:cubicBezTo>
                    <a:close/>
                    <a:moveTo>
                      <a:pt x="45" y="127"/>
                    </a:moveTo>
                    <a:lnTo>
                      <a:pt x="45" y="127"/>
                    </a:lnTo>
                    <a:cubicBezTo>
                      <a:pt x="54" y="136"/>
                      <a:pt x="73" y="145"/>
                      <a:pt x="118" y="145"/>
                    </a:cubicBezTo>
                    <a:cubicBezTo>
                      <a:pt x="163" y="154"/>
                      <a:pt x="217" y="163"/>
                      <a:pt x="281" y="163"/>
                    </a:cubicBezTo>
                    <a:cubicBezTo>
                      <a:pt x="335" y="163"/>
                      <a:pt x="389" y="154"/>
                      <a:pt x="434" y="145"/>
                    </a:cubicBezTo>
                    <a:cubicBezTo>
                      <a:pt x="479" y="145"/>
                      <a:pt x="498" y="136"/>
                      <a:pt x="507" y="127"/>
                    </a:cubicBezTo>
                    <a:cubicBezTo>
                      <a:pt x="507" y="82"/>
                      <a:pt x="507" y="82"/>
                      <a:pt x="507" y="82"/>
                    </a:cubicBezTo>
                    <a:cubicBezTo>
                      <a:pt x="488" y="82"/>
                      <a:pt x="479" y="91"/>
                      <a:pt x="470" y="91"/>
                    </a:cubicBezTo>
                    <a:cubicBezTo>
                      <a:pt x="425" y="100"/>
                      <a:pt x="362" y="109"/>
                      <a:pt x="299" y="109"/>
                    </a:cubicBezTo>
                    <a:cubicBezTo>
                      <a:pt x="281" y="109"/>
                      <a:pt x="271" y="109"/>
                      <a:pt x="262" y="109"/>
                    </a:cubicBezTo>
                    <a:cubicBezTo>
                      <a:pt x="190" y="109"/>
                      <a:pt x="136" y="100"/>
                      <a:pt x="91" y="91"/>
                    </a:cubicBezTo>
                    <a:cubicBezTo>
                      <a:pt x="73" y="82"/>
                      <a:pt x="64" y="82"/>
                      <a:pt x="45" y="82"/>
                    </a:cubicBezTo>
                    <a:lnTo>
                      <a:pt x="45" y="127"/>
                    </a:lnTo>
                    <a:close/>
                    <a:moveTo>
                      <a:pt x="507" y="136"/>
                    </a:moveTo>
                    <a:lnTo>
                      <a:pt x="507" y="13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189" name="Freeform 613">
                <a:extLst>
                  <a:ext uri="{FF2B5EF4-FFF2-40B4-BE49-F238E27FC236}">
                    <a16:creationId xmlns="" xmlns:a16="http://schemas.microsoft.com/office/drawing/2014/main" id="{9DE72454-84C9-45FE-AA03-F79D12BF9E25}"/>
                  </a:ext>
                </a:extLst>
              </p:cNvPr>
              <p:cNvSpPr>
                <a:spLocks noChangeArrowheads="1"/>
              </p:cNvSpPr>
              <p:nvPr/>
            </p:nvSpPr>
            <p:spPr bwMode="auto">
              <a:xfrm>
                <a:off x="2113630" y="8646640"/>
                <a:ext cx="563506" cy="202861"/>
              </a:xfrm>
              <a:custGeom>
                <a:avLst/>
                <a:gdLst>
                  <a:gd name="T0" fmla="*/ 281 w 553"/>
                  <a:gd name="T1" fmla="*/ 199 h 200"/>
                  <a:gd name="T2" fmla="*/ 281 w 553"/>
                  <a:gd name="T3" fmla="*/ 199 h 200"/>
                  <a:gd name="T4" fmla="*/ 91 w 553"/>
                  <a:gd name="T5" fmla="*/ 190 h 200"/>
                  <a:gd name="T6" fmla="*/ 36 w 553"/>
                  <a:gd name="T7" fmla="*/ 172 h 200"/>
                  <a:gd name="T8" fmla="*/ 0 w 553"/>
                  <a:gd name="T9" fmla="*/ 126 h 200"/>
                  <a:gd name="T10" fmla="*/ 0 w 553"/>
                  <a:gd name="T11" fmla="*/ 18 h 200"/>
                  <a:gd name="T12" fmla="*/ 28 w 553"/>
                  <a:gd name="T13" fmla="*/ 0 h 200"/>
                  <a:gd name="T14" fmla="*/ 28 w 553"/>
                  <a:gd name="T15" fmla="*/ 0 h 200"/>
                  <a:gd name="T16" fmla="*/ 45 w 553"/>
                  <a:gd name="T17" fmla="*/ 18 h 200"/>
                  <a:gd name="T18" fmla="*/ 109 w 553"/>
                  <a:gd name="T19" fmla="*/ 36 h 200"/>
                  <a:gd name="T20" fmla="*/ 262 w 553"/>
                  <a:gd name="T21" fmla="*/ 45 h 200"/>
                  <a:gd name="T22" fmla="*/ 299 w 553"/>
                  <a:gd name="T23" fmla="*/ 45 h 200"/>
                  <a:gd name="T24" fmla="*/ 443 w 553"/>
                  <a:gd name="T25" fmla="*/ 36 h 200"/>
                  <a:gd name="T26" fmla="*/ 507 w 553"/>
                  <a:gd name="T27" fmla="*/ 18 h 200"/>
                  <a:gd name="T28" fmla="*/ 534 w 553"/>
                  <a:gd name="T29" fmla="*/ 0 h 200"/>
                  <a:gd name="T30" fmla="*/ 534 w 553"/>
                  <a:gd name="T31" fmla="*/ 0 h 200"/>
                  <a:gd name="T32" fmla="*/ 552 w 553"/>
                  <a:gd name="T33" fmla="*/ 18 h 200"/>
                  <a:gd name="T34" fmla="*/ 552 w 553"/>
                  <a:gd name="T35" fmla="*/ 18 h 200"/>
                  <a:gd name="T36" fmla="*/ 552 w 553"/>
                  <a:gd name="T37" fmla="*/ 18 h 200"/>
                  <a:gd name="T38" fmla="*/ 552 w 553"/>
                  <a:gd name="T39" fmla="*/ 18 h 200"/>
                  <a:gd name="T40" fmla="*/ 552 w 553"/>
                  <a:gd name="T41" fmla="*/ 126 h 200"/>
                  <a:gd name="T42" fmla="*/ 461 w 553"/>
                  <a:gd name="T43" fmla="*/ 190 h 200"/>
                  <a:gd name="T44" fmla="*/ 281 w 553"/>
                  <a:gd name="T45" fmla="*/ 199 h 200"/>
                  <a:gd name="T46" fmla="*/ 45 w 553"/>
                  <a:gd name="T47" fmla="*/ 117 h 200"/>
                  <a:gd name="T48" fmla="*/ 45 w 553"/>
                  <a:gd name="T49" fmla="*/ 117 h 200"/>
                  <a:gd name="T50" fmla="*/ 118 w 553"/>
                  <a:gd name="T51" fmla="*/ 145 h 200"/>
                  <a:gd name="T52" fmla="*/ 281 w 553"/>
                  <a:gd name="T53" fmla="*/ 154 h 200"/>
                  <a:gd name="T54" fmla="*/ 434 w 553"/>
                  <a:gd name="T55" fmla="*/ 145 h 200"/>
                  <a:gd name="T56" fmla="*/ 507 w 553"/>
                  <a:gd name="T57" fmla="*/ 117 h 200"/>
                  <a:gd name="T58" fmla="*/ 507 w 553"/>
                  <a:gd name="T59" fmla="*/ 72 h 200"/>
                  <a:gd name="T60" fmla="*/ 470 w 553"/>
                  <a:gd name="T61" fmla="*/ 81 h 200"/>
                  <a:gd name="T62" fmla="*/ 299 w 553"/>
                  <a:gd name="T63" fmla="*/ 99 h 200"/>
                  <a:gd name="T64" fmla="*/ 262 w 553"/>
                  <a:gd name="T65" fmla="*/ 99 h 200"/>
                  <a:gd name="T66" fmla="*/ 91 w 553"/>
                  <a:gd name="T67" fmla="*/ 81 h 200"/>
                  <a:gd name="T68" fmla="*/ 45 w 553"/>
                  <a:gd name="T69" fmla="*/ 72 h 200"/>
                  <a:gd name="T70" fmla="*/ 45 w 553"/>
                  <a:gd name="T71" fmla="*/ 117 h 200"/>
                  <a:gd name="T72" fmla="*/ 507 w 553"/>
                  <a:gd name="T73" fmla="*/ 126 h 200"/>
                  <a:gd name="T74" fmla="*/ 507 w 553"/>
                  <a:gd name="T75" fmla="*/ 126 h 200"/>
                  <a:gd name="T76" fmla="*/ 45 w 553"/>
                  <a:gd name="T77" fmla="*/ 18 h 200"/>
                  <a:gd name="T78" fmla="*/ 45 w 553"/>
                  <a:gd name="T79" fmla="*/ 1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0">
                    <a:moveTo>
                      <a:pt x="281" y="199"/>
                    </a:moveTo>
                    <a:lnTo>
                      <a:pt x="281" y="199"/>
                    </a:lnTo>
                    <a:cubicBezTo>
                      <a:pt x="208" y="199"/>
                      <a:pt x="145" y="199"/>
                      <a:pt x="91" y="190"/>
                    </a:cubicBezTo>
                    <a:cubicBezTo>
                      <a:pt x="64" y="181"/>
                      <a:pt x="45" y="172"/>
                      <a:pt x="36" y="172"/>
                    </a:cubicBezTo>
                    <a:cubicBezTo>
                      <a:pt x="9" y="154"/>
                      <a:pt x="0" y="145"/>
                      <a:pt x="0" y="126"/>
                    </a:cubicBezTo>
                    <a:cubicBezTo>
                      <a:pt x="0" y="18"/>
                      <a:pt x="0" y="18"/>
                      <a:pt x="0" y="18"/>
                    </a:cubicBezTo>
                    <a:cubicBezTo>
                      <a:pt x="0" y="9"/>
                      <a:pt x="9" y="0"/>
                      <a:pt x="28" y="0"/>
                    </a:cubicBezTo>
                    <a:lnTo>
                      <a:pt x="28" y="0"/>
                    </a:lnTo>
                    <a:cubicBezTo>
                      <a:pt x="36" y="0"/>
                      <a:pt x="45" y="9"/>
                      <a:pt x="45" y="18"/>
                    </a:cubicBezTo>
                    <a:cubicBezTo>
                      <a:pt x="54" y="18"/>
                      <a:pt x="73" y="27"/>
                      <a:pt x="109" y="36"/>
                    </a:cubicBezTo>
                    <a:cubicBezTo>
                      <a:pt x="154" y="45"/>
                      <a:pt x="208" y="45"/>
                      <a:pt x="262" y="45"/>
                    </a:cubicBezTo>
                    <a:cubicBezTo>
                      <a:pt x="271" y="45"/>
                      <a:pt x="281" y="45"/>
                      <a:pt x="299" y="45"/>
                    </a:cubicBezTo>
                    <a:cubicBezTo>
                      <a:pt x="353" y="45"/>
                      <a:pt x="398" y="45"/>
                      <a:pt x="443" y="36"/>
                    </a:cubicBezTo>
                    <a:cubicBezTo>
                      <a:pt x="488" y="27"/>
                      <a:pt x="498" y="18"/>
                      <a:pt x="507" y="18"/>
                    </a:cubicBezTo>
                    <a:cubicBezTo>
                      <a:pt x="507" y="9"/>
                      <a:pt x="516" y="0"/>
                      <a:pt x="534" y="0"/>
                    </a:cubicBezTo>
                    <a:lnTo>
                      <a:pt x="534" y="0"/>
                    </a:lnTo>
                    <a:cubicBezTo>
                      <a:pt x="543" y="0"/>
                      <a:pt x="552" y="9"/>
                      <a:pt x="552" y="18"/>
                    </a:cubicBezTo>
                    <a:lnTo>
                      <a:pt x="552" y="18"/>
                    </a:lnTo>
                    <a:lnTo>
                      <a:pt x="552" y="18"/>
                    </a:lnTo>
                    <a:lnTo>
                      <a:pt x="552" y="18"/>
                    </a:lnTo>
                    <a:cubicBezTo>
                      <a:pt x="552" y="126"/>
                      <a:pt x="552" y="126"/>
                      <a:pt x="552" y="126"/>
                    </a:cubicBezTo>
                    <a:cubicBezTo>
                      <a:pt x="552" y="163"/>
                      <a:pt x="498" y="181"/>
                      <a:pt x="461" y="190"/>
                    </a:cubicBezTo>
                    <a:cubicBezTo>
                      <a:pt x="407" y="199"/>
                      <a:pt x="344" y="199"/>
                      <a:pt x="281" y="199"/>
                    </a:cubicBezTo>
                    <a:close/>
                    <a:moveTo>
                      <a:pt x="45" y="117"/>
                    </a:moveTo>
                    <a:lnTo>
                      <a:pt x="45" y="117"/>
                    </a:lnTo>
                    <a:cubicBezTo>
                      <a:pt x="54" y="126"/>
                      <a:pt x="73" y="136"/>
                      <a:pt x="118" y="145"/>
                    </a:cubicBezTo>
                    <a:cubicBezTo>
                      <a:pt x="163" y="145"/>
                      <a:pt x="217" y="154"/>
                      <a:pt x="281" y="154"/>
                    </a:cubicBezTo>
                    <a:cubicBezTo>
                      <a:pt x="335" y="154"/>
                      <a:pt x="389" y="145"/>
                      <a:pt x="434" y="145"/>
                    </a:cubicBezTo>
                    <a:cubicBezTo>
                      <a:pt x="479" y="136"/>
                      <a:pt x="498" y="126"/>
                      <a:pt x="507" y="117"/>
                    </a:cubicBezTo>
                    <a:cubicBezTo>
                      <a:pt x="507" y="72"/>
                      <a:pt x="507" y="72"/>
                      <a:pt x="507" y="72"/>
                    </a:cubicBezTo>
                    <a:cubicBezTo>
                      <a:pt x="488" y="72"/>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17"/>
                    </a:lnTo>
                    <a:close/>
                    <a:moveTo>
                      <a:pt x="507" y="126"/>
                    </a:moveTo>
                    <a:lnTo>
                      <a:pt x="507" y="126"/>
                    </a:lnTo>
                    <a:close/>
                    <a:moveTo>
                      <a:pt x="45" y="18"/>
                    </a:moveTo>
                    <a:lnTo>
                      <a:pt x="45" y="18"/>
                    </a:lnTo>
                    <a:close/>
                  </a:path>
                </a:pathLst>
              </a:custGeom>
              <a:solidFill>
                <a:schemeClr val="bg2"/>
              </a:solidFill>
              <a:ln>
                <a:noFill/>
              </a:ln>
              <a:effectLst/>
            </p:spPr>
            <p:txBody>
              <a:bodyPr wrap="none" anchor="ctr"/>
              <a:lstStyle/>
              <a:p>
                <a:endParaRPr lang="es-MX" sz="900" dirty="0"/>
              </a:p>
            </p:txBody>
          </p:sp>
          <p:sp>
            <p:nvSpPr>
              <p:cNvPr id="190" name="Freeform 614">
                <a:extLst>
                  <a:ext uri="{FF2B5EF4-FFF2-40B4-BE49-F238E27FC236}">
                    <a16:creationId xmlns="" xmlns:a16="http://schemas.microsoft.com/office/drawing/2014/main" id="{FA32DA66-479F-41BA-BF50-6EC5A56D2287}"/>
                  </a:ext>
                </a:extLst>
              </p:cNvPr>
              <p:cNvSpPr>
                <a:spLocks noChangeArrowheads="1"/>
              </p:cNvSpPr>
              <p:nvPr/>
            </p:nvSpPr>
            <p:spPr bwMode="auto">
              <a:xfrm>
                <a:off x="2113630" y="8569016"/>
                <a:ext cx="563506" cy="157784"/>
              </a:xfrm>
              <a:custGeom>
                <a:avLst/>
                <a:gdLst>
                  <a:gd name="T0" fmla="*/ 281 w 553"/>
                  <a:gd name="T1" fmla="*/ 154 h 155"/>
                  <a:gd name="T2" fmla="*/ 281 w 553"/>
                  <a:gd name="T3" fmla="*/ 154 h 155"/>
                  <a:gd name="T4" fmla="*/ 262 w 553"/>
                  <a:gd name="T5" fmla="*/ 154 h 155"/>
                  <a:gd name="T6" fmla="*/ 91 w 553"/>
                  <a:gd name="T7" fmla="*/ 136 h 155"/>
                  <a:gd name="T8" fmla="*/ 0 w 553"/>
                  <a:gd name="T9" fmla="*/ 82 h 155"/>
                  <a:gd name="T10" fmla="*/ 91 w 553"/>
                  <a:gd name="T11" fmla="*/ 18 h 155"/>
                  <a:gd name="T12" fmla="*/ 281 w 553"/>
                  <a:gd name="T13" fmla="*/ 0 h 155"/>
                  <a:gd name="T14" fmla="*/ 461 w 553"/>
                  <a:gd name="T15" fmla="*/ 18 h 155"/>
                  <a:gd name="T16" fmla="*/ 525 w 553"/>
                  <a:gd name="T17" fmla="*/ 36 h 155"/>
                  <a:gd name="T18" fmla="*/ 552 w 553"/>
                  <a:gd name="T19" fmla="*/ 82 h 155"/>
                  <a:gd name="T20" fmla="*/ 470 w 553"/>
                  <a:gd name="T21" fmla="*/ 136 h 155"/>
                  <a:gd name="T22" fmla="*/ 299 w 553"/>
                  <a:gd name="T23" fmla="*/ 154 h 155"/>
                  <a:gd name="T24" fmla="*/ 281 w 553"/>
                  <a:gd name="T25" fmla="*/ 154 h 155"/>
                  <a:gd name="T26" fmla="*/ 64 w 553"/>
                  <a:gd name="T27" fmla="*/ 82 h 155"/>
                  <a:gd name="T28" fmla="*/ 64 w 553"/>
                  <a:gd name="T29" fmla="*/ 82 h 155"/>
                  <a:gd name="T30" fmla="*/ 109 w 553"/>
                  <a:gd name="T31" fmla="*/ 91 h 155"/>
                  <a:gd name="T32" fmla="*/ 262 w 553"/>
                  <a:gd name="T33" fmla="*/ 109 h 155"/>
                  <a:gd name="T34" fmla="*/ 299 w 553"/>
                  <a:gd name="T35" fmla="*/ 109 h 155"/>
                  <a:gd name="T36" fmla="*/ 443 w 553"/>
                  <a:gd name="T37" fmla="*/ 91 h 155"/>
                  <a:gd name="T38" fmla="*/ 498 w 553"/>
                  <a:gd name="T39" fmla="*/ 82 h 155"/>
                  <a:gd name="T40" fmla="*/ 434 w 553"/>
                  <a:gd name="T41" fmla="*/ 63 h 155"/>
                  <a:gd name="T42" fmla="*/ 281 w 553"/>
                  <a:gd name="T43" fmla="*/ 54 h 155"/>
                  <a:gd name="T44" fmla="*/ 118 w 553"/>
                  <a:gd name="T45" fmla="*/ 63 h 155"/>
                  <a:gd name="T46" fmla="*/ 64 w 553"/>
                  <a:gd name="T47" fmla="*/ 82 h 155"/>
                  <a:gd name="T48" fmla="*/ 507 w 553"/>
                  <a:gd name="T49" fmla="*/ 91 h 155"/>
                  <a:gd name="T50" fmla="*/ 507 w 553"/>
                  <a:gd name="T51"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3" h="155">
                    <a:moveTo>
                      <a:pt x="281" y="154"/>
                    </a:moveTo>
                    <a:lnTo>
                      <a:pt x="281" y="154"/>
                    </a:lnTo>
                    <a:cubicBezTo>
                      <a:pt x="271" y="154"/>
                      <a:pt x="262" y="154"/>
                      <a:pt x="262" y="154"/>
                    </a:cubicBezTo>
                    <a:cubicBezTo>
                      <a:pt x="190" y="154"/>
                      <a:pt x="136" y="154"/>
                      <a:pt x="91" y="136"/>
                    </a:cubicBezTo>
                    <a:cubicBezTo>
                      <a:pt x="45" y="136"/>
                      <a:pt x="0" y="118"/>
                      <a:pt x="0" y="82"/>
                    </a:cubicBezTo>
                    <a:cubicBezTo>
                      <a:pt x="0" y="45"/>
                      <a:pt x="54" y="27"/>
                      <a:pt x="91" y="18"/>
                    </a:cubicBezTo>
                    <a:cubicBezTo>
                      <a:pt x="145" y="9"/>
                      <a:pt x="208" y="0"/>
                      <a:pt x="281" y="0"/>
                    </a:cubicBezTo>
                    <a:cubicBezTo>
                      <a:pt x="344" y="0"/>
                      <a:pt x="416" y="9"/>
                      <a:pt x="461" y="18"/>
                    </a:cubicBezTo>
                    <a:cubicBezTo>
                      <a:pt x="488" y="27"/>
                      <a:pt x="507" y="27"/>
                      <a:pt x="525" y="36"/>
                    </a:cubicBezTo>
                    <a:cubicBezTo>
                      <a:pt x="543" y="45"/>
                      <a:pt x="552" y="63"/>
                      <a:pt x="552" y="82"/>
                    </a:cubicBezTo>
                    <a:cubicBezTo>
                      <a:pt x="552" y="118"/>
                      <a:pt x="507" y="136"/>
                      <a:pt x="470" y="136"/>
                    </a:cubicBezTo>
                    <a:cubicBezTo>
                      <a:pt x="425" y="154"/>
                      <a:pt x="362" y="154"/>
                      <a:pt x="299" y="154"/>
                    </a:cubicBezTo>
                    <a:cubicBezTo>
                      <a:pt x="290" y="154"/>
                      <a:pt x="281" y="154"/>
                      <a:pt x="281" y="154"/>
                    </a:cubicBezTo>
                    <a:close/>
                    <a:moveTo>
                      <a:pt x="64" y="82"/>
                    </a:moveTo>
                    <a:lnTo>
                      <a:pt x="64" y="82"/>
                    </a:lnTo>
                    <a:cubicBezTo>
                      <a:pt x="73" y="82"/>
                      <a:pt x="82" y="91"/>
                      <a:pt x="109" y="91"/>
                    </a:cubicBezTo>
                    <a:cubicBezTo>
                      <a:pt x="154" y="100"/>
                      <a:pt x="208" y="109"/>
                      <a:pt x="262" y="109"/>
                    </a:cubicBezTo>
                    <a:cubicBezTo>
                      <a:pt x="271" y="109"/>
                      <a:pt x="281" y="109"/>
                      <a:pt x="299" y="109"/>
                    </a:cubicBezTo>
                    <a:cubicBezTo>
                      <a:pt x="353" y="109"/>
                      <a:pt x="398" y="100"/>
                      <a:pt x="443" y="91"/>
                    </a:cubicBezTo>
                    <a:cubicBezTo>
                      <a:pt x="470" y="91"/>
                      <a:pt x="488" y="82"/>
                      <a:pt x="498" y="82"/>
                    </a:cubicBezTo>
                    <a:cubicBezTo>
                      <a:pt x="488" y="73"/>
                      <a:pt x="470" y="73"/>
                      <a:pt x="434" y="63"/>
                    </a:cubicBezTo>
                    <a:cubicBezTo>
                      <a:pt x="389" y="54"/>
                      <a:pt x="335" y="54"/>
                      <a:pt x="281" y="54"/>
                    </a:cubicBezTo>
                    <a:cubicBezTo>
                      <a:pt x="217" y="54"/>
                      <a:pt x="163" y="54"/>
                      <a:pt x="118" y="63"/>
                    </a:cubicBezTo>
                    <a:cubicBezTo>
                      <a:pt x="91" y="73"/>
                      <a:pt x="73" y="73"/>
                      <a:pt x="64" y="82"/>
                    </a:cubicBezTo>
                    <a:close/>
                    <a:moveTo>
                      <a:pt x="507" y="91"/>
                    </a:moveTo>
                    <a:lnTo>
                      <a:pt x="507" y="91"/>
                    </a:lnTo>
                    <a:close/>
                  </a:path>
                </a:pathLst>
              </a:custGeom>
              <a:solidFill>
                <a:schemeClr val="bg2"/>
              </a:solidFill>
              <a:ln>
                <a:noFill/>
              </a:ln>
              <a:effectLst/>
            </p:spPr>
            <p:txBody>
              <a:bodyPr wrap="none" anchor="ctr"/>
              <a:lstStyle/>
              <a:p>
                <a:endParaRPr lang="es-MX" sz="900" dirty="0"/>
              </a:p>
            </p:txBody>
          </p:sp>
        </p:grpSp>
      </p:grpSp>
      <p:grpSp>
        <p:nvGrpSpPr>
          <p:cNvPr id="1029" name="Group 1028">
            <a:extLst>
              <a:ext uri="{FF2B5EF4-FFF2-40B4-BE49-F238E27FC236}">
                <a16:creationId xmlns="" xmlns:a16="http://schemas.microsoft.com/office/drawing/2014/main" id="{162D687E-8B18-45C4-AE94-09FFDF662C93}"/>
              </a:ext>
            </a:extLst>
          </p:cNvPr>
          <p:cNvGrpSpPr/>
          <p:nvPr/>
        </p:nvGrpSpPr>
        <p:grpSpPr>
          <a:xfrm>
            <a:off x="1738147" y="5017620"/>
            <a:ext cx="2708537" cy="1331841"/>
            <a:chOff x="1402826" y="10633219"/>
            <a:chExt cx="5417074" cy="2663681"/>
          </a:xfrm>
        </p:grpSpPr>
        <p:sp>
          <p:nvSpPr>
            <p:cNvPr id="124" name="Freeform 363">
              <a:extLst>
                <a:ext uri="{FF2B5EF4-FFF2-40B4-BE49-F238E27FC236}">
                  <a16:creationId xmlns="" xmlns:a16="http://schemas.microsoft.com/office/drawing/2014/main" id="{DF206F12-F196-6141-8A2A-CEAA05D3605A}"/>
                </a:ext>
              </a:extLst>
            </p:cNvPr>
            <p:cNvSpPr>
              <a:spLocks noChangeArrowheads="1"/>
            </p:cNvSpPr>
            <p:nvPr/>
          </p:nvSpPr>
          <p:spPr bwMode="auto">
            <a:xfrm>
              <a:off x="1402826" y="10633219"/>
              <a:ext cx="5417074" cy="2663681"/>
            </a:xfrm>
            <a:custGeom>
              <a:avLst/>
              <a:gdLst>
                <a:gd name="T0" fmla="*/ 4515 w 5201"/>
                <a:gd name="T1" fmla="*/ 2640 h 2641"/>
                <a:gd name="T2" fmla="*/ 4515 w 5201"/>
                <a:gd name="T3" fmla="*/ 2640 h 2641"/>
                <a:gd name="T4" fmla="*/ 686 w 5201"/>
                <a:gd name="T5" fmla="*/ 2640 h 2641"/>
                <a:gd name="T6" fmla="*/ 0 w 5201"/>
                <a:gd name="T7" fmla="*/ 1955 h 2641"/>
                <a:gd name="T8" fmla="*/ 0 w 5201"/>
                <a:gd name="T9" fmla="*/ 685 h 2641"/>
                <a:gd name="T10" fmla="*/ 686 w 5201"/>
                <a:gd name="T11" fmla="*/ 0 h 2641"/>
                <a:gd name="T12" fmla="*/ 4515 w 5201"/>
                <a:gd name="T13" fmla="*/ 0 h 2641"/>
                <a:gd name="T14" fmla="*/ 5200 w 5201"/>
                <a:gd name="T15" fmla="*/ 685 h 2641"/>
                <a:gd name="T16" fmla="*/ 5200 w 5201"/>
                <a:gd name="T17" fmla="*/ 1955 h 2641"/>
                <a:gd name="T18" fmla="*/ 4515 w 5201"/>
                <a:gd name="T19" fmla="*/ 2640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1" h="2641">
                  <a:moveTo>
                    <a:pt x="4515" y="2640"/>
                  </a:moveTo>
                  <a:lnTo>
                    <a:pt x="4515" y="2640"/>
                  </a:lnTo>
                  <a:cubicBezTo>
                    <a:pt x="686" y="2640"/>
                    <a:pt x="686" y="2640"/>
                    <a:pt x="686" y="2640"/>
                  </a:cubicBezTo>
                  <a:cubicBezTo>
                    <a:pt x="303" y="2640"/>
                    <a:pt x="0" y="2337"/>
                    <a:pt x="0" y="1955"/>
                  </a:cubicBezTo>
                  <a:cubicBezTo>
                    <a:pt x="0" y="685"/>
                    <a:pt x="0" y="685"/>
                    <a:pt x="0" y="685"/>
                  </a:cubicBezTo>
                  <a:cubicBezTo>
                    <a:pt x="0" y="304"/>
                    <a:pt x="303" y="0"/>
                    <a:pt x="686" y="0"/>
                  </a:cubicBezTo>
                  <a:cubicBezTo>
                    <a:pt x="4515" y="0"/>
                    <a:pt x="4515" y="0"/>
                    <a:pt x="4515" y="0"/>
                  </a:cubicBezTo>
                  <a:cubicBezTo>
                    <a:pt x="4885" y="0"/>
                    <a:pt x="5200" y="304"/>
                    <a:pt x="5200" y="685"/>
                  </a:cubicBezTo>
                  <a:cubicBezTo>
                    <a:pt x="5200" y="1955"/>
                    <a:pt x="5200" y="1955"/>
                    <a:pt x="5200" y="1955"/>
                  </a:cubicBezTo>
                  <a:cubicBezTo>
                    <a:pt x="5200" y="2337"/>
                    <a:pt x="4885" y="2640"/>
                    <a:pt x="4515" y="2640"/>
                  </a:cubicBezTo>
                </a:path>
              </a:pathLst>
            </a:custGeom>
            <a:solidFill>
              <a:schemeClr val="accent5"/>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56" name="CuadroTexto 395">
              <a:extLst>
                <a:ext uri="{FF2B5EF4-FFF2-40B4-BE49-F238E27FC236}">
                  <a16:creationId xmlns="" xmlns:a16="http://schemas.microsoft.com/office/drawing/2014/main" id="{2570F7E6-D9DD-C247-8C89-439A78604A96}"/>
                </a:ext>
              </a:extLst>
            </p:cNvPr>
            <p:cNvSpPr txBox="1"/>
            <p:nvPr/>
          </p:nvSpPr>
          <p:spPr>
            <a:xfrm>
              <a:off x="3020400" y="11379637"/>
              <a:ext cx="2970486" cy="1477327"/>
            </a:xfrm>
            <a:prstGeom prst="rect">
              <a:avLst/>
            </a:prstGeom>
            <a:noFill/>
          </p:spPr>
          <p:txBody>
            <a:bodyPr wrap="squar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sz="1400" b="1" dirty="0">
                  <a:solidFill>
                    <a:schemeClr val="bg2"/>
                  </a:solidFill>
                  <a:latin typeface="Avenir Book"/>
                  <a:ea typeface="Lato" charset="0"/>
                  <a:cs typeface="Lato" charset="0"/>
                </a:rPr>
                <a:t>Creating oversampled data</a:t>
              </a:r>
            </a:p>
          </p:txBody>
        </p:sp>
        <p:grpSp>
          <p:nvGrpSpPr>
            <p:cNvPr id="192" name="Group 191">
              <a:extLst>
                <a:ext uri="{FF2B5EF4-FFF2-40B4-BE49-F238E27FC236}">
                  <a16:creationId xmlns="" xmlns:a16="http://schemas.microsoft.com/office/drawing/2014/main" id="{23E351BA-D6BD-4DAB-A0AF-F53855805D1F}"/>
                </a:ext>
              </a:extLst>
            </p:cNvPr>
            <p:cNvGrpSpPr/>
            <p:nvPr/>
          </p:nvGrpSpPr>
          <p:grpSpPr>
            <a:xfrm>
              <a:off x="1924050" y="11721972"/>
              <a:ext cx="938058" cy="736727"/>
              <a:chOff x="2113630" y="8479841"/>
              <a:chExt cx="563506" cy="689734"/>
            </a:xfrm>
          </p:grpSpPr>
          <p:sp>
            <p:nvSpPr>
              <p:cNvPr id="193" name="Freeform 610">
                <a:extLst>
                  <a:ext uri="{FF2B5EF4-FFF2-40B4-BE49-F238E27FC236}">
                    <a16:creationId xmlns="" xmlns:a16="http://schemas.microsoft.com/office/drawing/2014/main" id="{EFE85F78-E296-4B5D-9E16-C5DBF9795CDA}"/>
                  </a:ext>
                </a:extLst>
              </p:cNvPr>
              <p:cNvSpPr>
                <a:spLocks noChangeArrowheads="1"/>
              </p:cNvSpPr>
              <p:nvPr/>
            </p:nvSpPr>
            <p:spPr bwMode="auto">
              <a:xfrm>
                <a:off x="2113630" y="8745818"/>
                <a:ext cx="563506" cy="211878"/>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7 h 209"/>
                  <a:gd name="T12" fmla="*/ 28 w 553"/>
                  <a:gd name="T13" fmla="*/ 0 h 209"/>
                  <a:gd name="T14" fmla="*/ 28 w 553"/>
                  <a:gd name="T15" fmla="*/ 0 h 209"/>
                  <a:gd name="T16" fmla="*/ 45 w 553"/>
                  <a:gd name="T17" fmla="*/ 18 h 209"/>
                  <a:gd name="T18" fmla="*/ 109 w 553"/>
                  <a:gd name="T19" fmla="*/ 46 h 209"/>
                  <a:gd name="T20" fmla="*/ 262 w 553"/>
                  <a:gd name="T21" fmla="*/ 55 h 209"/>
                  <a:gd name="T22" fmla="*/ 299 w 553"/>
                  <a:gd name="T23" fmla="*/ 55 h 209"/>
                  <a:gd name="T24" fmla="*/ 443 w 553"/>
                  <a:gd name="T25" fmla="*/ 4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73 h 209"/>
                  <a:gd name="T60" fmla="*/ 470 w 553"/>
                  <a:gd name="T61" fmla="*/ 91 h 209"/>
                  <a:gd name="T62" fmla="*/ 299 w 553"/>
                  <a:gd name="T63" fmla="*/ 100 h 209"/>
                  <a:gd name="T64" fmla="*/ 262 w 553"/>
                  <a:gd name="T65" fmla="*/ 100 h 209"/>
                  <a:gd name="T66" fmla="*/ 91 w 553"/>
                  <a:gd name="T67" fmla="*/ 91 h 209"/>
                  <a:gd name="T68" fmla="*/ 45 w 553"/>
                  <a:gd name="T69" fmla="*/ 73 h 209"/>
                  <a:gd name="T70" fmla="*/ 45 w 553"/>
                  <a:gd name="T71" fmla="*/ 127 h 209"/>
                  <a:gd name="T72" fmla="*/ 507 w 553"/>
                  <a:gd name="T73" fmla="*/ 127 h 209"/>
                  <a:gd name="T74" fmla="*/ 507 w 553"/>
                  <a:gd name="T75" fmla="*/ 127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7"/>
                      <a:pt x="0" y="27"/>
                      <a:pt x="0" y="27"/>
                    </a:cubicBezTo>
                    <a:cubicBezTo>
                      <a:pt x="0" y="9"/>
                      <a:pt x="9" y="0"/>
                      <a:pt x="28" y="0"/>
                    </a:cubicBezTo>
                    <a:lnTo>
                      <a:pt x="28" y="0"/>
                    </a:lnTo>
                    <a:cubicBezTo>
                      <a:pt x="36" y="0"/>
                      <a:pt x="45" y="9"/>
                      <a:pt x="45" y="18"/>
                    </a:cubicBezTo>
                    <a:cubicBezTo>
                      <a:pt x="54" y="27"/>
                      <a:pt x="73" y="37"/>
                      <a:pt x="109" y="46"/>
                    </a:cubicBezTo>
                    <a:cubicBezTo>
                      <a:pt x="154" y="46"/>
                      <a:pt x="208" y="55"/>
                      <a:pt x="262" y="55"/>
                    </a:cubicBezTo>
                    <a:cubicBezTo>
                      <a:pt x="271" y="55"/>
                      <a:pt x="281" y="55"/>
                      <a:pt x="299" y="55"/>
                    </a:cubicBezTo>
                    <a:cubicBezTo>
                      <a:pt x="353" y="55"/>
                      <a:pt x="398" y="46"/>
                      <a:pt x="443" y="46"/>
                    </a:cubicBezTo>
                    <a:cubicBezTo>
                      <a:pt x="488" y="37"/>
                      <a:pt x="498" y="27"/>
                      <a:pt x="507" y="18"/>
                    </a:cubicBezTo>
                    <a:cubicBezTo>
                      <a:pt x="507" y="9"/>
                      <a:pt x="516" y="0"/>
                      <a:pt x="534" y="0"/>
                    </a:cubicBezTo>
                    <a:lnTo>
                      <a:pt x="534" y="0"/>
                    </a:lnTo>
                    <a:cubicBezTo>
                      <a:pt x="543" y="0"/>
                      <a:pt x="552" y="9"/>
                      <a:pt x="552" y="27"/>
                    </a:cubicBezTo>
                    <a:lnTo>
                      <a:pt x="552" y="27"/>
                    </a:lnTo>
                    <a:lnTo>
                      <a:pt x="552" y="27"/>
                    </a:lnTo>
                    <a:lnTo>
                      <a:pt x="552" y="27"/>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63"/>
                      <a:pt x="281" y="163"/>
                    </a:cubicBezTo>
                    <a:cubicBezTo>
                      <a:pt x="335" y="163"/>
                      <a:pt x="389" y="154"/>
                      <a:pt x="434" y="145"/>
                    </a:cubicBezTo>
                    <a:cubicBezTo>
                      <a:pt x="479" y="136"/>
                      <a:pt x="498" y="127"/>
                      <a:pt x="507" y="127"/>
                    </a:cubicBezTo>
                    <a:cubicBezTo>
                      <a:pt x="507" y="73"/>
                      <a:pt x="507" y="73"/>
                      <a:pt x="507" y="73"/>
                    </a:cubicBezTo>
                    <a:cubicBezTo>
                      <a:pt x="488" y="82"/>
                      <a:pt x="479" y="82"/>
                      <a:pt x="470" y="91"/>
                    </a:cubicBezTo>
                    <a:cubicBezTo>
                      <a:pt x="425" y="100"/>
                      <a:pt x="362" y="100"/>
                      <a:pt x="299" y="100"/>
                    </a:cubicBezTo>
                    <a:cubicBezTo>
                      <a:pt x="281" y="100"/>
                      <a:pt x="271" y="100"/>
                      <a:pt x="262" y="100"/>
                    </a:cubicBezTo>
                    <a:cubicBezTo>
                      <a:pt x="190" y="100"/>
                      <a:pt x="136" y="100"/>
                      <a:pt x="91" y="91"/>
                    </a:cubicBezTo>
                    <a:cubicBezTo>
                      <a:pt x="73" y="82"/>
                      <a:pt x="64" y="82"/>
                      <a:pt x="45" y="73"/>
                    </a:cubicBezTo>
                    <a:lnTo>
                      <a:pt x="45" y="127"/>
                    </a:lnTo>
                    <a:close/>
                    <a:moveTo>
                      <a:pt x="507" y="127"/>
                    </a:moveTo>
                    <a:lnTo>
                      <a:pt x="507" y="127"/>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194" name="Freeform 611">
                <a:extLst>
                  <a:ext uri="{FF2B5EF4-FFF2-40B4-BE49-F238E27FC236}">
                    <a16:creationId xmlns="" xmlns:a16="http://schemas.microsoft.com/office/drawing/2014/main" id="{BA95F810-9F89-4CCB-8987-2FA98A0F103F}"/>
                  </a:ext>
                </a:extLst>
              </p:cNvPr>
              <p:cNvSpPr>
                <a:spLocks noChangeArrowheads="1"/>
              </p:cNvSpPr>
              <p:nvPr/>
            </p:nvSpPr>
            <p:spPr bwMode="auto">
              <a:xfrm>
                <a:off x="2113630" y="8858518"/>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6 h 209"/>
                  <a:gd name="T10" fmla="*/ 0 w 553"/>
                  <a:gd name="T11" fmla="*/ 27 h 209"/>
                  <a:gd name="T12" fmla="*/ 28 w 553"/>
                  <a:gd name="T13" fmla="*/ 0 h 209"/>
                  <a:gd name="T14" fmla="*/ 28 w 553"/>
                  <a:gd name="T15" fmla="*/ 0 h 209"/>
                  <a:gd name="T16" fmla="*/ 45 w 553"/>
                  <a:gd name="T17" fmla="*/ 18 h 209"/>
                  <a:gd name="T18" fmla="*/ 109 w 553"/>
                  <a:gd name="T19" fmla="*/ 36 h 209"/>
                  <a:gd name="T20" fmla="*/ 262 w 553"/>
                  <a:gd name="T21" fmla="*/ 54 h 209"/>
                  <a:gd name="T22" fmla="*/ 299 w 553"/>
                  <a:gd name="T23" fmla="*/ 54 h 209"/>
                  <a:gd name="T24" fmla="*/ 443 w 553"/>
                  <a:gd name="T25" fmla="*/ 3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6 h 209"/>
                  <a:gd name="T42" fmla="*/ 461 w 553"/>
                  <a:gd name="T43" fmla="*/ 190 h 209"/>
                  <a:gd name="T44" fmla="*/ 281 w 553"/>
                  <a:gd name="T45" fmla="*/ 208 h 209"/>
                  <a:gd name="T46" fmla="*/ 45 w 553"/>
                  <a:gd name="T47" fmla="*/ 126 h 209"/>
                  <a:gd name="T48" fmla="*/ 45 w 553"/>
                  <a:gd name="T49" fmla="*/ 126 h 209"/>
                  <a:gd name="T50" fmla="*/ 118 w 553"/>
                  <a:gd name="T51" fmla="*/ 145 h 209"/>
                  <a:gd name="T52" fmla="*/ 281 w 553"/>
                  <a:gd name="T53" fmla="*/ 153 h 209"/>
                  <a:gd name="T54" fmla="*/ 434 w 553"/>
                  <a:gd name="T55" fmla="*/ 145 h 209"/>
                  <a:gd name="T56" fmla="*/ 507 w 553"/>
                  <a:gd name="T57" fmla="*/ 117 h 209"/>
                  <a:gd name="T58" fmla="*/ 507 w 553"/>
                  <a:gd name="T59" fmla="*/ 72 h 209"/>
                  <a:gd name="T60" fmla="*/ 470 w 553"/>
                  <a:gd name="T61" fmla="*/ 81 h 209"/>
                  <a:gd name="T62" fmla="*/ 299 w 553"/>
                  <a:gd name="T63" fmla="*/ 99 h 209"/>
                  <a:gd name="T64" fmla="*/ 262 w 553"/>
                  <a:gd name="T65" fmla="*/ 99 h 209"/>
                  <a:gd name="T66" fmla="*/ 91 w 553"/>
                  <a:gd name="T67" fmla="*/ 81 h 209"/>
                  <a:gd name="T68" fmla="*/ 45 w 553"/>
                  <a:gd name="T69" fmla="*/ 72 h 209"/>
                  <a:gd name="T70" fmla="*/ 45 w 553"/>
                  <a:gd name="T71" fmla="*/ 126 h 209"/>
                  <a:gd name="T72" fmla="*/ 507 w 553"/>
                  <a:gd name="T73" fmla="*/ 126 h 209"/>
                  <a:gd name="T74" fmla="*/ 507 w 553"/>
                  <a:gd name="T75" fmla="*/ 12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81"/>
                      <a:pt x="45" y="181"/>
                      <a:pt x="36" y="172"/>
                    </a:cubicBezTo>
                    <a:cubicBezTo>
                      <a:pt x="9" y="162"/>
                      <a:pt x="0" y="145"/>
                      <a:pt x="0" y="126"/>
                    </a:cubicBezTo>
                    <a:cubicBezTo>
                      <a:pt x="0" y="27"/>
                      <a:pt x="0" y="27"/>
                      <a:pt x="0" y="27"/>
                    </a:cubicBezTo>
                    <a:cubicBezTo>
                      <a:pt x="0" y="9"/>
                      <a:pt x="9" y="0"/>
                      <a:pt x="28" y="0"/>
                    </a:cubicBezTo>
                    <a:lnTo>
                      <a:pt x="28" y="0"/>
                    </a:lnTo>
                    <a:cubicBezTo>
                      <a:pt x="36" y="0"/>
                      <a:pt x="45" y="9"/>
                      <a:pt x="45" y="18"/>
                    </a:cubicBezTo>
                    <a:cubicBezTo>
                      <a:pt x="54" y="18"/>
                      <a:pt x="73" y="27"/>
                      <a:pt x="109" y="36"/>
                    </a:cubicBezTo>
                    <a:cubicBezTo>
                      <a:pt x="154" y="45"/>
                      <a:pt x="208" y="45"/>
                      <a:pt x="262" y="54"/>
                    </a:cubicBezTo>
                    <a:cubicBezTo>
                      <a:pt x="271" y="54"/>
                      <a:pt x="281" y="54"/>
                      <a:pt x="299" y="54"/>
                    </a:cubicBezTo>
                    <a:cubicBezTo>
                      <a:pt x="353" y="45"/>
                      <a:pt x="398" y="45"/>
                      <a:pt x="443" y="36"/>
                    </a:cubicBezTo>
                    <a:cubicBezTo>
                      <a:pt x="488" y="27"/>
                      <a:pt x="498" y="18"/>
                      <a:pt x="507" y="18"/>
                    </a:cubicBezTo>
                    <a:cubicBezTo>
                      <a:pt x="507" y="9"/>
                      <a:pt x="516" y="0"/>
                      <a:pt x="534" y="0"/>
                    </a:cubicBezTo>
                    <a:lnTo>
                      <a:pt x="534" y="0"/>
                    </a:lnTo>
                    <a:cubicBezTo>
                      <a:pt x="543" y="0"/>
                      <a:pt x="552" y="9"/>
                      <a:pt x="552" y="27"/>
                    </a:cubicBezTo>
                    <a:lnTo>
                      <a:pt x="552" y="27"/>
                    </a:lnTo>
                    <a:lnTo>
                      <a:pt x="552" y="27"/>
                    </a:lnTo>
                    <a:lnTo>
                      <a:pt x="552" y="27"/>
                    </a:lnTo>
                    <a:cubicBezTo>
                      <a:pt x="552" y="126"/>
                      <a:pt x="552" y="126"/>
                      <a:pt x="552" y="126"/>
                    </a:cubicBezTo>
                    <a:cubicBezTo>
                      <a:pt x="552" y="162"/>
                      <a:pt x="498" y="181"/>
                      <a:pt x="461" y="190"/>
                    </a:cubicBezTo>
                    <a:cubicBezTo>
                      <a:pt x="407" y="199"/>
                      <a:pt x="344" y="208"/>
                      <a:pt x="281" y="208"/>
                    </a:cubicBezTo>
                    <a:close/>
                    <a:moveTo>
                      <a:pt x="45" y="126"/>
                    </a:moveTo>
                    <a:lnTo>
                      <a:pt x="45" y="126"/>
                    </a:lnTo>
                    <a:cubicBezTo>
                      <a:pt x="54" y="126"/>
                      <a:pt x="73" y="136"/>
                      <a:pt x="118" y="145"/>
                    </a:cubicBezTo>
                    <a:cubicBezTo>
                      <a:pt x="163" y="153"/>
                      <a:pt x="217" y="153"/>
                      <a:pt x="281" y="153"/>
                    </a:cubicBezTo>
                    <a:cubicBezTo>
                      <a:pt x="335" y="153"/>
                      <a:pt x="389" y="153"/>
                      <a:pt x="434" y="145"/>
                    </a:cubicBezTo>
                    <a:cubicBezTo>
                      <a:pt x="479" y="136"/>
                      <a:pt x="498" y="126"/>
                      <a:pt x="507" y="117"/>
                    </a:cubicBezTo>
                    <a:cubicBezTo>
                      <a:pt x="507" y="72"/>
                      <a:pt x="507" y="72"/>
                      <a:pt x="507" y="72"/>
                    </a:cubicBezTo>
                    <a:cubicBezTo>
                      <a:pt x="488" y="81"/>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26"/>
                    </a:lnTo>
                    <a:close/>
                    <a:moveTo>
                      <a:pt x="507" y="126"/>
                    </a:moveTo>
                    <a:lnTo>
                      <a:pt x="507" y="12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195" name="Freeform 612">
                <a:extLst>
                  <a:ext uri="{FF2B5EF4-FFF2-40B4-BE49-F238E27FC236}">
                    <a16:creationId xmlns="" xmlns:a16="http://schemas.microsoft.com/office/drawing/2014/main" id="{41080977-000F-4137-9C78-752FEA71FD92}"/>
                  </a:ext>
                </a:extLst>
              </p:cNvPr>
              <p:cNvSpPr>
                <a:spLocks noChangeArrowheads="1"/>
              </p:cNvSpPr>
              <p:nvPr/>
            </p:nvSpPr>
            <p:spPr bwMode="auto">
              <a:xfrm>
                <a:off x="2113630" y="8957695"/>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36 h 209"/>
                  <a:gd name="T10" fmla="*/ 0 w 553"/>
                  <a:gd name="T11" fmla="*/ 27 h 209"/>
                  <a:gd name="T12" fmla="*/ 28 w 553"/>
                  <a:gd name="T13" fmla="*/ 0 h 209"/>
                  <a:gd name="T14" fmla="*/ 28 w 553"/>
                  <a:gd name="T15" fmla="*/ 0 h 209"/>
                  <a:gd name="T16" fmla="*/ 45 w 553"/>
                  <a:gd name="T17" fmla="*/ 27 h 209"/>
                  <a:gd name="T18" fmla="*/ 109 w 553"/>
                  <a:gd name="T19" fmla="*/ 46 h 209"/>
                  <a:gd name="T20" fmla="*/ 262 w 553"/>
                  <a:gd name="T21" fmla="*/ 54 h 209"/>
                  <a:gd name="T22" fmla="*/ 299 w 553"/>
                  <a:gd name="T23" fmla="*/ 54 h 209"/>
                  <a:gd name="T24" fmla="*/ 443 w 553"/>
                  <a:gd name="T25" fmla="*/ 46 h 209"/>
                  <a:gd name="T26" fmla="*/ 507 w 553"/>
                  <a:gd name="T27" fmla="*/ 27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36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82 h 209"/>
                  <a:gd name="T60" fmla="*/ 470 w 553"/>
                  <a:gd name="T61" fmla="*/ 91 h 209"/>
                  <a:gd name="T62" fmla="*/ 299 w 553"/>
                  <a:gd name="T63" fmla="*/ 109 h 209"/>
                  <a:gd name="T64" fmla="*/ 262 w 553"/>
                  <a:gd name="T65" fmla="*/ 109 h 209"/>
                  <a:gd name="T66" fmla="*/ 91 w 553"/>
                  <a:gd name="T67" fmla="*/ 91 h 209"/>
                  <a:gd name="T68" fmla="*/ 45 w 553"/>
                  <a:gd name="T69" fmla="*/ 82 h 209"/>
                  <a:gd name="T70" fmla="*/ 45 w 553"/>
                  <a:gd name="T71" fmla="*/ 127 h 209"/>
                  <a:gd name="T72" fmla="*/ 507 w 553"/>
                  <a:gd name="T73" fmla="*/ 136 h 209"/>
                  <a:gd name="T74" fmla="*/ 507 w 553"/>
                  <a:gd name="T75" fmla="*/ 13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208"/>
                      <a:pt x="91" y="190"/>
                    </a:cubicBezTo>
                    <a:cubicBezTo>
                      <a:pt x="64" y="190"/>
                      <a:pt x="45" y="181"/>
                      <a:pt x="36" y="172"/>
                    </a:cubicBezTo>
                    <a:cubicBezTo>
                      <a:pt x="9" y="163"/>
                      <a:pt x="0" y="154"/>
                      <a:pt x="0" y="136"/>
                    </a:cubicBezTo>
                    <a:cubicBezTo>
                      <a:pt x="0" y="27"/>
                      <a:pt x="0" y="27"/>
                      <a:pt x="0" y="27"/>
                    </a:cubicBezTo>
                    <a:cubicBezTo>
                      <a:pt x="0" y="18"/>
                      <a:pt x="9" y="0"/>
                      <a:pt x="28" y="0"/>
                    </a:cubicBezTo>
                    <a:lnTo>
                      <a:pt x="28" y="0"/>
                    </a:lnTo>
                    <a:cubicBezTo>
                      <a:pt x="36" y="0"/>
                      <a:pt x="45" y="9"/>
                      <a:pt x="45" y="27"/>
                    </a:cubicBezTo>
                    <a:cubicBezTo>
                      <a:pt x="54" y="27"/>
                      <a:pt x="73" y="37"/>
                      <a:pt x="109" y="46"/>
                    </a:cubicBezTo>
                    <a:cubicBezTo>
                      <a:pt x="154" y="54"/>
                      <a:pt x="208" y="54"/>
                      <a:pt x="262" y="54"/>
                    </a:cubicBezTo>
                    <a:cubicBezTo>
                      <a:pt x="271" y="54"/>
                      <a:pt x="281" y="54"/>
                      <a:pt x="299" y="54"/>
                    </a:cubicBezTo>
                    <a:cubicBezTo>
                      <a:pt x="353" y="54"/>
                      <a:pt x="398" y="54"/>
                      <a:pt x="443" y="46"/>
                    </a:cubicBezTo>
                    <a:cubicBezTo>
                      <a:pt x="488" y="37"/>
                      <a:pt x="498" y="27"/>
                      <a:pt x="507" y="27"/>
                    </a:cubicBezTo>
                    <a:cubicBezTo>
                      <a:pt x="507" y="9"/>
                      <a:pt x="516" y="0"/>
                      <a:pt x="534" y="0"/>
                    </a:cubicBezTo>
                    <a:lnTo>
                      <a:pt x="534" y="0"/>
                    </a:lnTo>
                    <a:cubicBezTo>
                      <a:pt x="543" y="0"/>
                      <a:pt x="552" y="18"/>
                      <a:pt x="552" y="27"/>
                    </a:cubicBezTo>
                    <a:lnTo>
                      <a:pt x="552" y="27"/>
                    </a:lnTo>
                    <a:lnTo>
                      <a:pt x="552" y="27"/>
                    </a:lnTo>
                    <a:lnTo>
                      <a:pt x="552" y="27"/>
                    </a:lnTo>
                    <a:cubicBezTo>
                      <a:pt x="552" y="136"/>
                      <a:pt x="552" y="136"/>
                      <a:pt x="552" y="136"/>
                    </a:cubicBezTo>
                    <a:cubicBezTo>
                      <a:pt x="552" y="172"/>
                      <a:pt x="498" y="190"/>
                      <a:pt x="461" y="190"/>
                    </a:cubicBezTo>
                    <a:cubicBezTo>
                      <a:pt x="407" y="208"/>
                      <a:pt x="344" y="208"/>
                      <a:pt x="281" y="208"/>
                    </a:cubicBezTo>
                    <a:close/>
                    <a:moveTo>
                      <a:pt x="45" y="127"/>
                    </a:moveTo>
                    <a:lnTo>
                      <a:pt x="45" y="127"/>
                    </a:lnTo>
                    <a:cubicBezTo>
                      <a:pt x="54" y="136"/>
                      <a:pt x="73" y="145"/>
                      <a:pt x="118" y="145"/>
                    </a:cubicBezTo>
                    <a:cubicBezTo>
                      <a:pt x="163" y="154"/>
                      <a:pt x="217" y="163"/>
                      <a:pt x="281" y="163"/>
                    </a:cubicBezTo>
                    <a:cubicBezTo>
                      <a:pt x="335" y="163"/>
                      <a:pt x="389" y="154"/>
                      <a:pt x="434" y="145"/>
                    </a:cubicBezTo>
                    <a:cubicBezTo>
                      <a:pt x="479" y="145"/>
                      <a:pt x="498" y="136"/>
                      <a:pt x="507" y="127"/>
                    </a:cubicBezTo>
                    <a:cubicBezTo>
                      <a:pt x="507" y="82"/>
                      <a:pt x="507" y="82"/>
                      <a:pt x="507" y="82"/>
                    </a:cubicBezTo>
                    <a:cubicBezTo>
                      <a:pt x="488" y="82"/>
                      <a:pt x="479" y="91"/>
                      <a:pt x="470" y="91"/>
                    </a:cubicBezTo>
                    <a:cubicBezTo>
                      <a:pt x="425" y="100"/>
                      <a:pt x="362" y="109"/>
                      <a:pt x="299" y="109"/>
                    </a:cubicBezTo>
                    <a:cubicBezTo>
                      <a:pt x="281" y="109"/>
                      <a:pt x="271" y="109"/>
                      <a:pt x="262" y="109"/>
                    </a:cubicBezTo>
                    <a:cubicBezTo>
                      <a:pt x="190" y="109"/>
                      <a:pt x="136" y="100"/>
                      <a:pt x="91" y="91"/>
                    </a:cubicBezTo>
                    <a:cubicBezTo>
                      <a:pt x="73" y="82"/>
                      <a:pt x="64" y="82"/>
                      <a:pt x="45" y="82"/>
                    </a:cubicBezTo>
                    <a:lnTo>
                      <a:pt x="45" y="127"/>
                    </a:lnTo>
                    <a:close/>
                    <a:moveTo>
                      <a:pt x="507" y="136"/>
                    </a:moveTo>
                    <a:lnTo>
                      <a:pt x="507" y="13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196" name="Freeform 613">
                <a:extLst>
                  <a:ext uri="{FF2B5EF4-FFF2-40B4-BE49-F238E27FC236}">
                    <a16:creationId xmlns="" xmlns:a16="http://schemas.microsoft.com/office/drawing/2014/main" id="{620578DE-D867-47C3-9275-2FB678A40A2C}"/>
                  </a:ext>
                </a:extLst>
              </p:cNvPr>
              <p:cNvSpPr>
                <a:spLocks noChangeArrowheads="1"/>
              </p:cNvSpPr>
              <p:nvPr/>
            </p:nvSpPr>
            <p:spPr bwMode="auto">
              <a:xfrm>
                <a:off x="2113630" y="8646640"/>
                <a:ext cx="563506" cy="202861"/>
              </a:xfrm>
              <a:custGeom>
                <a:avLst/>
                <a:gdLst>
                  <a:gd name="T0" fmla="*/ 281 w 553"/>
                  <a:gd name="T1" fmla="*/ 199 h 200"/>
                  <a:gd name="T2" fmla="*/ 281 w 553"/>
                  <a:gd name="T3" fmla="*/ 199 h 200"/>
                  <a:gd name="T4" fmla="*/ 91 w 553"/>
                  <a:gd name="T5" fmla="*/ 190 h 200"/>
                  <a:gd name="T6" fmla="*/ 36 w 553"/>
                  <a:gd name="T7" fmla="*/ 172 h 200"/>
                  <a:gd name="T8" fmla="*/ 0 w 553"/>
                  <a:gd name="T9" fmla="*/ 126 h 200"/>
                  <a:gd name="T10" fmla="*/ 0 w 553"/>
                  <a:gd name="T11" fmla="*/ 18 h 200"/>
                  <a:gd name="T12" fmla="*/ 28 w 553"/>
                  <a:gd name="T13" fmla="*/ 0 h 200"/>
                  <a:gd name="T14" fmla="*/ 28 w 553"/>
                  <a:gd name="T15" fmla="*/ 0 h 200"/>
                  <a:gd name="T16" fmla="*/ 45 w 553"/>
                  <a:gd name="T17" fmla="*/ 18 h 200"/>
                  <a:gd name="T18" fmla="*/ 109 w 553"/>
                  <a:gd name="T19" fmla="*/ 36 h 200"/>
                  <a:gd name="T20" fmla="*/ 262 w 553"/>
                  <a:gd name="T21" fmla="*/ 45 h 200"/>
                  <a:gd name="T22" fmla="*/ 299 w 553"/>
                  <a:gd name="T23" fmla="*/ 45 h 200"/>
                  <a:gd name="T24" fmla="*/ 443 w 553"/>
                  <a:gd name="T25" fmla="*/ 36 h 200"/>
                  <a:gd name="T26" fmla="*/ 507 w 553"/>
                  <a:gd name="T27" fmla="*/ 18 h 200"/>
                  <a:gd name="T28" fmla="*/ 534 w 553"/>
                  <a:gd name="T29" fmla="*/ 0 h 200"/>
                  <a:gd name="T30" fmla="*/ 534 w 553"/>
                  <a:gd name="T31" fmla="*/ 0 h 200"/>
                  <a:gd name="T32" fmla="*/ 552 w 553"/>
                  <a:gd name="T33" fmla="*/ 18 h 200"/>
                  <a:gd name="T34" fmla="*/ 552 w 553"/>
                  <a:gd name="T35" fmla="*/ 18 h 200"/>
                  <a:gd name="T36" fmla="*/ 552 w 553"/>
                  <a:gd name="T37" fmla="*/ 18 h 200"/>
                  <a:gd name="T38" fmla="*/ 552 w 553"/>
                  <a:gd name="T39" fmla="*/ 18 h 200"/>
                  <a:gd name="T40" fmla="*/ 552 w 553"/>
                  <a:gd name="T41" fmla="*/ 126 h 200"/>
                  <a:gd name="T42" fmla="*/ 461 w 553"/>
                  <a:gd name="T43" fmla="*/ 190 h 200"/>
                  <a:gd name="T44" fmla="*/ 281 w 553"/>
                  <a:gd name="T45" fmla="*/ 199 h 200"/>
                  <a:gd name="T46" fmla="*/ 45 w 553"/>
                  <a:gd name="T47" fmla="*/ 117 h 200"/>
                  <a:gd name="T48" fmla="*/ 45 w 553"/>
                  <a:gd name="T49" fmla="*/ 117 h 200"/>
                  <a:gd name="T50" fmla="*/ 118 w 553"/>
                  <a:gd name="T51" fmla="*/ 145 h 200"/>
                  <a:gd name="T52" fmla="*/ 281 w 553"/>
                  <a:gd name="T53" fmla="*/ 154 h 200"/>
                  <a:gd name="T54" fmla="*/ 434 w 553"/>
                  <a:gd name="T55" fmla="*/ 145 h 200"/>
                  <a:gd name="T56" fmla="*/ 507 w 553"/>
                  <a:gd name="T57" fmla="*/ 117 h 200"/>
                  <a:gd name="T58" fmla="*/ 507 w 553"/>
                  <a:gd name="T59" fmla="*/ 72 h 200"/>
                  <a:gd name="T60" fmla="*/ 470 w 553"/>
                  <a:gd name="T61" fmla="*/ 81 h 200"/>
                  <a:gd name="T62" fmla="*/ 299 w 553"/>
                  <a:gd name="T63" fmla="*/ 99 h 200"/>
                  <a:gd name="T64" fmla="*/ 262 w 553"/>
                  <a:gd name="T65" fmla="*/ 99 h 200"/>
                  <a:gd name="T66" fmla="*/ 91 w 553"/>
                  <a:gd name="T67" fmla="*/ 81 h 200"/>
                  <a:gd name="T68" fmla="*/ 45 w 553"/>
                  <a:gd name="T69" fmla="*/ 72 h 200"/>
                  <a:gd name="T70" fmla="*/ 45 w 553"/>
                  <a:gd name="T71" fmla="*/ 117 h 200"/>
                  <a:gd name="T72" fmla="*/ 507 w 553"/>
                  <a:gd name="T73" fmla="*/ 126 h 200"/>
                  <a:gd name="T74" fmla="*/ 507 w 553"/>
                  <a:gd name="T75" fmla="*/ 126 h 200"/>
                  <a:gd name="T76" fmla="*/ 45 w 553"/>
                  <a:gd name="T77" fmla="*/ 18 h 200"/>
                  <a:gd name="T78" fmla="*/ 45 w 553"/>
                  <a:gd name="T79" fmla="*/ 1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0">
                    <a:moveTo>
                      <a:pt x="281" y="199"/>
                    </a:moveTo>
                    <a:lnTo>
                      <a:pt x="281" y="199"/>
                    </a:lnTo>
                    <a:cubicBezTo>
                      <a:pt x="208" y="199"/>
                      <a:pt x="145" y="199"/>
                      <a:pt x="91" y="190"/>
                    </a:cubicBezTo>
                    <a:cubicBezTo>
                      <a:pt x="64" y="181"/>
                      <a:pt x="45" y="172"/>
                      <a:pt x="36" y="172"/>
                    </a:cubicBezTo>
                    <a:cubicBezTo>
                      <a:pt x="9" y="154"/>
                      <a:pt x="0" y="145"/>
                      <a:pt x="0" y="126"/>
                    </a:cubicBezTo>
                    <a:cubicBezTo>
                      <a:pt x="0" y="18"/>
                      <a:pt x="0" y="18"/>
                      <a:pt x="0" y="18"/>
                    </a:cubicBezTo>
                    <a:cubicBezTo>
                      <a:pt x="0" y="9"/>
                      <a:pt x="9" y="0"/>
                      <a:pt x="28" y="0"/>
                    </a:cubicBezTo>
                    <a:lnTo>
                      <a:pt x="28" y="0"/>
                    </a:lnTo>
                    <a:cubicBezTo>
                      <a:pt x="36" y="0"/>
                      <a:pt x="45" y="9"/>
                      <a:pt x="45" y="18"/>
                    </a:cubicBezTo>
                    <a:cubicBezTo>
                      <a:pt x="54" y="18"/>
                      <a:pt x="73" y="27"/>
                      <a:pt x="109" y="36"/>
                    </a:cubicBezTo>
                    <a:cubicBezTo>
                      <a:pt x="154" y="45"/>
                      <a:pt x="208" y="45"/>
                      <a:pt x="262" y="45"/>
                    </a:cubicBezTo>
                    <a:cubicBezTo>
                      <a:pt x="271" y="45"/>
                      <a:pt x="281" y="45"/>
                      <a:pt x="299" y="45"/>
                    </a:cubicBezTo>
                    <a:cubicBezTo>
                      <a:pt x="353" y="45"/>
                      <a:pt x="398" y="45"/>
                      <a:pt x="443" y="36"/>
                    </a:cubicBezTo>
                    <a:cubicBezTo>
                      <a:pt x="488" y="27"/>
                      <a:pt x="498" y="18"/>
                      <a:pt x="507" y="18"/>
                    </a:cubicBezTo>
                    <a:cubicBezTo>
                      <a:pt x="507" y="9"/>
                      <a:pt x="516" y="0"/>
                      <a:pt x="534" y="0"/>
                    </a:cubicBezTo>
                    <a:lnTo>
                      <a:pt x="534" y="0"/>
                    </a:lnTo>
                    <a:cubicBezTo>
                      <a:pt x="543" y="0"/>
                      <a:pt x="552" y="9"/>
                      <a:pt x="552" y="18"/>
                    </a:cubicBezTo>
                    <a:lnTo>
                      <a:pt x="552" y="18"/>
                    </a:lnTo>
                    <a:lnTo>
                      <a:pt x="552" y="18"/>
                    </a:lnTo>
                    <a:lnTo>
                      <a:pt x="552" y="18"/>
                    </a:lnTo>
                    <a:cubicBezTo>
                      <a:pt x="552" y="126"/>
                      <a:pt x="552" y="126"/>
                      <a:pt x="552" y="126"/>
                    </a:cubicBezTo>
                    <a:cubicBezTo>
                      <a:pt x="552" y="163"/>
                      <a:pt x="498" y="181"/>
                      <a:pt x="461" y="190"/>
                    </a:cubicBezTo>
                    <a:cubicBezTo>
                      <a:pt x="407" y="199"/>
                      <a:pt x="344" y="199"/>
                      <a:pt x="281" y="199"/>
                    </a:cubicBezTo>
                    <a:close/>
                    <a:moveTo>
                      <a:pt x="45" y="117"/>
                    </a:moveTo>
                    <a:lnTo>
                      <a:pt x="45" y="117"/>
                    </a:lnTo>
                    <a:cubicBezTo>
                      <a:pt x="54" y="126"/>
                      <a:pt x="73" y="136"/>
                      <a:pt x="118" y="145"/>
                    </a:cubicBezTo>
                    <a:cubicBezTo>
                      <a:pt x="163" y="145"/>
                      <a:pt x="217" y="154"/>
                      <a:pt x="281" y="154"/>
                    </a:cubicBezTo>
                    <a:cubicBezTo>
                      <a:pt x="335" y="154"/>
                      <a:pt x="389" y="145"/>
                      <a:pt x="434" y="145"/>
                    </a:cubicBezTo>
                    <a:cubicBezTo>
                      <a:pt x="479" y="136"/>
                      <a:pt x="498" y="126"/>
                      <a:pt x="507" y="117"/>
                    </a:cubicBezTo>
                    <a:cubicBezTo>
                      <a:pt x="507" y="72"/>
                      <a:pt x="507" y="72"/>
                      <a:pt x="507" y="72"/>
                    </a:cubicBezTo>
                    <a:cubicBezTo>
                      <a:pt x="488" y="72"/>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17"/>
                    </a:lnTo>
                    <a:close/>
                    <a:moveTo>
                      <a:pt x="507" y="126"/>
                    </a:moveTo>
                    <a:lnTo>
                      <a:pt x="507" y="126"/>
                    </a:lnTo>
                    <a:close/>
                    <a:moveTo>
                      <a:pt x="45" y="18"/>
                    </a:moveTo>
                    <a:lnTo>
                      <a:pt x="45" y="18"/>
                    </a:lnTo>
                    <a:close/>
                  </a:path>
                </a:pathLst>
              </a:custGeom>
              <a:solidFill>
                <a:schemeClr val="bg2"/>
              </a:solidFill>
              <a:ln>
                <a:noFill/>
              </a:ln>
              <a:effectLst/>
            </p:spPr>
            <p:txBody>
              <a:bodyPr wrap="none" anchor="ctr"/>
              <a:lstStyle/>
              <a:p>
                <a:endParaRPr lang="es-MX" sz="900" dirty="0"/>
              </a:p>
            </p:txBody>
          </p:sp>
          <p:sp>
            <p:nvSpPr>
              <p:cNvPr id="197" name="Freeform 614">
                <a:extLst>
                  <a:ext uri="{FF2B5EF4-FFF2-40B4-BE49-F238E27FC236}">
                    <a16:creationId xmlns="" xmlns:a16="http://schemas.microsoft.com/office/drawing/2014/main" id="{A463890D-97EE-46AA-9C46-B88AC70BEBEF}"/>
                  </a:ext>
                </a:extLst>
              </p:cNvPr>
              <p:cNvSpPr>
                <a:spLocks noChangeArrowheads="1"/>
              </p:cNvSpPr>
              <p:nvPr/>
            </p:nvSpPr>
            <p:spPr bwMode="auto">
              <a:xfrm>
                <a:off x="2113630" y="8479841"/>
                <a:ext cx="563506" cy="157784"/>
              </a:xfrm>
              <a:custGeom>
                <a:avLst/>
                <a:gdLst>
                  <a:gd name="T0" fmla="*/ 281 w 553"/>
                  <a:gd name="T1" fmla="*/ 154 h 155"/>
                  <a:gd name="T2" fmla="*/ 281 w 553"/>
                  <a:gd name="T3" fmla="*/ 154 h 155"/>
                  <a:gd name="T4" fmla="*/ 262 w 553"/>
                  <a:gd name="T5" fmla="*/ 154 h 155"/>
                  <a:gd name="T6" fmla="*/ 91 w 553"/>
                  <a:gd name="T7" fmla="*/ 136 h 155"/>
                  <a:gd name="T8" fmla="*/ 0 w 553"/>
                  <a:gd name="T9" fmla="*/ 82 h 155"/>
                  <a:gd name="T10" fmla="*/ 91 w 553"/>
                  <a:gd name="T11" fmla="*/ 18 h 155"/>
                  <a:gd name="T12" fmla="*/ 281 w 553"/>
                  <a:gd name="T13" fmla="*/ 0 h 155"/>
                  <a:gd name="T14" fmla="*/ 461 w 553"/>
                  <a:gd name="T15" fmla="*/ 18 h 155"/>
                  <a:gd name="T16" fmla="*/ 525 w 553"/>
                  <a:gd name="T17" fmla="*/ 36 h 155"/>
                  <a:gd name="T18" fmla="*/ 552 w 553"/>
                  <a:gd name="T19" fmla="*/ 82 h 155"/>
                  <a:gd name="T20" fmla="*/ 470 w 553"/>
                  <a:gd name="T21" fmla="*/ 136 h 155"/>
                  <a:gd name="T22" fmla="*/ 299 w 553"/>
                  <a:gd name="T23" fmla="*/ 154 h 155"/>
                  <a:gd name="T24" fmla="*/ 281 w 553"/>
                  <a:gd name="T25" fmla="*/ 154 h 155"/>
                  <a:gd name="T26" fmla="*/ 64 w 553"/>
                  <a:gd name="T27" fmla="*/ 82 h 155"/>
                  <a:gd name="T28" fmla="*/ 64 w 553"/>
                  <a:gd name="T29" fmla="*/ 82 h 155"/>
                  <a:gd name="T30" fmla="*/ 109 w 553"/>
                  <a:gd name="T31" fmla="*/ 91 h 155"/>
                  <a:gd name="T32" fmla="*/ 262 w 553"/>
                  <a:gd name="T33" fmla="*/ 109 h 155"/>
                  <a:gd name="T34" fmla="*/ 299 w 553"/>
                  <a:gd name="T35" fmla="*/ 109 h 155"/>
                  <a:gd name="T36" fmla="*/ 443 w 553"/>
                  <a:gd name="T37" fmla="*/ 91 h 155"/>
                  <a:gd name="T38" fmla="*/ 498 w 553"/>
                  <a:gd name="T39" fmla="*/ 82 h 155"/>
                  <a:gd name="T40" fmla="*/ 434 w 553"/>
                  <a:gd name="T41" fmla="*/ 63 h 155"/>
                  <a:gd name="T42" fmla="*/ 281 w 553"/>
                  <a:gd name="T43" fmla="*/ 54 h 155"/>
                  <a:gd name="T44" fmla="*/ 118 w 553"/>
                  <a:gd name="T45" fmla="*/ 63 h 155"/>
                  <a:gd name="T46" fmla="*/ 64 w 553"/>
                  <a:gd name="T47" fmla="*/ 82 h 155"/>
                  <a:gd name="T48" fmla="*/ 507 w 553"/>
                  <a:gd name="T49" fmla="*/ 91 h 155"/>
                  <a:gd name="T50" fmla="*/ 507 w 553"/>
                  <a:gd name="T51"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3" h="155">
                    <a:moveTo>
                      <a:pt x="281" y="154"/>
                    </a:moveTo>
                    <a:lnTo>
                      <a:pt x="281" y="154"/>
                    </a:lnTo>
                    <a:cubicBezTo>
                      <a:pt x="271" y="154"/>
                      <a:pt x="262" y="154"/>
                      <a:pt x="262" y="154"/>
                    </a:cubicBezTo>
                    <a:cubicBezTo>
                      <a:pt x="190" y="154"/>
                      <a:pt x="136" y="154"/>
                      <a:pt x="91" y="136"/>
                    </a:cubicBezTo>
                    <a:cubicBezTo>
                      <a:pt x="45" y="136"/>
                      <a:pt x="0" y="118"/>
                      <a:pt x="0" y="82"/>
                    </a:cubicBezTo>
                    <a:cubicBezTo>
                      <a:pt x="0" y="45"/>
                      <a:pt x="54" y="27"/>
                      <a:pt x="91" y="18"/>
                    </a:cubicBezTo>
                    <a:cubicBezTo>
                      <a:pt x="145" y="9"/>
                      <a:pt x="208" y="0"/>
                      <a:pt x="281" y="0"/>
                    </a:cubicBezTo>
                    <a:cubicBezTo>
                      <a:pt x="344" y="0"/>
                      <a:pt x="416" y="9"/>
                      <a:pt x="461" y="18"/>
                    </a:cubicBezTo>
                    <a:cubicBezTo>
                      <a:pt x="488" y="27"/>
                      <a:pt x="507" y="27"/>
                      <a:pt x="525" y="36"/>
                    </a:cubicBezTo>
                    <a:cubicBezTo>
                      <a:pt x="543" y="45"/>
                      <a:pt x="552" y="63"/>
                      <a:pt x="552" y="82"/>
                    </a:cubicBezTo>
                    <a:cubicBezTo>
                      <a:pt x="552" y="118"/>
                      <a:pt x="507" y="136"/>
                      <a:pt x="470" y="136"/>
                    </a:cubicBezTo>
                    <a:cubicBezTo>
                      <a:pt x="425" y="154"/>
                      <a:pt x="362" y="154"/>
                      <a:pt x="299" y="154"/>
                    </a:cubicBezTo>
                    <a:cubicBezTo>
                      <a:pt x="290" y="154"/>
                      <a:pt x="281" y="154"/>
                      <a:pt x="281" y="154"/>
                    </a:cubicBezTo>
                    <a:close/>
                    <a:moveTo>
                      <a:pt x="64" y="82"/>
                    </a:moveTo>
                    <a:lnTo>
                      <a:pt x="64" y="82"/>
                    </a:lnTo>
                    <a:cubicBezTo>
                      <a:pt x="73" y="82"/>
                      <a:pt x="82" y="91"/>
                      <a:pt x="109" y="91"/>
                    </a:cubicBezTo>
                    <a:cubicBezTo>
                      <a:pt x="154" y="100"/>
                      <a:pt x="208" y="109"/>
                      <a:pt x="262" y="109"/>
                    </a:cubicBezTo>
                    <a:cubicBezTo>
                      <a:pt x="271" y="109"/>
                      <a:pt x="281" y="109"/>
                      <a:pt x="299" y="109"/>
                    </a:cubicBezTo>
                    <a:cubicBezTo>
                      <a:pt x="353" y="109"/>
                      <a:pt x="398" y="100"/>
                      <a:pt x="443" y="91"/>
                    </a:cubicBezTo>
                    <a:cubicBezTo>
                      <a:pt x="470" y="91"/>
                      <a:pt x="488" y="82"/>
                      <a:pt x="498" y="82"/>
                    </a:cubicBezTo>
                    <a:cubicBezTo>
                      <a:pt x="488" y="73"/>
                      <a:pt x="470" y="73"/>
                      <a:pt x="434" y="63"/>
                    </a:cubicBezTo>
                    <a:cubicBezTo>
                      <a:pt x="389" y="54"/>
                      <a:pt x="335" y="54"/>
                      <a:pt x="281" y="54"/>
                    </a:cubicBezTo>
                    <a:cubicBezTo>
                      <a:pt x="217" y="54"/>
                      <a:pt x="163" y="54"/>
                      <a:pt x="118" y="63"/>
                    </a:cubicBezTo>
                    <a:cubicBezTo>
                      <a:pt x="91" y="73"/>
                      <a:pt x="73" y="73"/>
                      <a:pt x="64" y="82"/>
                    </a:cubicBezTo>
                    <a:close/>
                    <a:moveTo>
                      <a:pt x="507" y="91"/>
                    </a:moveTo>
                    <a:lnTo>
                      <a:pt x="507" y="91"/>
                    </a:lnTo>
                    <a:close/>
                  </a:path>
                </a:pathLst>
              </a:custGeom>
              <a:solidFill>
                <a:schemeClr val="bg2"/>
              </a:solidFill>
              <a:ln>
                <a:noFill/>
              </a:ln>
              <a:effectLst/>
            </p:spPr>
            <p:txBody>
              <a:bodyPr wrap="none" anchor="ctr"/>
              <a:lstStyle/>
              <a:p>
                <a:endParaRPr lang="es-MX" sz="900" dirty="0"/>
              </a:p>
            </p:txBody>
          </p:sp>
          <p:sp>
            <p:nvSpPr>
              <p:cNvPr id="198" name="Freeform 615">
                <a:extLst>
                  <a:ext uri="{FF2B5EF4-FFF2-40B4-BE49-F238E27FC236}">
                    <a16:creationId xmlns="" xmlns:a16="http://schemas.microsoft.com/office/drawing/2014/main" id="{1F135AD4-3248-44F8-BCC8-776232424BD4}"/>
                  </a:ext>
                </a:extLst>
              </p:cNvPr>
              <p:cNvSpPr>
                <a:spLocks noChangeArrowheads="1"/>
              </p:cNvSpPr>
              <p:nvPr/>
            </p:nvSpPr>
            <p:spPr bwMode="auto">
              <a:xfrm>
                <a:off x="2113630" y="8533937"/>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8 h 209"/>
                  <a:gd name="T12" fmla="*/ 28 w 553"/>
                  <a:gd name="T13" fmla="*/ 0 h 209"/>
                  <a:gd name="T14" fmla="*/ 28 w 553"/>
                  <a:gd name="T15" fmla="*/ 0 h 209"/>
                  <a:gd name="T16" fmla="*/ 45 w 553"/>
                  <a:gd name="T17" fmla="*/ 19 h 209"/>
                  <a:gd name="T18" fmla="*/ 109 w 553"/>
                  <a:gd name="T19" fmla="*/ 37 h 209"/>
                  <a:gd name="T20" fmla="*/ 262 w 553"/>
                  <a:gd name="T21" fmla="*/ 55 h 209"/>
                  <a:gd name="T22" fmla="*/ 299 w 553"/>
                  <a:gd name="T23" fmla="*/ 55 h 209"/>
                  <a:gd name="T24" fmla="*/ 443 w 553"/>
                  <a:gd name="T25" fmla="*/ 37 h 209"/>
                  <a:gd name="T26" fmla="*/ 507 w 553"/>
                  <a:gd name="T27" fmla="*/ 19 h 209"/>
                  <a:gd name="T28" fmla="*/ 534 w 553"/>
                  <a:gd name="T29" fmla="*/ 0 h 209"/>
                  <a:gd name="T30" fmla="*/ 534 w 553"/>
                  <a:gd name="T31" fmla="*/ 0 h 209"/>
                  <a:gd name="T32" fmla="*/ 552 w 553"/>
                  <a:gd name="T33" fmla="*/ 28 h 209"/>
                  <a:gd name="T34" fmla="*/ 552 w 553"/>
                  <a:gd name="T35" fmla="*/ 28 h 209"/>
                  <a:gd name="T36" fmla="*/ 552 w 553"/>
                  <a:gd name="T37" fmla="*/ 28 h 209"/>
                  <a:gd name="T38" fmla="*/ 552 w 553"/>
                  <a:gd name="T39" fmla="*/ 28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54 h 209"/>
                  <a:gd name="T54" fmla="*/ 434 w 553"/>
                  <a:gd name="T55" fmla="*/ 145 h 209"/>
                  <a:gd name="T56" fmla="*/ 507 w 553"/>
                  <a:gd name="T57" fmla="*/ 127 h 209"/>
                  <a:gd name="T58" fmla="*/ 507 w 553"/>
                  <a:gd name="T59" fmla="*/ 73 h 209"/>
                  <a:gd name="T60" fmla="*/ 470 w 553"/>
                  <a:gd name="T61" fmla="*/ 82 h 209"/>
                  <a:gd name="T62" fmla="*/ 299 w 553"/>
                  <a:gd name="T63" fmla="*/ 100 h 209"/>
                  <a:gd name="T64" fmla="*/ 262 w 553"/>
                  <a:gd name="T65" fmla="*/ 100 h 209"/>
                  <a:gd name="T66" fmla="*/ 91 w 553"/>
                  <a:gd name="T67" fmla="*/ 82 h 209"/>
                  <a:gd name="T68" fmla="*/ 45 w 553"/>
                  <a:gd name="T69" fmla="*/ 73 h 209"/>
                  <a:gd name="T70" fmla="*/ 45 w 553"/>
                  <a:gd name="T71" fmla="*/ 127 h 209"/>
                  <a:gd name="T72" fmla="*/ 507 w 553"/>
                  <a:gd name="T73" fmla="*/ 127 h 209"/>
                  <a:gd name="T74" fmla="*/ 507 w 553"/>
                  <a:gd name="T75" fmla="*/ 127 h 209"/>
                  <a:gd name="T76" fmla="*/ 45 w 553"/>
                  <a:gd name="T77" fmla="*/ 28 h 209"/>
                  <a:gd name="T78" fmla="*/ 45 w 553"/>
                  <a:gd name="T79" fmla="*/ 2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8"/>
                      <a:pt x="0" y="28"/>
                      <a:pt x="0" y="28"/>
                    </a:cubicBezTo>
                    <a:cubicBezTo>
                      <a:pt x="0" y="9"/>
                      <a:pt x="9" y="0"/>
                      <a:pt x="28" y="0"/>
                    </a:cubicBezTo>
                    <a:lnTo>
                      <a:pt x="28" y="0"/>
                    </a:lnTo>
                    <a:cubicBezTo>
                      <a:pt x="36" y="0"/>
                      <a:pt x="45" y="9"/>
                      <a:pt x="45" y="19"/>
                    </a:cubicBezTo>
                    <a:cubicBezTo>
                      <a:pt x="54" y="28"/>
                      <a:pt x="73" y="37"/>
                      <a:pt x="109" y="37"/>
                    </a:cubicBezTo>
                    <a:cubicBezTo>
                      <a:pt x="154" y="46"/>
                      <a:pt x="208" y="55"/>
                      <a:pt x="262" y="55"/>
                    </a:cubicBezTo>
                    <a:cubicBezTo>
                      <a:pt x="271" y="55"/>
                      <a:pt x="281" y="55"/>
                      <a:pt x="299" y="55"/>
                    </a:cubicBezTo>
                    <a:cubicBezTo>
                      <a:pt x="353" y="55"/>
                      <a:pt x="398" y="46"/>
                      <a:pt x="443" y="37"/>
                    </a:cubicBezTo>
                    <a:cubicBezTo>
                      <a:pt x="488" y="37"/>
                      <a:pt x="498" y="28"/>
                      <a:pt x="507" y="19"/>
                    </a:cubicBezTo>
                    <a:cubicBezTo>
                      <a:pt x="507" y="9"/>
                      <a:pt x="516" y="0"/>
                      <a:pt x="534" y="0"/>
                    </a:cubicBezTo>
                    <a:lnTo>
                      <a:pt x="534" y="0"/>
                    </a:lnTo>
                    <a:cubicBezTo>
                      <a:pt x="543" y="0"/>
                      <a:pt x="552" y="9"/>
                      <a:pt x="552" y="28"/>
                    </a:cubicBezTo>
                    <a:lnTo>
                      <a:pt x="552" y="28"/>
                    </a:lnTo>
                    <a:lnTo>
                      <a:pt x="552" y="28"/>
                    </a:lnTo>
                    <a:lnTo>
                      <a:pt x="552" y="28"/>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54"/>
                      <a:pt x="281" y="154"/>
                    </a:cubicBezTo>
                    <a:cubicBezTo>
                      <a:pt x="335" y="154"/>
                      <a:pt x="389" y="154"/>
                      <a:pt x="434" y="145"/>
                    </a:cubicBezTo>
                    <a:cubicBezTo>
                      <a:pt x="479" y="136"/>
                      <a:pt x="498" y="127"/>
                      <a:pt x="507" y="127"/>
                    </a:cubicBezTo>
                    <a:cubicBezTo>
                      <a:pt x="507" y="73"/>
                      <a:pt x="507" y="73"/>
                      <a:pt x="507" y="73"/>
                    </a:cubicBezTo>
                    <a:cubicBezTo>
                      <a:pt x="488" y="82"/>
                      <a:pt x="479" y="82"/>
                      <a:pt x="470" y="82"/>
                    </a:cubicBezTo>
                    <a:cubicBezTo>
                      <a:pt x="425" y="100"/>
                      <a:pt x="362" y="100"/>
                      <a:pt x="299" y="100"/>
                    </a:cubicBezTo>
                    <a:cubicBezTo>
                      <a:pt x="281" y="100"/>
                      <a:pt x="271" y="100"/>
                      <a:pt x="262" y="100"/>
                    </a:cubicBezTo>
                    <a:cubicBezTo>
                      <a:pt x="190" y="100"/>
                      <a:pt x="136" y="100"/>
                      <a:pt x="91" y="82"/>
                    </a:cubicBezTo>
                    <a:cubicBezTo>
                      <a:pt x="73" y="82"/>
                      <a:pt x="64" y="82"/>
                      <a:pt x="45" y="73"/>
                    </a:cubicBezTo>
                    <a:lnTo>
                      <a:pt x="45" y="127"/>
                    </a:lnTo>
                    <a:close/>
                    <a:moveTo>
                      <a:pt x="507" y="127"/>
                    </a:moveTo>
                    <a:lnTo>
                      <a:pt x="507" y="127"/>
                    </a:lnTo>
                    <a:close/>
                    <a:moveTo>
                      <a:pt x="45" y="28"/>
                    </a:moveTo>
                    <a:lnTo>
                      <a:pt x="45" y="28"/>
                    </a:lnTo>
                    <a:close/>
                  </a:path>
                </a:pathLst>
              </a:custGeom>
              <a:solidFill>
                <a:schemeClr val="bg2"/>
              </a:solidFill>
              <a:ln>
                <a:noFill/>
              </a:ln>
              <a:effectLst/>
            </p:spPr>
            <p:txBody>
              <a:bodyPr wrap="none" anchor="ctr"/>
              <a:lstStyle/>
              <a:p>
                <a:endParaRPr lang="es-MX" sz="900" dirty="0"/>
              </a:p>
            </p:txBody>
          </p:sp>
        </p:grpSp>
        <p:grpSp>
          <p:nvGrpSpPr>
            <p:cNvPr id="199" name="Group 198">
              <a:extLst>
                <a:ext uri="{FF2B5EF4-FFF2-40B4-BE49-F238E27FC236}">
                  <a16:creationId xmlns="" xmlns:a16="http://schemas.microsoft.com/office/drawing/2014/main" id="{E269CEF9-D2BB-4C6F-AE2F-B1C42DD9F41D}"/>
                </a:ext>
              </a:extLst>
            </p:cNvPr>
            <p:cNvGrpSpPr/>
            <p:nvPr/>
          </p:nvGrpSpPr>
          <p:grpSpPr>
            <a:xfrm>
              <a:off x="1924050" y="11436222"/>
              <a:ext cx="938058" cy="736727"/>
              <a:chOff x="2113630" y="8479841"/>
              <a:chExt cx="563506" cy="689734"/>
            </a:xfrm>
          </p:grpSpPr>
          <p:sp>
            <p:nvSpPr>
              <p:cNvPr id="200" name="Freeform 610">
                <a:extLst>
                  <a:ext uri="{FF2B5EF4-FFF2-40B4-BE49-F238E27FC236}">
                    <a16:creationId xmlns="" xmlns:a16="http://schemas.microsoft.com/office/drawing/2014/main" id="{6D63ED44-8532-4413-B907-0CE7953619C9}"/>
                  </a:ext>
                </a:extLst>
              </p:cNvPr>
              <p:cNvSpPr>
                <a:spLocks noChangeArrowheads="1"/>
              </p:cNvSpPr>
              <p:nvPr/>
            </p:nvSpPr>
            <p:spPr bwMode="auto">
              <a:xfrm>
                <a:off x="2113630" y="8745818"/>
                <a:ext cx="563506" cy="211878"/>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7 h 209"/>
                  <a:gd name="T12" fmla="*/ 28 w 553"/>
                  <a:gd name="T13" fmla="*/ 0 h 209"/>
                  <a:gd name="T14" fmla="*/ 28 w 553"/>
                  <a:gd name="T15" fmla="*/ 0 h 209"/>
                  <a:gd name="T16" fmla="*/ 45 w 553"/>
                  <a:gd name="T17" fmla="*/ 18 h 209"/>
                  <a:gd name="T18" fmla="*/ 109 w 553"/>
                  <a:gd name="T19" fmla="*/ 46 h 209"/>
                  <a:gd name="T20" fmla="*/ 262 w 553"/>
                  <a:gd name="T21" fmla="*/ 55 h 209"/>
                  <a:gd name="T22" fmla="*/ 299 w 553"/>
                  <a:gd name="T23" fmla="*/ 55 h 209"/>
                  <a:gd name="T24" fmla="*/ 443 w 553"/>
                  <a:gd name="T25" fmla="*/ 4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73 h 209"/>
                  <a:gd name="T60" fmla="*/ 470 w 553"/>
                  <a:gd name="T61" fmla="*/ 91 h 209"/>
                  <a:gd name="T62" fmla="*/ 299 w 553"/>
                  <a:gd name="T63" fmla="*/ 100 h 209"/>
                  <a:gd name="T64" fmla="*/ 262 w 553"/>
                  <a:gd name="T65" fmla="*/ 100 h 209"/>
                  <a:gd name="T66" fmla="*/ 91 w 553"/>
                  <a:gd name="T67" fmla="*/ 91 h 209"/>
                  <a:gd name="T68" fmla="*/ 45 w 553"/>
                  <a:gd name="T69" fmla="*/ 73 h 209"/>
                  <a:gd name="T70" fmla="*/ 45 w 553"/>
                  <a:gd name="T71" fmla="*/ 127 h 209"/>
                  <a:gd name="T72" fmla="*/ 507 w 553"/>
                  <a:gd name="T73" fmla="*/ 127 h 209"/>
                  <a:gd name="T74" fmla="*/ 507 w 553"/>
                  <a:gd name="T75" fmla="*/ 127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7"/>
                      <a:pt x="0" y="27"/>
                      <a:pt x="0" y="27"/>
                    </a:cubicBezTo>
                    <a:cubicBezTo>
                      <a:pt x="0" y="9"/>
                      <a:pt x="9" y="0"/>
                      <a:pt x="28" y="0"/>
                    </a:cubicBezTo>
                    <a:lnTo>
                      <a:pt x="28" y="0"/>
                    </a:lnTo>
                    <a:cubicBezTo>
                      <a:pt x="36" y="0"/>
                      <a:pt x="45" y="9"/>
                      <a:pt x="45" y="18"/>
                    </a:cubicBezTo>
                    <a:cubicBezTo>
                      <a:pt x="54" y="27"/>
                      <a:pt x="73" y="37"/>
                      <a:pt x="109" y="46"/>
                    </a:cubicBezTo>
                    <a:cubicBezTo>
                      <a:pt x="154" y="46"/>
                      <a:pt x="208" y="55"/>
                      <a:pt x="262" y="55"/>
                    </a:cubicBezTo>
                    <a:cubicBezTo>
                      <a:pt x="271" y="55"/>
                      <a:pt x="281" y="55"/>
                      <a:pt x="299" y="55"/>
                    </a:cubicBezTo>
                    <a:cubicBezTo>
                      <a:pt x="353" y="55"/>
                      <a:pt x="398" y="46"/>
                      <a:pt x="443" y="46"/>
                    </a:cubicBezTo>
                    <a:cubicBezTo>
                      <a:pt x="488" y="37"/>
                      <a:pt x="498" y="27"/>
                      <a:pt x="507" y="18"/>
                    </a:cubicBezTo>
                    <a:cubicBezTo>
                      <a:pt x="507" y="9"/>
                      <a:pt x="516" y="0"/>
                      <a:pt x="534" y="0"/>
                    </a:cubicBezTo>
                    <a:lnTo>
                      <a:pt x="534" y="0"/>
                    </a:lnTo>
                    <a:cubicBezTo>
                      <a:pt x="543" y="0"/>
                      <a:pt x="552" y="9"/>
                      <a:pt x="552" y="27"/>
                    </a:cubicBezTo>
                    <a:lnTo>
                      <a:pt x="552" y="27"/>
                    </a:lnTo>
                    <a:lnTo>
                      <a:pt x="552" y="27"/>
                    </a:lnTo>
                    <a:lnTo>
                      <a:pt x="552" y="27"/>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63"/>
                      <a:pt x="281" y="163"/>
                    </a:cubicBezTo>
                    <a:cubicBezTo>
                      <a:pt x="335" y="163"/>
                      <a:pt x="389" y="154"/>
                      <a:pt x="434" y="145"/>
                    </a:cubicBezTo>
                    <a:cubicBezTo>
                      <a:pt x="479" y="136"/>
                      <a:pt x="498" y="127"/>
                      <a:pt x="507" y="127"/>
                    </a:cubicBezTo>
                    <a:cubicBezTo>
                      <a:pt x="507" y="73"/>
                      <a:pt x="507" y="73"/>
                      <a:pt x="507" y="73"/>
                    </a:cubicBezTo>
                    <a:cubicBezTo>
                      <a:pt x="488" y="82"/>
                      <a:pt x="479" y="82"/>
                      <a:pt x="470" y="91"/>
                    </a:cubicBezTo>
                    <a:cubicBezTo>
                      <a:pt x="425" y="100"/>
                      <a:pt x="362" y="100"/>
                      <a:pt x="299" y="100"/>
                    </a:cubicBezTo>
                    <a:cubicBezTo>
                      <a:pt x="281" y="100"/>
                      <a:pt x="271" y="100"/>
                      <a:pt x="262" y="100"/>
                    </a:cubicBezTo>
                    <a:cubicBezTo>
                      <a:pt x="190" y="100"/>
                      <a:pt x="136" y="100"/>
                      <a:pt x="91" y="91"/>
                    </a:cubicBezTo>
                    <a:cubicBezTo>
                      <a:pt x="73" y="82"/>
                      <a:pt x="64" y="82"/>
                      <a:pt x="45" y="73"/>
                    </a:cubicBezTo>
                    <a:lnTo>
                      <a:pt x="45" y="127"/>
                    </a:lnTo>
                    <a:close/>
                    <a:moveTo>
                      <a:pt x="507" y="127"/>
                    </a:moveTo>
                    <a:lnTo>
                      <a:pt x="507" y="127"/>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01" name="Freeform 611">
                <a:extLst>
                  <a:ext uri="{FF2B5EF4-FFF2-40B4-BE49-F238E27FC236}">
                    <a16:creationId xmlns="" xmlns:a16="http://schemas.microsoft.com/office/drawing/2014/main" id="{D1F51B9F-1A48-4F81-B983-8CDDF9CB8DE0}"/>
                  </a:ext>
                </a:extLst>
              </p:cNvPr>
              <p:cNvSpPr>
                <a:spLocks noChangeArrowheads="1"/>
              </p:cNvSpPr>
              <p:nvPr/>
            </p:nvSpPr>
            <p:spPr bwMode="auto">
              <a:xfrm>
                <a:off x="2113630" y="8858518"/>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6 h 209"/>
                  <a:gd name="T10" fmla="*/ 0 w 553"/>
                  <a:gd name="T11" fmla="*/ 27 h 209"/>
                  <a:gd name="T12" fmla="*/ 28 w 553"/>
                  <a:gd name="T13" fmla="*/ 0 h 209"/>
                  <a:gd name="T14" fmla="*/ 28 w 553"/>
                  <a:gd name="T15" fmla="*/ 0 h 209"/>
                  <a:gd name="T16" fmla="*/ 45 w 553"/>
                  <a:gd name="T17" fmla="*/ 18 h 209"/>
                  <a:gd name="T18" fmla="*/ 109 w 553"/>
                  <a:gd name="T19" fmla="*/ 36 h 209"/>
                  <a:gd name="T20" fmla="*/ 262 w 553"/>
                  <a:gd name="T21" fmla="*/ 54 h 209"/>
                  <a:gd name="T22" fmla="*/ 299 w 553"/>
                  <a:gd name="T23" fmla="*/ 54 h 209"/>
                  <a:gd name="T24" fmla="*/ 443 w 553"/>
                  <a:gd name="T25" fmla="*/ 3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6 h 209"/>
                  <a:gd name="T42" fmla="*/ 461 w 553"/>
                  <a:gd name="T43" fmla="*/ 190 h 209"/>
                  <a:gd name="T44" fmla="*/ 281 w 553"/>
                  <a:gd name="T45" fmla="*/ 208 h 209"/>
                  <a:gd name="T46" fmla="*/ 45 w 553"/>
                  <a:gd name="T47" fmla="*/ 126 h 209"/>
                  <a:gd name="T48" fmla="*/ 45 w 553"/>
                  <a:gd name="T49" fmla="*/ 126 h 209"/>
                  <a:gd name="T50" fmla="*/ 118 w 553"/>
                  <a:gd name="T51" fmla="*/ 145 h 209"/>
                  <a:gd name="T52" fmla="*/ 281 w 553"/>
                  <a:gd name="T53" fmla="*/ 153 h 209"/>
                  <a:gd name="T54" fmla="*/ 434 w 553"/>
                  <a:gd name="T55" fmla="*/ 145 h 209"/>
                  <a:gd name="T56" fmla="*/ 507 w 553"/>
                  <a:gd name="T57" fmla="*/ 117 h 209"/>
                  <a:gd name="T58" fmla="*/ 507 w 553"/>
                  <a:gd name="T59" fmla="*/ 72 h 209"/>
                  <a:gd name="T60" fmla="*/ 470 w 553"/>
                  <a:gd name="T61" fmla="*/ 81 h 209"/>
                  <a:gd name="T62" fmla="*/ 299 w 553"/>
                  <a:gd name="T63" fmla="*/ 99 h 209"/>
                  <a:gd name="T64" fmla="*/ 262 w 553"/>
                  <a:gd name="T65" fmla="*/ 99 h 209"/>
                  <a:gd name="T66" fmla="*/ 91 w 553"/>
                  <a:gd name="T67" fmla="*/ 81 h 209"/>
                  <a:gd name="T68" fmla="*/ 45 w 553"/>
                  <a:gd name="T69" fmla="*/ 72 h 209"/>
                  <a:gd name="T70" fmla="*/ 45 w 553"/>
                  <a:gd name="T71" fmla="*/ 126 h 209"/>
                  <a:gd name="T72" fmla="*/ 507 w 553"/>
                  <a:gd name="T73" fmla="*/ 126 h 209"/>
                  <a:gd name="T74" fmla="*/ 507 w 553"/>
                  <a:gd name="T75" fmla="*/ 12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81"/>
                      <a:pt x="45" y="181"/>
                      <a:pt x="36" y="172"/>
                    </a:cubicBezTo>
                    <a:cubicBezTo>
                      <a:pt x="9" y="162"/>
                      <a:pt x="0" y="145"/>
                      <a:pt x="0" y="126"/>
                    </a:cubicBezTo>
                    <a:cubicBezTo>
                      <a:pt x="0" y="27"/>
                      <a:pt x="0" y="27"/>
                      <a:pt x="0" y="27"/>
                    </a:cubicBezTo>
                    <a:cubicBezTo>
                      <a:pt x="0" y="9"/>
                      <a:pt x="9" y="0"/>
                      <a:pt x="28" y="0"/>
                    </a:cubicBezTo>
                    <a:lnTo>
                      <a:pt x="28" y="0"/>
                    </a:lnTo>
                    <a:cubicBezTo>
                      <a:pt x="36" y="0"/>
                      <a:pt x="45" y="9"/>
                      <a:pt x="45" y="18"/>
                    </a:cubicBezTo>
                    <a:cubicBezTo>
                      <a:pt x="54" y="18"/>
                      <a:pt x="73" y="27"/>
                      <a:pt x="109" y="36"/>
                    </a:cubicBezTo>
                    <a:cubicBezTo>
                      <a:pt x="154" y="45"/>
                      <a:pt x="208" y="45"/>
                      <a:pt x="262" y="54"/>
                    </a:cubicBezTo>
                    <a:cubicBezTo>
                      <a:pt x="271" y="54"/>
                      <a:pt x="281" y="54"/>
                      <a:pt x="299" y="54"/>
                    </a:cubicBezTo>
                    <a:cubicBezTo>
                      <a:pt x="353" y="45"/>
                      <a:pt x="398" y="45"/>
                      <a:pt x="443" y="36"/>
                    </a:cubicBezTo>
                    <a:cubicBezTo>
                      <a:pt x="488" y="27"/>
                      <a:pt x="498" y="18"/>
                      <a:pt x="507" y="18"/>
                    </a:cubicBezTo>
                    <a:cubicBezTo>
                      <a:pt x="507" y="9"/>
                      <a:pt x="516" y="0"/>
                      <a:pt x="534" y="0"/>
                    </a:cubicBezTo>
                    <a:lnTo>
                      <a:pt x="534" y="0"/>
                    </a:lnTo>
                    <a:cubicBezTo>
                      <a:pt x="543" y="0"/>
                      <a:pt x="552" y="9"/>
                      <a:pt x="552" y="27"/>
                    </a:cubicBezTo>
                    <a:lnTo>
                      <a:pt x="552" y="27"/>
                    </a:lnTo>
                    <a:lnTo>
                      <a:pt x="552" y="27"/>
                    </a:lnTo>
                    <a:lnTo>
                      <a:pt x="552" y="27"/>
                    </a:lnTo>
                    <a:cubicBezTo>
                      <a:pt x="552" y="126"/>
                      <a:pt x="552" y="126"/>
                      <a:pt x="552" y="126"/>
                    </a:cubicBezTo>
                    <a:cubicBezTo>
                      <a:pt x="552" y="162"/>
                      <a:pt x="498" y="181"/>
                      <a:pt x="461" y="190"/>
                    </a:cubicBezTo>
                    <a:cubicBezTo>
                      <a:pt x="407" y="199"/>
                      <a:pt x="344" y="208"/>
                      <a:pt x="281" y="208"/>
                    </a:cubicBezTo>
                    <a:close/>
                    <a:moveTo>
                      <a:pt x="45" y="126"/>
                    </a:moveTo>
                    <a:lnTo>
                      <a:pt x="45" y="126"/>
                    </a:lnTo>
                    <a:cubicBezTo>
                      <a:pt x="54" y="126"/>
                      <a:pt x="73" y="136"/>
                      <a:pt x="118" y="145"/>
                    </a:cubicBezTo>
                    <a:cubicBezTo>
                      <a:pt x="163" y="153"/>
                      <a:pt x="217" y="153"/>
                      <a:pt x="281" y="153"/>
                    </a:cubicBezTo>
                    <a:cubicBezTo>
                      <a:pt x="335" y="153"/>
                      <a:pt x="389" y="153"/>
                      <a:pt x="434" y="145"/>
                    </a:cubicBezTo>
                    <a:cubicBezTo>
                      <a:pt x="479" y="136"/>
                      <a:pt x="498" y="126"/>
                      <a:pt x="507" y="117"/>
                    </a:cubicBezTo>
                    <a:cubicBezTo>
                      <a:pt x="507" y="72"/>
                      <a:pt x="507" y="72"/>
                      <a:pt x="507" y="72"/>
                    </a:cubicBezTo>
                    <a:cubicBezTo>
                      <a:pt x="488" y="81"/>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26"/>
                    </a:lnTo>
                    <a:close/>
                    <a:moveTo>
                      <a:pt x="507" y="126"/>
                    </a:moveTo>
                    <a:lnTo>
                      <a:pt x="507" y="12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02" name="Freeform 612">
                <a:extLst>
                  <a:ext uri="{FF2B5EF4-FFF2-40B4-BE49-F238E27FC236}">
                    <a16:creationId xmlns="" xmlns:a16="http://schemas.microsoft.com/office/drawing/2014/main" id="{34211F33-B95A-440B-B11A-DD23DCB17C0B}"/>
                  </a:ext>
                </a:extLst>
              </p:cNvPr>
              <p:cNvSpPr>
                <a:spLocks noChangeArrowheads="1"/>
              </p:cNvSpPr>
              <p:nvPr/>
            </p:nvSpPr>
            <p:spPr bwMode="auto">
              <a:xfrm>
                <a:off x="2113630" y="8957695"/>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36 h 209"/>
                  <a:gd name="T10" fmla="*/ 0 w 553"/>
                  <a:gd name="T11" fmla="*/ 27 h 209"/>
                  <a:gd name="T12" fmla="*/ 28 w 553"/>
                  <a:gd name="T13" fmla="*/ 0 h 209"/>
                  <a:gd name="T14" fmla="*/ 28 w 553"/>
                  <a:gd name="T15" fmla="*/ 0 h 209"/>
                  <a:gd name="T16" fmla="*/ 45 w 553"/>
                  <a:gd name="T17" fmla="*/ 27 h 209"/>
                  <a:gd name="T18" fmla="*/ 109 w 553"/>
                  <a:gd name="T19" fmla="*/ 46 h 209"/>
                  <a:gd name="T20" fmla="*/ 262 w 553"/>
                  <a:gd name="T21" fmla="*/ 54 h 209"/>
                  <a:gd name="T22" fmla="*/ 299 w 553"/>
                  <a:gd name="T23" fmla="*/ 54 h 209"/>
                  <a:gd name="T24" fmla="*/ 443 w 553"/>
                  <a:gd name="T25" fmla="*/ 46 h 209"/>
                  <a:gd name="T26" fmla="*/ 507 w 553"/>
                  <a:gd name="T27" fmla="*/ 27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36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82 h 209"/>
                  <a:gd name="T60" fmla="*/ 470 w 553"/>
                  <a:gd name="T61" fmla="*/ 91 h 209"/>
                  <a:gd name="T62" fmla="*/ 299 w 553"/>
                  <a:gd name="T63" fmla="*/ 109 h 209"/>
                  <a:gd name="T64" fmla="*/ 262 w 553"/>
                  <a:gd name="T65" fmla="*/ 109 h 209"/>
                  <a:gd name="T66" fmla="*/ 91 w 553"/>
                  <a:gd name="T67" fmla="*/ 91 h 209"/>
                  <a:gd name="T68" fmla="*/ 45 w 553"/>
                  <a:gd name="T69" fmla="*/ 82 h 209"/>
                  <a:gd name="T70" fmla="*/ 45 w 553"/>
                  <a:gd name="T71" fmla="*/ 127 h 209"/>
                  <a:gd name="T72" fmla="*/ 507 w 553"/>
                  <a:gd name="T73" fmla="*/ 136 h 209"/>
                  <a:gd name="T74" fmla="*/ 507 w 553"/>
                  <a:gd name="T75" fmla="*/ 13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208"/>
                      <a:pt x="91" y="190"/>
                    </a:cubicBezTo>
                    <a:cubicBezTo>
                      <a:pt x="64" y="190"/>
                      <a:pt x="45" y="181"/>
                      <a:pt x="36" y="172"/>
                    </a:cubicBezTo>
                    <a:cubicBezTo>
                      <a:pt x="9" y="163"/>
                      <a:pt x="0" y="154"/>
                      <a:pt x="0" y="136"/>
                    </a:cubicBezTo>
                    <a:cubicBezTo>
                      <a:pt x="0" y="27"/>
                      <a:pt x="0" y="27"/>
                      <a:pt x="0" y="27"/>
                    </a:cubicBezTo>
                    <a:cubicBezTo>
                      <a:pt x="0" y="18"/>
                      <a:pt x="9" y="0"/>
                      <a:pt x="28" y="0"/>
                    </a:cubicBezTo>
                    <a:lnTo>
                      <a:pt x="28" y="0"/>
                    </a:lnTo>
                    <a:cubicBezTo>
                      <a:pt x="36" y="0"/>
                      <a:pt x="45" y="9"/>
                      <a:pt x="45" y="27"/>
                    </a:cubicBezTo>
                    <a:cubicBezTo>
                      <a:pt x="54" y="27"/>
                      <a:pt x="73" y="37"/>
                      <a:pt x="109" y="46"/>
                    </a:cubicBezTo>
                    <a:cubicBezTo>
                      <a:pt x="154" y="54"/>
                      <a:pt x="208" y="54"/>
                      <a:pt x="262" y="54"/>
                    </a:cubicBezTo>
                    <a:cubicBezTo>
                      <a:pt x="271" y="54"/>
                      <a:pt x="281" y="54"/>
                      <a:pt x="299" y="54"/>
                    </a:cubicBezTo>
                    <a:cubicBezTo>
                      <a:pt x="353" y="54"/>
                      <a:pt x="398" y="54"/>
                      <a:pt x="443" y="46"/>
                    </a:cubicBezTo>
                    <a:cubicBezTo>
                      <a:pt x="488" y="37"/>
                      <a:pt x="498" y="27"/>
                      <a:pt x="507" y="27"/>
                    </a:cubicBezTo>
                    <a:cubicBezTo>
                      <a:pt x="507" y="9"/>
                      <a:pt x="516" y="0"/>
                      <a:pt x="534" y="0"/>
                    </a:cubicBezTo>
                    <a:lnTo>
                      <a:pt x="534" y="0"/>
                    </a:lnTo>
                    <a:cubicBezTo>
                      <a:pt x="543" y="0"/>
                      <a:pt x="552" y="18"/>
                      <a:pt x="552" y="27"/>
                    </a:cubicBezTo>
                    <a:lnTo>
                      <a:pt x="552" y="27"/>
                    </a:lnTo>
                    <a:lnTo>
                      <a:pt x="552" y="27"/>
                    </a:lnTo>
                    <a:lnTo>
                      <a:pt x="552" y="27"/>
                    </a:lnTo>
                    <a:cubicBezTo>
                      <a:pt x="552" y="136"/>
                      <a:pt x="552" y="136"/>
                      <a:pt x="552" y="136"/>
                    </a:cubicBezTo>
                    <a:cubicBezTo>
                      <a:pt x="552" y="172"/>
                      <a:pt x="498" y="190"/>
                      <a:pt x="461" y="190"/>
                    </a:cubicBezTo>
                    <a:cubicBezTo>
                      <a:pt x="407" y="208"/>
                      <a:pt x="344" y="208"/>
                      <a:pt x="281" y="208"/>
                    </a:cubicBezTo>
                    <a:close/>
                    <a:moveTo>
                      <a:pt x="45" y="127"/>
                    </a:moveTo>
                    <a:lnTo>
                      <a:pt x="45" y="127"/>
                    </a:lnTo>
                    <a:cubicBezTo>
                      <a:pt x="54" y="136"/>
                      <a:pt x="73" y="145"/>
                      <a:pt x="118" y="145"/>
                    </a:cubicBezTo>
                    <a:cubicBezTo>
                      <a:pt x="163" y="154"/>
                      <a:pt x="217" y="163"/>
                      <a:pt x="281" y="163"/>
                    </a:cubicBezTo>
                    <a:cubicBezTo>
                      <a:pt x="335" y="163"/>
                      <a:pt x="389" y="154"/>
                      <a:pt x="434" y="145"/>
                    </a:cubicBezTo>
                    <a:cubicBezTo>
                      <a:pt x="479" y="145"/>
                      <a:pt x="498" y="136"/>
                      <a:pt x="507" y="127"/>
                    </a:cubicBezTo>
                    <a:cubicBezTo>
                      <a:pt x="507" y="82"/>
                      <a:pt x="507" y="82"/>
                      <a:pt x="507" y="82"/>
                    </a:cubicBezTo>
                    <a:cubicBezTo>
                      <a:pt x="488" y="82"/>
                      <a:pt x="479" y="91"/>
                      <a:pt x="470" y="91"/>
                    </a:cubicBezTo>
                    <a:cubicBezTo>
                      <a:pt x="425" y="100"/>
                      <a:pt x="362" y="109"/>
                      <a:pt x="299" y="109"/>
                    </a:cubicBezTo>
                    <a:cubicBezTo>
                      <a:pt x="281" y="109"/>
                      <a:pt x="271" y="109"/>
                      <a:pt x="262" y="109"/>
                    </a:cubicBezTo>
                    <a:cubicBezTo>
                      <a:pt x="190" y="109"/>
                      <a:pt x="136" y="100"/>
                      <a:pt x="91" y="91"/>
                    </a:cubicBezTo>
                    <a:cubicBezTo>
                      <a:pt x="73" y="82"/>
                      <a:pt x="64" y="82"/>
                      <a:pt x="45" y="82"/>
                    </a:cubicBezTo>
                    <a:lnTo>
                      <a:pt x="45" y="127"/>
                    </a:lnTo>
                    <a:close/>
                    <a:moveTo>
                      <a:pt x="507" y="136"/>
                    </a:moveTo>
                    <a:lnTo>
                      <a:pt x="507" y="13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03" name="Freeform 613">
                <a:extLst>
                  <a:ext uri="{FF2B5EF4-FFF2-40B4-BE49-F238E27FC236}">
                    <a16:creationId xmlns="" xmlns:a16="http://schemas.microsoft.com/office/drawing/2014/main" id="{167C7817-8F8C-403D-AF30-AAE01B4F19BB}"/>
                  </a:ext>
                </a:extLst>
              </p:cNvPr>
              <p:cNvSpPr>
                <a:spLocks noChangeArrowheads="1"/>
              </p:cNvSpPr>
              <p:nvPr/>
            </p:nvSpPr>
            <p:spPr bwMode="auto">
              <a:xfrm>
                <a:off x="2113630" y="8646640"/>
                <a:ext cx="563506" cy="202861"/>
              </a:xfrm>
              <a:custGeom>
                <a:avLst/>
                <a:gdLst>
                  <a:gd name="T0" fmla="*/ 281 w 553"/>
                  <a:gd name="T1" fmla="*/ 199 h 200"/>
                  <a:gd name="T2" fmla="*/ 281 w 553"/>
                  <a:gd name="T3" fmla="*/ 199 h 200"/>
                  <a:gd name="T4" fmla="*/ 91 w 553"/>
                  <a:gd name="T5" fmla="*/ 190 h 200"/>
                  <a:gd name="T6" fmla="*/ 36 w 553"/>
                  <a:gd name="T7" fmla="*/ 172 h 200"/>
                  <a:gd name="T8" fmla="*/ 0 w 553"/>
                  <a:gd name="T9" fmla="*/ 126 h 200"/>
                  <a:gd name="T10" fmla="*/ 0 w 553"/>
                  <a:gd name="T11" fmla="*/ 18 h 200"/>
                  <a:gd name="T12" fmla="*/ 28 w 553"/>
                  <a:gd name="T13" fmla="*/ 0 h 200"/>
                  <a:gd name="T14" fmla="*/ 28 w 553"/>
                  <a:gd name="T15" fmla="*/ 0 h 200"/>
                  <a:gd name="T16" fmla="*/ 45 w 553"/>
                  <a:gd name="T17" fmla="*/ 18 h 200"/>
                  <a:gd name="T18" fmla="*/ 109 w 553"/>
                  <a:gd name="T19" fmla="*/ 36 h 200"/>
                  <a:gd name="T20" fmla="*/ 262 w 553"/>
                  <a:gd name="T21" fmla="*/ 45 h 200"/>
                  <a:gd name="T22" fmla="*/ 299 w 553"/>
                  <a:gd name="T23" fmla="*/ 45 h 200"/>
                  <a:gd name="T24" fmla="*/ 443 w 553"/>
                  <a:gd name="T25" fmla="*/ 36 h 200"/>
                  <a:gd name="T26" fmla="*/ 507 w 553"/>
                  <a:gd name="T27" fmla="*/ 18 h 200"/>
                  <a:gd name="T28" fmla="*/ 534 w 553"/>
                  <a:gd name="T29" fmla="*/ 0 h 200"/>
                  <a:gd name="T30" fmla="*/ 534 w 553"/>
                  <a:gd name="T31" fmla="*/ 0 h 200"/>
                  <a:gd name="T32" fmla="*/ 552 w 553"/>
                  <a:gd name="T33" fmla="*/ 18 h 200"/>
                  <a:gd name="T34" fmla="*/ 552 w 553"/>
                  <a:gd name="T35" fmla="*/ 18 h 200"/>
                  <a:gd name="T36" fmla="*/ 552 w 553"/>
                  <a:gd name="T37" fmla="*/ 18 h 200"/>
                  <a:gd name="T38" fmla="*/ 552 w 553"/>
                  <a:gd name="T39" fmla="*/ 18 h 200"/>
                  <a:gd name="T40" fmla="*/ 552 w 553"/>
                  <a:gd name="T41" fmla="*/ 126 h 200"/>
                  <a:gd name="T42" fmla="*/ 461 w 553"/>
                  <a:gd name="T43" fmla="*/ 190 h 200"/>
                  <a:gd name="T44" fmla="*/ 281 w 553"/>
                  <a:gd name="T45" fmla="*/ 199 h 200"/>
                  <a:gd name="T46" fmla="*/ 45 w 553"/>
                  <a:gd name="T47" fmla="*/ 117 h 200"/>
                  <a:gd name="T48" fmla="*/ 45 w 553"/>
                  <a:gd name="T49" fmla="*/ 117 h 200"/>
                  <a:gd name="T50" fmla="*/ 118 w 553"/>
                  <a:gd name="T51" fmla="*/ 145 h 200"/>
                  <a:gd name="T52" fmla="*/ 281 w 553"/>
                  <a:gd name="T53" fmla="*/ 154 h 200"/>
                  <a:gd name="T54" fmla="*/ 434 w 553"/>
                  <a:gd name="T55" fmla="*/ 145 h 200"/>
                  <a:gd name="T56" fmla="*/ 507 w 553"/>
                  <a:gd name="T57" fmla="*/ 117 h 200"/>
                  <a:gd name="T58" fmla="*/ 507 w 553"/>
                  <a:gd name="T59" fmla="*/ 72 h 200"/>
                  <a:gd name="T60" fmla="*/ 470 w 553"/>
                  <a:gd name="T61" fmla="*/ 81 h 200"/>
                  <a:gd name="T62" fmla="*/ 299 w 553"/>
                  <a:gd name="T63" fmla="*/ 99 h 200"/>
                  <a:gd name="T64" fmla="*/ 262 w 553"/>
                  <a:gd name="T65" fmla="*/ 99 h 200"/>
                  <a:gd name="T66" fmla="*/ 91 w 553"/>
                  <a:gd name="T67" fmla="*/ 81 h 200"/>
                  <a:gd name="T68" fmla="*/ 45 w 553"/>
                  <a:gd name="T69" fmla="*/ 72 h 200"/>
                  <a:gd name="T70" fmla="*/ 45 w 553"/>
                  <a:gd name="T71" fmla="*/ 117 h 200"/>
                  <a:gd name="T72" fmla="*/ 507 w 553"/>
                  <a:gd name="T73" fmla="*/ 126 h 200"/>
                  <a:gd name="T74" fmla="*/ 507 w 553"/>
                  <a:gd name="T75" fmla="*/ 126 h 200"/>
                  <a:gd name="T76" fmla="*/ 45 w 553"/>
                  <a:gd name="T77" fmla="*/ 18 h 200"/>
                  <a:gd name="T78" fmla="*/ 45 w 553"/>
                  <a:gd name="T79" fmla="*/ 1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0">
                    <a:moveTo>
                      <a:pt x="281" y="199"/>
                    </a:moveTo>
                    <a:lnTo>
                      <a:pt x="281" y="199"/>
                    </a:lnTo>
                    <a:cubicBezTo>
                      <a:pt x="208" y="199"/>
                      <a:pt x="145" y="199"/>
                      <a:pt x="91" y="190"/>
                    </a:cubicBezTo>
                    <a:cubicBezTo>
                      <a:pt x="64" y="181"/>
                      <a:pt x="45" y="172"/>
                      <a:pt x="36" y="172"/>
                    </a:cubicBezTo>
                    <a:cubicBezTo>
                      <a:pt x="9" y="154"/>
                      <a:pt x="0" y="145"/>
                      <a:pt x="0" y="126"/>
                    </a:cubicBezTo>
                    <a:cubicBezTo>
                      <a:pt x="0" y="18"/>
                      <a:pt x="0" y="18"/>
                      <a:pt x="0" y="18"/>
                    </a:cubicBezTo>
                    <a:cubicBezTo>
                      <a:pt x="0" y="9"/>
                      <a:pt x="9" y="0"/>
                      <a:pt x="28" y="0"/>
                    </a:cubicBezTo>
                    <a:lnTo>
                      <a:pt x="28" y="0"/>
                    </a:lnTo>
                    <a:cubicBezTo>
                      <a:pt x="36" y="0"/>
                      <a:pt x="45" y="9"/>
                      <a:pt x="45" y="18"/>
                    </a:cubicBezTo>
                    <a:cubicBezTo>
                      <a:pt x="54" y="18"/>
                      <a:pt x="73" y="27"/>
                      <a:pt x="109" y="36"/>
                    </a:cubicBezTo>
                    <a:cubicBezTo>
                      <a:pt x="154" y="45"/>
                      <a:pt x="208" y="45"/>
                      <a:pt x="262" y="45"/>
                    </a:cubicBezTo>
                    <a:cubicBezTo>
                      <a:pt x="271" y="45"/>
                      <a:pt x="281" y="45"/>
                      <a:pt x="299" y="45"/>
                    </a:cubicBezTo>
                    <a:cubicBezTo>
                      <a:pt x="353" y="45"/>
                      <a:pt x="398" y="45"/>
                      <a:pt x="443" y="36"/>
                    </a:cubicBezTo>
                    <a:cubicBezTo>
                      <a:pt x="488" y="27"/>
                      <a:pt x="498" y="18"/>
                      <a:pt x="507" y="18"/>
                    </a:cubicBezTo>
                    <a:cubicBezTo>
                      <a:pt x="507" y="9"/>
                      <a:pt x="516" y="0"/>
                      <a:pt x="534" y="0"/>
                    </a:cubicBezTo>
                    <a:lnTo>
                      <a:pt x="534" y="0"/>
                    </a:lnTo>
                    <a:cubicBezTo>
                      <a:pt x="543" y="0"/>
                      <a:pt x="552" y="9"/>
                      <a:pt x="552" y="18"/>
                    </a:cubicBezTo>
                    <a:lnTo>
                      <a:pt x="552" y="18"/>
                    </a:lnTo>
                    <a:lnTo>
                      <a:pt x="552" y="18"/>
                    </a:lnTo>
                    <a:lnTo>
                      <a:pt x="552" y="18"/>
                    </a:lnTo>
                    <a:cubicBezTo>
                      <a:pt x="552" y="126"/>
                      <a:pt x="552" y="126"/>
                      <a:pt x="552" y="126"/>
                    </a:cubicBezTo>
                    <a:cubicBezTo>
                      <a:pt x="552" y="163"/>
                      <a:pt x="498" y="181"/>
                      <a:pt x="461" y="190"/>
                    </a:cubicBezTo>
                    <a:cubicBezTo>
                      <a:pt x="407" y="199"/>
                      <a:pt x="344" y="199"/>
                      <a:pt x="281" y="199"/>
                    </a:cubicBezTo>
                    <a:close/>
                    <a:moveTo>
                      <a:pt x="45" y="117"/>
                    </a:moveTo>
                    <a:lnTo>
                      <a:pt x="45" y="117"/>
                    </a:lnTo>
                    <a:cubicBezTo>
                      <a:pt x="54" y="126"/>
                      <a:pt x="73" y="136"/>
                      <a:pt x="118" y="145"/>
                    </a:cubicBezTo>
                    <a:cubicBezTo>
                      <a:pt x="163" y="145"/>
                      <a:pt x="217" y="154"/>
                      <a:pt x="281" y="154"/>
                    </a:cubicBezTo>
                    <a:cubicBezTo>
                      <a:pt x="335" y="154"/>
                      <a:pt x="389" y="145"/>
                      <a:pt x="434" y="145"/>
                    </a:cubicBezTo>
                    <a:cubicBezTo>
                      <a:pt x="479" y="136"/>
                      <a:pt x="498" y="126"/>
                      <a:pt x="507" y="117"/>
                    </a:cubicBezTo>
                    <a:cubicBezTo>
                      <a:pt x="507" y="72"/>
                      <a:pt x="507" y="72"/>
                      <a:pt x="507" y="72"/>
                    </a:cubicBezTo>
                    <a:cubicBezTo>
                      <a:pt x="488" y="72"/>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17"/>
                    </a:lnTo>
                    <a:close/>
                    <a:moveTo>
                      <a:pt x="507" y="126"/>
                    </a:moveTo>
                    <a:lnTo>
                      <a:pt x="507" y="126"/>
                    </a:lnTo>
                    <a:close/>
                    <a:moveTo>
                      <a:pt x="45" y="18"/>
                    </a:moveTo>
                    <a:lnTo>
                      <a:pt x="45" y="18"/>
                    </a:lnTo>
                    <a:close/>
                  </a:path>
                </a:pathLst>
              </a:custGeom>
              <a:solidFill>
                <a:schemeClr val="bg2"/>
              </a:solidFill>
              <a:ln>
                <a:noFill/>
              </a:ln>
              <a:effectLst/>
            </p:spPr>
            <p:txBody>
              <a:bodyPr wrap="none" anchor="ctr"/>
              <a:lstStyle/>
              <a:p>
                <a:endParaRPr lang="es-MX" sz="900" dirty="0"/>
              </a:p>
            </p:txBody>
          </p:sp>
          <p:sp>
            <p:nvSpPr>
              <p:cNvPr id="204" name="Freeform 614">
                <a:extLst>
                  <a:ext uri="{FF2B5EF4-FFF2-40B4-BE49-F238E27FC236}">
                    <a16:creationId xmlns="" xmlns:a16="http://schemas.microsoft.com/office/drawing/2014/main" id="{A6A6F222-374A-4300-92E2-F4FFB3CF56A6}"/>
                  </a:ext>
                </a:extLst>
              </p:cNvPr>
              <p:cNvSpPr>
                <a:spLocks noChangeArrowheads="1"/>
              </p:cNvSpPr>
              <p:nvPr/>
            </p:nvSpPr>
            <p:spPr bwMode="auto">
              <a:xfrm>
                <a:off x="2113630" y="8479841"/>
                <a:ext cx="563506" cy="157784"/>
              </a:xfrm>
              <a:custGeom>
                <a:avLst/>
                <a:gdLst>
                  <a:gd name="T0" fmla="*/ 281 w 553"/>
                  <a:gd name="T1" fmla="*/ 154 h 155"/>
                  <a:gd name="T2" fmla="*/ 281 w 553"/>
                  <a:gd name="T3" fmla="*/ 154 h 155"/>
                  <a:gd name="T4" fmla="*/ 262 w 553"/>
                  <a:gd name="T5" fmla="*/ 154 h 155"/>
                  <a:gd name="T6" fmla="*/ 91 w 553"/>
                  <a:gd name="T7" fmla="*/ 136 h 155"/>
                  <a:gd name="T8" fmla="*/ 0 w 553"/>
                  <a:gd name="T9" fmla="*/ 82 h 155"/>
                  <a:gd name="T10" fmla="*/ 91 w 553"/>
                  <a:gd name="T11" fmla="*/ 18 h 155"/>
                  <a:gd name="T12" fmla="*/ 281 w 553"/>
                  <a:gd name="T13" fmla="*/ 0 h 155"/>
                  <a:gd name="T14" fmla="*/ 461 w 553"/>
                  <a:gd name="T15" fmla="*/ 18 h 155"/>
                  <a:gd name="T16" fmla="*/ 525 w 553"/>
                  <a:gd name="T17" fmla="*/ 36 h 155"/>
                  <a:gd name="T18" fmla="*/ 552 w 553"/>
                  <a:gd name="T19" fmla="*/ 82 h 155"/>
                  <a:gd name="T20" fmla="*/ 470 w 553"/>
                  <a:gd name="T21" fmla="*/ 136 h 155"/>
                  <a:gd name="T22" fmla="*/ 299 w 553"/>
                  <a:gd name="T23" fmla="*/ 154 h 155"/>
                  <a:gd name="T24" fmla="*/ 281 w 553"/>
                  <a:gd name="T25" fmla="*/ 154 h 155"/>
                  <a:gd name="T26" fmla="*/ 64 w 553"/>
                  <a:gd name="T27" fmla="*/ 82 h 155"/>
                  <a:gd name="T28" fmla="*/ 64 w 553"/>
                  <a:gd name="T29" fmla="*/ 82 h 155"/>
                  <a:gd name="T30" fmla="*/ 109 w 553"/>
                  <a:gd name="T31" fmla="*/ 91 h 155"/>
                  <a:gd name="T32" fmla="*/ 262 w 553"/>
                  <a:gd name="T33" fmla="*/ 109 h 155"/>
                  <a:gd name="T34" fmla="*/ 299 w 553"/>
                  <a:gd name="T35" fmla="*/ 109 h 155"/>
                  <a:gd name="T36" fmla="*/ 443 w 553"/>
                  <a:gd name="T37" fmla="*/ 91 h 155"/>
                  <a:gd name="T38" fmla="*/ 498 w 553"/>
                  <a:gd name="T39" fmla="*/ 82 h 155"/>
                  <a:gd name="T40" fmla="*/ 434 w 553"/>
                  <a:gd name="T41" fmla="*/ 63 h 155"/>
                  <a:gd name="T42" fmla="*/ 281 w 553"/>
                  <a:gd name="T43" fmla="*/ 54 h 155"/>
                  <a:gd name="T44" fmla="*/ 118 w 553"/>
                  <a:gd name="T45" fmla="*/ 63 h 155"/>
                  <a:gd name="T46" fmla="*/ 64 w 553"/>
                  <a:gd name="T47" fmla="*/ 82 h 155"/>
                  <a:gd name="T48" fmla="*/ 507 w 553"/>
                  <a:gd name="T49" fmla="*/ 91 h 155"/>
                  <a:gd name="T50" fmla="*/ 507 w 553"/>
                  <a:gd name="T51"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3" h="155">
                    <a:moveTo>
                      <a:pt x="281" y="154"/>
                    </a:moveTo>
                    <a:lnTo>
                      <a:pt x="281" y="154"/>
                    </a:lnTo>
                    <a:cubicBezTo>
                      <a:pt x="271" y="154"/>
                      <a:pt x="262" y="154"/>
                      <a:pt x="262" y="154"/>
                    </a:cubicBezTo>
                    <a:cubicBezTo>
                      <a:pt x="190" y="154"/>
                      <a:pt x="136" y="154"/>
                      <a:pt x="91" y="136"/>
                    </a:cubicBezTo>
                    <a:cubicBezTo>
                      <a:pt x="45" y="136"/>
                      <a:pt x="0" y="118"/>
                      <a:pt x="0" y="82"/>
                    </a:cubicBezTo>
                    <a:cubicBezTo>
                      <a:pt x="0" y="45"/>
                      <a:pt x="54" y="27"/>
                      <a:pt x="91" y="18"/>
                    </a:cubicBezTo>
                    <a:cubicBezTo>
                      <a:pt x="145" y="9"/>
                      <a:pt x="208" y="0"/>
                      <a:pt x="281" y="0"/>
                    </a:cubicBezTo>
                    <a:cubicBezTo>
                      <a:pt x="344" y="0"/>
                      <a:pt x="416" y="9"/>
                      <a:pt x="461" y="18"/>
                    </a:cubicBezTo>
                    <a:cubicBezTo>
                      <a:pt x="488" y="27"/>
                      <a:pt x="507" y="27"/>
                      <a:pt x="525" y="36"/>
                    </a:cubicBezTo>
                    <a:cubicBezTo>
                      <a:pt x="543" y="45"/>
                      <a:pt x="552" y="63"/>
                      <a:pt x="552" y="82"/>
                    </a:cubicBezTo>
                    <a:cubicBezTo>
                      <a:pt x="552" y="118"/>
                      <a:pt x="507" y="136"/>
                      <a:pt x="470" y="136"/>
                    </a:cubicBezTo>
                    <a:cubicBezTo>
                      <a:pt x="425" y="154"/>
                      <a:pt x="362" y="154"/>
                      <a:pt x="299" y="154"/>
                    </a:cubicBezTo>
                    <a:cubicBezTo>
                      <a:pt x="290" y="154"/>
                      <a:pt x="281" y="154"/>
                      <a:pt x="281" y="154"/>
                    </a:cubicBezTo>
                    <a:close/>
                    <a:moveTo>
                      <a:pt x="64" y="82"/>
                    </a:moveTo>
                    <a:lnTo>
                      <a:pt x="64" y="82"/>
                    </a:lnTo>
                    <a:cubicBezTo>
                      <a:pt x="73" y="82"/>
                      <a:pt x="82" y="91"/>
                      <a:pt x="109" y="91"/>
                    </a:cubicBezTo>
                    <a:cubicBezTo>
                      <a:pt x="154" y="100"/>
                      <a:pt x="208" y="109"/>
                      <a:pt x="262" y="109"/>
                    </a:cubicBezTo>
                    <a:cubicBezTo>
                      <a:pt x="271" y="109"/>
                      <a:pt x="281" y="109"/>
                      <a:pt x="299" y="109"/>
                    </a:cubicBezTo>
                    <a:cubicBezTo>
                      <a:pt x="353" y="109"/>
                      <a:pt x="398" y="100"/>
                      <a:pt x="443" y="91"/>
                    </a:cubicBezTo>
                    <a:cubicBezTo>
                      <a:pt x="470" y="91"/>
                      <a:pt x="488" y="82"/>
                      <a:pt x="498" y="82"/>
                    </a:cubicBezTo>
                    <a:cubicBezTo>
                      <a:pt x="488" y="73"/>
                      <a:pt x="470" y="73"/>
                      <a:pt x="434" y="63"/>
                    </a:cubicBezTo>
                    <a:cubicBezTo>
                      <a:pt x="389" y="54"/>
                      <a:pt x="335" y="54"/>
                      <a:pt x="281" y="54"/>
                    </a:cubicBezTo>
                    <a:cubicBezTo>
                      <a:pt x="217" y="54"/>
                      <a:pt x="163" y="54"/>
                      <a:pt x="118" y="63"/>
                    </a:cubicBezTo>
                    <a:cubicBezTo>
                      <a:pt x="91" y="73"/>
                      <a:pt x="73" y="73"/>
                      <a:pt x="64" y="82"/>
                    </a:cubicBezTo>
                    <a:close/>
                    <a:moveTo>
                      <a:pt x="507" y="91"/>
                    </a:moveTo>
                    <a:lnTo>
                      <a:pt x="507" y="91"/>
                    </a:lnTo>
                    <a:close/>
                  </a:path>
                </a:pathLst>
              </a:custGeom>
              <a:solidFill>
                <a:schemeClr val="bg2"/>
              </a:solidFill>
              <a:ln>
                <a:noFill/>
              </a:ln>
              <a:effectLst/>
            </p:spPr>
            <p:txBody>
              <a:bodyPr wrap="none" anchor="ctr"/>
              <a:lstStyle/>
              <a:p>
                <a:endParaRPr lang="es-MX" sz="900" dirty="0"/>
              </a:p>
            </p:txBody>
          </p:sp>
          <p:sp>
            <p:nvSpPr>
              <p:cNvPr id="205" name="Freeform 615">
                <a:extLst>
                  <a:ext uri="{FF2B5EF4-FFF2-40B4-BE49-F238E27FC236}">
                    <a16:creationId xmlns="" xmlns:a16="http://schemas.microsoft.com/office/drawing/2014/main" id="{67E1A812-4851-43A0-B714-DF03884AFBEF}"/>
                  </a:ext>
                </a:extLst>
              </p:cNvPr>
              <p:cNvSpPr>
                <a:spLocks noChangeArrowheads="1"/>
              </p:cNvSpPr>
              <p:nvPr/>
            </p:nvSpPr>
            <p:spPr bwMode="auto">
              <a:xfrm>
                <a:off x="2113630" y="8533937"/>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8 h 209"/>
                  <a:gd name="T12" fmla="*/ 28 w 553"/>
                  <a:gd name="T13" fmla="*/ 0 h 209"/>
                  <a:gd name="T14" fmla="*/ 28 w 553"/>
                  <a:gd name="T15" fmla="*/ 0 h 209"/>
                  <a:gd name="T16" fmla="*/ 45 w 553"/>
                  <a:gd name="T17" fmla="*/ 19 h 209"/>
                  <a:gd name="T18" fmla="*/ 109 w 553"/>
                  <a:gd name="T19" fmla="*/ 37 h 209"/>
                  <a:gd name="T20" fmla="*/ 262 w 553"/>
                  <a:gd name="T21" fmla="*/ 55 h 209"/>
                  <a:gd name="T22" fmla="*/ 299 w 553"/>
                  <a:gd name="T23" fmla="*/ 55 h 209"/>
                  <a:gd name="T24" fmla="*/ 443 w 553"/>
                  <a:gd name="T25" fmla="*/ 37 h 209"/>
                  <a:gd name="T26" fmla="*/ 507 w 553"/>
                  <a:gd name="T27" fmla="*/ 19 h 209"/>
                  <a:gd name="T28" fmla="*/ 534 w 553"/>
                  <a:gd name="T29" fmla="*/ 0 h 209"/>
                  <a:gd name="T30" fmla="*/ 534 w 553"/>
                  <a:gd name="T31" fmla="*/ 0 h 209"/>
                  <a:gd name="T32" fmla="*/ 552 w 553"/>
                  <a:gd name="T33" fmla="*/ 28 h 209"/>
                  <a:gd name="T34" fmla="*/ 552 w 553"/>
                  <a:gd name="T35" fmla="*/ 28 h 209"/>
                  <a:gd name="T36" fmla="*/ 552 w 553"/>
                  <a:gd name="T37" fmla="*/ 28 h 209"/>
                  <a:gd name="T38" fmla="*/ 552 w 553"/>
                  <a:gd name="T39" fmla="*/ 28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54 h 209"/>
                  <a:gd name="T54" fmla="*/ 434 w 553"/>
                  <a:gd name="T55" fmla="*/ 145 h 209"/>
                  <a:gd name="T56" fmla="*/ 507 w 553"/>
                  <a:gd name="T57" fmla="*/ 127 h 209"/>
                  <a:gd name="T58" fmla="*/ 507 w 553"/>
                  <a:gd name="T59" fmla="*/ 73 h 209"/>
                  <a:gd name="T60" fmla="*/ 470 w 553"/>
                  <a:gd name="T61" fmla="*/ 82 h 209"/>
                  <a:gd name="T62" fmla="*/ 299 w 553"/>
                  <a:gd name="T63" fmla="*/ 100 h 209"/>
                  <a:gd name="T64" fmla="*/ 262 w 553"/>
                  <a:gd name="T65" fmla="*/ 100 h 209"/>
                  <a:gd name="T66" fmla="*/ 91 w 553"/>
                  <a:gd name="T67" fmla="*/ 82 h 209"/>
                  <a:gd name="T68" fmla="*/ 45 w 553"/>
                  <a:gd name="T69" fmla="*/ 73 h 209"/>
                  <a:gd name="T70" fmla="*/ 45 w 553"/>
                  <a:gd name="T71" fmla="*/ 127 h 209"/>
                  <a:gd name="T72" fmla="*/ 507 w 553"/>
                  <a:gd name="T73" fmla="*/ 127 h 209"/>
                  <a:gd name="T74" fmla="*/ 507 w 553"/>
                  <a:gd name="T75" fmla="*/ 127 h 209"/>
                  <a:gd name="T76" fmla="*/ 45 w 553"/>
                  <a:gd name="T77" fmla="*/ 28 h 209"/>
                  <a:gd name="T78" fmla="*/ 45 w 553"/>
                  <a:gd name="T79" fmla="*/ 2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8"/>
                      <a:pt x="0" y="28"/>
                      <a:pt x="0" y="28"/>
                    </a:cubicBezTo>
                    <a:cubicBezTo>
                      <a:pt x="0" y="9"/>
                      <a:pt x="9" y="0"/>
                      <a:pt x="28" y="0"/>
                    </a:cubicBezTo>
                    <a:lnTo>
                      <a:pt x="28" y="0"/>
                    </a:lnTo>
                    <a:cubicBezTo>
                      <a:pt x="36" y="0"/>
                      <a:pt x="45" y="9"/>
                      <a:pt x="45" y="19"/>
                    </a:cubicBezTo>
                    <a:cubicBezTo>
                      <a:pt x="54" y="28"/>
                      <a:pt x="73" y="37"/>
                      <a:pt x="109" y="37"/>
                    </a:cubicBezTo>
                    <a:cubicBezTo>
                      <a:pt x="154" y="46"/>
                      <a:pt x="208" y="55"/>
                      <a:pt x="262" y="55"/>
                    </a:cubicBezTo>
                    <a:cubicBezTo>
                      <a:pt x="271" y="55"/>
                      <a:pt x="281" y="55"/>
                      <a:pt x="299" y="55"/>
                    </a:cubicBezTo>
                    <a:cubicBezTo>
                      <a:pt x="353" y="55"/>
                      <a:pt x="398" y="46"/>
                      <a:pt x="443" y="37"/>
                    </a:cubicBezTo>
                    <a:cubicBezTo>
                      <a:pt x="488" y="37"/>
                      <a:pt x="498" y="28"/>
                      <a:pt x="507" y="19"/>
                    </a:cubicBezTo>
                    <a:cubicBezTo>
                      <a:pt x="507" y="9"/>
                      <a:pt x="516" y="0"/>
                      <a:pt x="534" y="0"/>
                    </a:cubicBezTo>
                    <a:lnTo>
                      <a:pt x="534" y="0"/>
                    </a:lnTo>
                    <a:cubicBezTo>
                      <a:pt x="543" y="0"/>
                      <a:pt x="552" y="9"/>
                      <a:pt x="552" y="28"/>
                    </a:cubicBezTo>
                    <a:lnTo>
                      <a:pt x="552" y="28"/>
                    </a:lnTo>
                    <a:lnTo>
                      <a:pt x="552" y="28"/>
                    </a:lnTo>
                    <a:lnTo>
                      <a:pt x="552" y="28"/>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54"/>
                      <a:pt x="281" y="154"/>
                    </a:cubicBezTo>
                    <a:cubicBezTo>
                      <a:pt x="335" y="154"/>
                      <a:pt x="389" y="154"/>
                      <a:pt x="434" y="145"/>
                    </a:cubicBezTo>
                    <a:cubicBezTo>
                      <a:pt x="479" y="136"/>
                      <a:pt x="498" y="127"/>
                      <a:pt x="507" y="127"/>
                    </a:cubicBezTo>
                    <a:cubicBezTo>
                      <a:pt x="507" y="73"/>
                      <a:pt x="507" y="73"/>
                      <a:pt x="507" y="73"/>
                    </a:cubicBezTo>
                    <a:cubicBezTo>
                      <a:pt x="488" y="82"/>
                      <a:pt x="479" y="82"/>
                      <a:pt x="470" y="82"/>
                    </a:cubicBezTo>
                    <a:cubicBezTo>
                      <a:pt x="425" y="100"/>
                      <a:pt x="362" y="100"/>
                      <a:pt x="299" y="100"/>
                    </a:cubicBezTo>
                    <a:cubicBezTo>
                      <a:pt x="281" y="100"/>
                      <a:pt x="271" y="100"/>
                      <a:pt x="262" y="100"/>
                    </a:cubicBezTo>
                    <a:cubicBezTo>
                      <a:pt x="190" y="100"/>
                      <a:pt x="136" y="100"/>
                      <a:pt x="91" y="82"/>
                    </a:cubicBezTo>
                    <a:cubicBezTo>
                      <a:pt x="73" y="82"/>
                      <a:pt x="64" y="82"/>
                      <a:pt x="45" y="73"/>
                    </a:cubicBezTo>
                    <a:lnTo>
                      <a:pt x="45" y="127"/>
                    </a:lnTo>
                    <a:close/>
                    <a:moveTo>
                      <a:pt x="507" y="127"/>
                    </a:moveTo>
                    <a:lnTo>
                      <a:pt x="507" y="127"/>
                    </a:lnTo>
                    <a:close/>
                    <a:moveTo>
                      <a:pt x="45" y="28"/>
                    </a:moveTo>
                    <a:lnTo>
                      <a:pt x="45" y="28"/>
                    </a:lnTo>
                    <a:close/>
                  </a:path>
                </a:pathLst>
              </a:custGeom>
              <a:solidFill>
                <a:schemeClr val="bg2"/>
              </a:solidFill>
              <a:ln>
                <a:noFill/>
              </a:ln>
              <a:effectLst/>
            </p:spPr>
            <p:txBody>
              <a:bodyPr wrap="none" anchor="ctr"/>
              <a:lstStyle/>
              <a:p>
                <a:endParaRPr lang="es-MX" sz="900" dirty="0"/>
              </a:p>
            </p:txBody>
          </p:sp>
        </p:grpSp>
      </p:grpSp>
      <p:grpSp>
        <p:nvGrpSpPr>
          <p:cNvPr id="1027" name="Group 1026">
            <a:extLst>
              <a:ext uri="{FF2B5EF4-FFF2-40B4-BE49-F238E27FC236}">
                <a16:creationId xmlns="" xmlns:a16="http://schemas.microsoft.com/office/drawing/2014/main" id="{234F8459-2B4C-4053-BF5D-A7486B6E4CED}"/>
              </a:ext>
            </a:extLst>
          </p:cNvPr>
          <p:cNvGrpSpPr/>
          <p:nvPr/>
        </p:nvGrpSpPr>
        <p:grpSpPr>
          <a:xfrm>
            <a:off x="7159270" y="2013686"/>
            <a:ext cx="2708537" cy="1336288"/>
            <a:chOff x="1402826" y="5290470"/>
            <a:chExt cx="5417074" cy="2672576"/>
          </a:xfrm>
        </p:grpSpPr>
        <p:sp>
          <p:nvSpPr>
            <p:cNvPr id="122" name="Freeform 361">
              <a:extLst>
                <a:ext uri="{FF2B5EF4-FFF2-40B4-BE49-F238E27FC236}">
                  <a16:creationId xmlns="" xmlns:a16="http://schemas.microsoft.com/office/drawing/2014/main" id="{9D4C7B3F-22E6-DD41-801B-0D9CE340E89B}"/>
                </a:ext>
              </a:extLst>
            </p:cNvPr>
            <p:cNvSpPr>
              <a:spLocks noChangeArrowheads="1"/>
            </p:cNvSpPr>
            <p:nvPr/>
          </p:nvSpPr>
          <p:spPr bwMode="auto">
            <a:xfrm>
              <a:off x="1402826" y="5290470"/>
              <a:ext cx="5417074" cy="2672576"/>
            </a:xfrm>
            <a:custGeom>
              <a:avLst/>
              <a:gdLst>
                <a:gd name="T0" fmla="*/ 4515 w 5201"/>
                <a:gd name="T1" fmla="*/ 2651 h 2652"/>
                <a:gd name="T2" fmla="*/ 4515 w 5201"/>
                <a:gd name="T3" fmla="*/ 2651 h 2652"/>
                <a:gd name="T4" fmla="*/ 686 w 5201"/>
                <a:gd name="T5" fmla="*/ 2651 h 2652"/>
                <a:gd name="T6" fmla="*/ 0 w 5201"/>
                <a:gd name="T7" fmla="*/ 1954 h 2652"/>
                <a:gd name="T8" fmla="*/ 0 w 5201"/>
                <a:gd name="T9" fmla="*/ 696 h 2652"/>
                <a:gd name="T10" fmla="*/ 686 w 5201"/>
                <a:gd name="T11" fmla="*/ 0 h 2652"/>
                <a:gd name="T12" fmla="*/ 4515 w 5201"/>
                <a:gd name="T13" fmla="*/ 0 h 2652"/>
                <a:gd name="T14" fmla="*/ 5200 w 5201"/>
                <a:gd name="T15" fmla="*/ 696 h 2652"/>
                <a:gd name="T16" fmla="*/ 5200 w 5201"/>
                <a:gd name="T17" fmla="*/ 1954 h 2652"/>
                <a:gd name="T18" fmla="*/ 4515 w 5201"/>
                <a:gd name="T19" fmla="*/ 2651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1" h="2652">
                  <a:moveTo>
                    <a:pt x="4515" y="2651"/>
                  </a:moveTo>
                  <a:lnTo>
                    <a:pt x="4515" y="2651"/>
                  </a:lnTo>
                  <a:cubicBezTo>
                    <a:pt x="686" y="2651"/>
                    <a:pt x="686" y="2651"/>
                    <a:pt x="686" y="2651"/>
                  </a:cubicBezTo>
                  <a:cubicBezTo>
                    <a:pt x="303" y="2651"/>
                    <a:pt x="0" y="2336"/>
                    <a:pt x="0" y="1954"/>
                  </a:cubicBezTo>
                  <a:cubicBezTo>
                    <a:pt x="0" y="696"/>
                    <a:pt x="0" y="696"/>
                    <a:pt x="0" y="696"/>
                  </a:cubicBezTo>
                  <a:cubicBezTo>
                    <a:pt x="0" y="314"/>
                    <a:pt x="303" y="0"/>
                    <a:pt x="686" y="0"/>
                  </a:cubicBezTo>
                  <a:cubicBezTo>
                    <a:pt x="4515" y="0"/>
                    <a:pt x="4515" y="0"/>
                    <a:pt x="4515" y="0"/>
                  </a:cubicBezTo>
                  <a:cubicBezTo>
                    <a:pt x="4885" y="0"/>
                    <a:pt x="5200" y="314"/>
                    <a:pt x="5200" y="696"/>
                  </a:cubicBezTo>
                  <a:cubicBezTo>
                    <a:pt x="5200" y="1954"/>
                    <a:pt x="5200" y="1954"/>
                    <a:pt x="5200" y="1954"/>
                  </a:cubicBezTo>
                  <a:cubicBezTo>
                    <a:pt x="5200" y="2336"/>
                    <a:pt x="4885" y="2651"/>
                    <a:pt x="4515" y="2651"/>
                  </a:cubicBezTo>
                </a:path>
              </a:pathLst>
            </a:custGeom>
            <a:solidFill>
              <a:schemeClr val="accent3"/>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160" name="CuadroTexto 395">
              <a:extLst>
                <a:ext uri="{FF2B5EF4-FFF2-40B4-BE49-F238E27FC236}">
                  <a16:creationId xmlns="" xmlns:a16="http://schemas.microsoft.com/office/drawing/2014/main" id="{DC38D6BD-3E8A-294B-95DD-25EC7643A701}"/>
                </a:ext>
              </a:extLst>
            </p:cNvPr>
            <p:cNvSpPr txBox="1"/>
            <p:nvPr/>
          </p:nvSpPr>
          <p:spPr>
            <a:xfrm>
              <a:off x="2981230" y="6037740"/>
              <a:ext cx="2970486" cy="1477328"/>
            </a:xfrm>
            <a:prstGeom prst="rect">
              <a:avLst/>
            </a:prstGeom>
            <a:noFill/>
          </p:spPr>
          <p:txBody>
            <a:bodyPr wrap="squar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sz="1400" b="1" dirty="0">
                  <a:solidFill>
                    <a:schemeClr val="bg2"/>
                  </a:solidFill>
                  <a:latin typeface="Avenir Book"/>
                  <a:ea typeface="Lato" charset="0"/>
                  <a:cs typeface="Lato" charset="0"/>
                </a:rPr>
                <a:t>Creating Unbalanced Data</a:t>
              </a:r>
            </a:p>
          </p:txBody>
        </p:sp>
        <p:grpSp>
          <p:nvGrpSpPr>
            <p:cNvPr id="206" name="Group 205">
              <a:extLst>
                <a:ext uri="{FF2B5EF4-FFF2-40B4-BE49-F238E27FC236}">
                  <a16:creationId xmlns="" xmlns:a16="http://schemas.microsoft.com/office/drawing/2014/main" id="{DC7C75EB-C3F5-4B22-A490-B1DFD158C24B}"/>
                </a:ext>
              </a:extLst>
            </p:cNvPr>
            <p:cNvGrpSpPr/>
            <p:nvPr/>
          </p:nvGrpSpPr>
          <p:grpSpPr>
            <a:xfrm>
              <a:off x="1983293" y="6103350"/>
              <a:ext cx="792000" cy="864000"/>
              <a:chOff x="10289093" y="7243578"/>
              <a:chExt cx="1076798" cy="1067394"/>
            </a:xfrm>
          </p:grpSpPr>
          <p:sp>
            <p:nvSpPr>
              <p:cNvPr id="207" name="Freeform 645">
                <a:extLst>
                  <a:ext uri="{FF2B5EF4-FFF2-40B4-BE49-F238E27FC236}">
                    <a16:creationId xmlns="" xmlns:a16="http://schemas.microsoft.com/office/drawing/2014/main" id="{1C92C25C-45EF-4903-AEC5-26CF3F21BB93}"/>
                  </a:ext>
                </a:extLst>
              </p:cNvPr>
              <p:cNvSpPr>
                <a:spLocks noChangeArrowheads="1"/>
              </p:cNvSpPr>
              <p:nvPr/>
            </p:nvSpPr>
            <p:spPr bwMode="auto">
              <a:xfrm>
                <a:off x="10289093" y="7281195"/>
                <a:ext cx="286834" cy="1029777"/>
              </a:xfrm>
              <a:custGeom>
                <a:avLst/>
                <a:gdLst>
                  <a:gd name="T0" fmla="*/ 250 w 268"/>
                  <a:gd name="T1" fmla="*/ 965 h 966"/>
                  <a:gd name="T2" fmla="*/ 250 w 268"/>
                  <a:gd name="T3" fmla="*/ 965 h 966"/>
                  <a:gd name="T4" fmla="*/ 18 w 268"/>
                  <a:gd name="T5" fmla="*/ 965 h 966"/>
                  <a:gd name="T6" fmla="*/ 0 w 268"/>
                  <a:gd name="T7" fmla="*/ 939 h 966"/>
                  <a:gd name="T8" fmla="*/ 0 w 268"/>
                  <a:gd name="T9" fmla="*/ 17 h 966"/>
                  <a:gd name="T10" fmla="*/ 18 w 268"/>
                  <a:gd name="T11" fmla="*/ 0 h 966"/>
                  <a:gd name="T12" fmla="*/ 250 w 268"/>
                  <a:gd name="T13" fmla="*/ 0 h 966"/>
                  <a:gd name="T14" fmla="*/ 267 w 268"/>
                  <a:gd name="T15" fmla="*/ 17 h 966"/>
                  <a:gd name="T16" fmla="*/ 267 w 268"/>
                  <a:gd name="T17" fmla="*/ 939 h 966"/>
                  <a:gd name="T18" fmla="*/ 250 w 268"/>
                  <a:gd name="T19" fmla="*/ 965 h 966"/>
                  <a:gd name="T20" fmla="*/ 43 w 268"/>
                  <a:gd name="T21" fmla="*/ 922 h 966"/>
                  <a:gd name="T22" fmla="*/ 43 w 268"/>
                  <a:gd name="T23" fmla="*/ 922 h 966"/>
                  <a:gd name="T24" fmla="*/ 224 w 268"/>
                  <a:gd name="T25" fmla="*/ 922 h 966"/>
                  <a:gd name="T26" fmla="*/ 224 w 268"/>
                  <a:gd name="T27" fmla="*/ 43 h 966"/>
                  <a:gd name="T28" fmla="*/ 43 w 268"/>
                  <a:gd name="T29" fmla="*/ 43 h 966"/>
                  <a:gd name="T30" fmla="*/ 43 w 268"/>
                  <a:gd name="T31" fmla="*/ 922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8" h="966">
                    <a:moveTo>
                      <a:pt x="250" y="965"/>
                    </a:moveTo>
                    <a:lnTo>
                      <a:pt x="250" y="965"/>
                    </a:lnTo>
                    <a:cubicBezTo>
                      <a:pt x="18" y="965"/>
                      <a:pt x="18" y="965"/>
                      <a:pt x="18" y="965"/>
                    </a:cubicBezTo>
                    <a:cubicBezTo>
                      <a:pt x="9" y="965"/>
                      <a:pt x="0" y="956"/>
                      <a:pt x="0" y="939"/>
                    </a:cubicBezTo>
                    <a:cubicBezTo>
                      <a:pt x="0" y="17"/>
                      <a:pt x="0" y="17"/>
                      <a:pt x="0" y="17"/>
                    </a:cubicBezTo>
                    <a:cubicBezTo>
                      <a:pt x="0" y="8"/>
                      <a:pt x="9" y="0"/>
                      <a:pt x="18" y="0"/>
                    </a:cubicBezTo>
                    <a:cubicBezTo>
                      <a:pt x="250" y="0"/>
                      <a:pt x="250" y="0"/>
                      <a:pt x="250" y="0"/>
                    </a:cubicBezTo>
                    <a:cubicBezTo>
                      <a:pt x="259" y="0"/>
                      <a:pt x="267" y="8"/>
                      <a:pt x="267" y="17"/>
                    </a:cubicBezTo>
                    <a:cubicBezTo>
                      <a:pt x="267" y="939"/>
                      <a:pt x="267" y="939"/>
                      <a:pt x="267" y="939"/>
                    </a:cubicBezTo>
                    <a:cubicBezTo>
                      <a:pt x="267" y="956"/>
                      <a:pt x="259" y="965"/>
                      <a:pt x="250" y="965"/>
                    </a:cubicBezTo>
                    <a:close/>
                    <a:moveTo>
                      <a:pt x="43" y="922"/>
                    </a:moveTo>
                    <a:lnTo>
                      <a:pt x="43" y="922"/>
                    </a:lnTo>
                    <a:cubicBezTo>
                      <a:pt x="224" y="922"/>
                      <a:pt x="224" y="922"/>
                      <a:pt x="224" y="922"/>
                    </a:cubicBezTo>
                    <a:cubicBezTo>
                      <a:pt x="224" y="43"/>
                      <a:pt x="224" y="43"/>
                      <a:pt x="224" y="43"/>
                    </a:cubicBezTo>
                    <a:cubicBezTo>
                      <a:pt x="43" y="43"/>
                      <a:pt x="43" y="43"/>
                      <a:pt x="43" y="43"/>
                    </a:cubicBezTo>
                    <a:lnTo>
                      <a:pt x="43" y="922"/>
                    </a:lnTo>
                    <a:close/>
                  </a:path>
                </a:pathLst>
              </a:custGeom>
              <a:solidFill>
                <a:schemeClr val="bg2"/>
              </a:solidFill>
              <a:ln>
                <a:noFill/>
              </a:ln>
              <a:effectLst/>
            </p:spPr>
            <p:txBody>
              <a:bodyPr wrap="none" anchor="ctr"/>
              <a:lstStyle/>
              <a:p>
                <a:endParaRPr lang="es-MX" sz="900" dirty="0"/>
              </a:p>
            </p:txBody>
          </p:sp>
          <p:sp>
            <p:nvSpPr>
              <p:cNvPr id="208" name="Freeform 646">
                <a:extLst>
                  <a:ext uri="{FF2B5EF4-FFF2-40B4-BE49-F238E27FC236}">
                    <a16:creationId xmlns="" xmlns:a16="http://schemas.microsoft.com/office/drawing/2014/main" id="{C263A62D-A8A3-46D5-9F96-264C5A1227E2}"/>
                  </a:ext>
                </a:extLst>
              </p:cNvPr>
              <p:cNvSpPr>
                <a:spLocks noChangeArrowheads="1"/>
              </p:cNvSpPr>
              <p:nvPr/>
            </p:nvSpPr>
            <p:spPr bwMode="auto">
              <a:xfrm>
                <a:off x="10345519" y="7398751"/>
                <a:ext cx="173982" cy="173979"/>
              </a:xfrm>
              <a:custGeom>
                <a:avLst/>
                <a:gdLst>
                  <a:gd name="T0" fmla="*/ 86 w 165"/>
                  <a:gd name="T1" fmla="*/ 163 h 164"/>
                  <a:gd name="T2" fmla="*/ 86 w 165"/>
                  <a:gd name="T3" fmla="*/ 163 h 164"/>
                  <a:gd name="T4" fmla="*/ 0 w 165"/>
                  <a:gd name="T5" fmla="*/ 77 h 164"/>
                  <a:gd name="T6" fmla="*/ 86 w 165"/>
                  <a:gd name="T7" fmla="*/ 0 h 164"/>
                  <a:gd name="T8" fmla="*/ 164 w 165"/>
                  <a:gd name="T9" fmla="*/ 77 h 164"/>
                  <a:gd name="T10" fmla="*/ 86 w 165"/>
                  <a:gd name="T11" fmla="*/ 163 h 164"/>
                  <a:gd name="T12" fmla="*/ 86 w 165"/>
                  <a:gd name="T13" fmla="*/ 43 h 164"/>
                  <a:gd name="T14" fmla="*/ 86 w 165"/>
                  <a:gd name="T15" fmla="*/ 43 h 164"/>
                  <a:gd name="T16" fmla="*/ 52 w 165"/>
                  <a:gd name="T17" fmla="*/ 77 h 164"/>
                  <a:gd name="T18" fmla="*/ 86 w 165"/>
                  <a:gd name="T19" fmla="*/ 112 h 164"/>
                  <a:gd name="T20" fmla="*/ 121 w 165"/>
                  <a:gd name="T21" fmla="*/ 77 h 164"/>
                  <a:gd name="T22" fmla="*/ 86 w 165"/>
                  <a:gd name="T23" fmla="*/ 4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64">
                    <a:moveTo>
                      <a:pt x="86" y="163"/>
                    </a:moveTo>
                    <a:lnTo>
                      <a:pt x="86" y="163"/>
                    </a:lnTo>
                    <a:cubicBezTo>
                      <a:pt x="43" y="163"/>
                      <a:pt x="0" y="129"/>
                      <a:pt x="0" y="77"/>
                    </a:cubicBezTo>
                    <a:cubicBezTo>
                      <a:pt x="0" y="34"/>
                      <a:pt x="43" y="0"/>
                      <a:pt x="86" y="0"/>
                    </a:cubicBezTo>
                    <a:cubicBezTo>
                      <a:pt x="129" y="0"/>
                      <a:pt x="164" y="34"/>
                      <a:pt x="164" y="77"/>
                    </a:cubicBezTo>
                    <a:cubicBezTo>
                      <a:pt x="164" y="129"/>
                      <a:pt x="129" y="163"/>
                      <a:pt x="86" y="163"/>
                    </a:cubicBezTo>
                    <a:close/>
                    <a:moveTo>
                      <a:pt x="86" y="43"/>
                    </a:moveTo>
                    <a:lnTo>
                      <a:pt x="86" y="43"/>
                    </a:lnTo>
                    <a:cubicBezTo>
                      <a:pt x="60" y="43"/>
                      <a:pt x="52" y="60"/>
                      <a:pt x="52" y="77"/>
                    </a:cubicBezTo>
                    <a:cubicBezTo>
                      <a:pt x="52" y="103"/>
                      <a:pt x="60" y="112"/>
                      <a:pt x="86" y="112"/>
                    </a:cubicBezTo>
                    <a:cubicBezTo>
                      <a:pt x="103" y="112"/>
                      <a:pt x="121" y="103"/>
                      <a:pt x="121" y="77"/>
                    </a:cubicBezTo>
                    <a:cubicBezTo>
                      <a:pt x="121" y="60"/>
                      <a:pt x="103" y="43"/>
                      <a:pt x="86" y="43"/>
                    </a:cubicBezTo>
                    <a:close/>
                  </a:path>
                </a:pathLst>
              </a:custGeom>
              <a:solidFill>
                <a:schemeClr val="bg2"/>
              </a:solidFill>
              <a:ln>
                <a:noFill/>
              </a:ln>
              <a:effectLst/>
            </p:spPr>
            <p:txBody>
              <a:bodyPr wrap="none" anchor="ctr"/>
              <a:lstStyle/>
              <a:p>
                <a:endParaRPr lang="es-MX" sz="900" dirty="0"/>
              </a:p>
            </p:txBody>
          </p:sp>
          <p:sp>
            <p:nvSpPr>
              <p:cNvPr id="209" name="Freeform 647">
                <a:extLst>
                  <a:ext uri="{FF2B5EF4-FFF2-40B4-BE49-F238E27FC236}">
                    <a16:creationId xmlns="" xmlns:a16="http://schemas.microsoft.com/office/drawing/2014/main" id="{11F8B849-D362-40D6-899F-BCD649DC750E}"/>
                  </a:ext>
                </a:extLst>
              </p:cNvPr>
              <p:cNvSpPr>
                <a:spLocks noChangeArrowheads="1"/>
              </p:cNvSpPr>
              <p:nvPr/>
            </p:nvSpPr>
            <p:spPr bwMode="auto">
              <a:xfrm>
                <a:off x="10354923" y="7638560"/>
                <a:ext cx="155173" cy="606581"/>
              </a:xfrm>
              <a:custGeom>
                <a:avLst/>
                <a:gdLst>
                  <a:gd name="T0" fmla="*/ 120 w 147"/>
                  <a:gd name="T1" fmla="*/ 568 h 569"/>
                  <a:gd name="T2" fmla="*/ 120 w 147"/>
                  <a:gd name="T3" fmla="*/ 568 h 569"/>
                  <a:gd name="T4" fmla="*/ 26 w 147"/>
                  <a:gd name="T5" fmla="*/ 568 h 569"/>
                  <a:gd name="T6" fmla="*/ 0 w 147"/>
                  <a:gd name="T7" fmla="*/ 542 h 569"/>
                  <a:gd name="T8" fmla="*/ 0 w 147"/>
                  <a:gd name="T9" fmla="*/ 17 h 569"/>
                  <a:gd name="T10" fmla="*/ 26 w 147"/>
                  <a:gd name="T11" fmla="*/ 0 h 569"/>
                  <a:gd name="T12" fmla="*/ 120 w 147"/>
                  <a:gd name="T13" fmla="*/ 0 h 569"/>
                  <a:gd name="T14" fmla="*/ 146 w 147"/>
                  <a:gd name="T15" fmla="*/ 17 h 569"/>
                  <a:gd name="T16" fmla="*/ 146 w 147"/>
                  <a:gd name="T17" fmla="*/ 542 h 569"/>
                  <a:gd name="T18" fmla="*/ 120 w 147"/>
                  <a:gd name="T19" fmla="*/ 568 h 569"/>
                  <a:gd name="T20" fmla="*/ 51 w 147"/>
                  <a:gd name="T21" fmla="*/ 525 h 569"/>
                  <a:gd name="T22" fmla="*/ 51 w 147"/>
                  <a:gd name="T23" fmla="*/ 525 h 569"/>
                  <a:gd name="T24" fmla="*/ 103 w 147"/>
                  <a:gd name="T25" fmla="*/ 525 h 569"/>
                  <a:gd name="T26" fmla="*/ 103 w 147"/>
                  <a:gd name="T27" fmla="*/ 43 h 569"/>
                  <a:gd name="T28" fmla="*/ 51 w 147"/>
                  <a:gd name="T29" fmla="*/ 43 h 569"/>
                  <a:gd name="T30" fmla="*/ 51 w 147"/>
                  <a:gd name="T31" fmla="*/ 52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569">
                    <a:moveTo>
                      <a:pt x="120" y="568"/>
                    </a:moveTo>
                    <a:lnTo>
                      <a:pt x="120" y="568"/>
                    </a:lnTo>
                    <a:cubicBezTo>
                      <a:pt x="26" y="568"/>
                      <a:pt x="26" y="568"/>
                      <a:pt x="26" y="568"/>
                    </a:cubicBezTo>
                    <a:cubicBezTo>
                      <a:pt x="17" y="568"/>
                      <a:pt x="0" y="560"/>
                      <a:pt x="0" y="542"/>
                    </a:cubicBezTo>
                    <a:cubicBezTo>
                      <a:pt x="0" y="17"/>
                      <a:pt x="0" y="17"/>
                      <a:pt x="0" y="17"/>
                    </a:cubicBezTo>
                    <a:cubicBezTo>
                      <a:pt x="0" y="8"/>
                      <a:pt x="17" y="0"/>
                      <a:pt x="26" y="0"/>
                    </a:cubicBezTo>
                    <a:cubicBezTo>
                      <a:pt x="120" y="0"/>
                      <a:pt x="120" y="0"/>
                      <a:pt x="120" y="0"/>
                    </a:cubicBezTo>
                    <a:cubicBezTo>
                      <a:pt x="137" y="0"/>
                      <a:pt x="146" y="8"/>
                      <a:pt x="146" y="17"/>
                    </a:cubicBezTo>
                    <a:cubicBezTo>
                      <a:pt x="146" y="542"/>
                      <a:pt x="146" y="542"/>
                      <a:pt x="146" y="542"/>
                    </a:cubicBezTo>
                    <a:cubicBezTo>
                      <a:pt x="146" y="560"/>
                      <a:pt x="137" y="568"/>
                      <a:pt x="120" y="568"/>
                    </a:cubicBezTo>
                    <a:close/>
                    <a:moveTo>
                      <a:pt x="51" y="525"/>
                    </a:moveTo>
                    <a:lnTo>
                      <a:pt x="51" y="525"/>
                    </a:lnTo>
                    <a:cubicBezTo>
                      <a:pt x="103" y="525"/>
                      <a:pt x="103" y="525"/>
                      <a:pt x="103" y="525"/>
                    </a:cubicBezTo>
                    <a:cubicBezTo>
                      <a:pt x="103" y="43"/>
                      <a:pt x="103" y="43"/>
                      <a:pt x="103" y="43"/>
                    </a:cubicBezTo>
                    <a:cubicBezTo>
                      <a:pt x="51" y="43"/>
                      <a:pt x="51" y="43"/>
                      <a:pt x="51" y="43"/>
                    </a:cubicBezTo>
                    <a:lnTo>
                      <a:pt x="51" y="525"/>
                    </a:lnTo>
                    <a:close/>
                  </a:path>
                </a:pathLst>
              </a:custGeom>
              <a:solidFill>
                <a:schemeClr val="bg2"/>
              </a:solidFill>
              <a:ln>
                <a:noFill/>
              </a:ln>
              <a:effectLst/>
            </p:spPr>
            <p:txBody>
              <a:bodyPr wrap="none" anchor="ctr"/>
              <a:lstStyle/>
              <a:p>
                <a:endParaRPr lang="es-MX" sz="900" dirty="0"/>
              </a:p>
            </p:txBody>
          </p:sp>
          <p:sp>
            <p:nvSpPr>
              <p:cNvPr id="210" name="Freeform 648">
                <a:extLst>
                  <a:ext uri="{FF2B5EF4-FFF2-40B4-BE49-F238E27FC236}">
                    <a16:creationId xmlns="" xmlns:a16="http://schemas.microsoft.com/office/drawing/2014/main" id="{B0070BA7-4300-487A-A810-41601D12D6F0}"/>
                  </a:ext>
                </a:extLst>
              </p:cNvPr>
              <p:cNvSpPr>
                <a:spLocks noChangeArrowheads="1"/>
              </p:cNvSpPr>
              <p:nvPr/>
            </p:nvSpPr>
            <p:spPr bwMode="auto">
              <a:xfrm>
                <a:off x="10528905" y="7281195"/>
                <a:ext cx="296235" cy="1029777"/>
              </a:xfrm>
              <a:custGeom>
                <a:avLst/>
                <a:gdLst>
                  <a:gd name="T0" fmla="*/ 250 w 277"/>
                  <a:gd name="T1" fmla="*/ 965 h 966"/>
                  <a:gd name="T2" fmla="*/ 250 w 277"/>
                  <a:gd name="T3" fmla="*/ 965 h 966"/>
                  <a:gd name="T4" fmla="*/ 26 w 277"/>
                  <a:gd name="T5" fmla="*/ 965 h 966"/>
                  <a:gd name="T6" fmla="*/ 0 w 277"/>
                  <a:gd name="T7" fmla="*/ 939 h 966"/>
                  <a:gd name="T8" fmla="*/ 0 w 277"/>
                  <a:gd name="T9" fmla="*/ 17 h 966"/>
                  <a:gd name="T10" fmla="*/ 26 w 277"/>
                  <a:gd name="T11" fmla="*/ 0 h 966"/>
                  <a:gd name="T12" fmla="*/ 250 w 277"/>
                  <a:gd name="T13" fmla="*/ 0 h 966"/>
                  <a:gd name="T14" fmla="*/ 276 w 277"/>
                  <a:gd name="T15" fmla="*/ 17 h 966"/>
                  <a:gd name="T16" fmla="*/ 276 w 277"/>
                  <a:gd name="T17" fmla="*/ 939 h 966"/>
                  <a:gd name="T18" fmla="*/ 250 w 277"/>
                  <a:gd name="T19" fmla="*/ 965 h 966"/>
                  <a:gd name="T20" fmla="*/ 43 w 277"/>
                  <a:gd name="T21" fmla="*/ 922 h 966"/>
                  <a:gd name="T22" fmla="*/ 43 w 277"/>
                  <a:gd name="T23" fmla="*/ 922 h 966"/>
                  <a:gd name="T24" fmla="*/ 233 w 277"/>
                  <a:gd name="T25" fmla="*/ 922 h 966"/>
                  <a:gd name="T26" fmla="*/ 233 w 277"/>
                  <a:gd name="T27" fmla="*/ 43 h 966"/>
                  <a:gd name="T28" fmla="*/ 43 w 277"/>
                  <a:gd name="T29" fmla="*/ 43 h 966"/>
                  <a:gd name="T30" fmla="*/ 43 w 277"/>
                  <a:gd name="T31" fmla="*/ 922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966">
                    <a:moveTo>
                      <a:pt x="250" y="965"/>
                    </a:moveTo>
                    <a:lnTo>
                      <a:pt x="250" y="965"/>
                    </a:lnTo>
                    <a:cubicBezTo>
                      <a:pt x="26" y="965"/>
                      <a:pt x="26" y="965"/>
                      <a:pt x="26" y="965"/>
                    </a:cubicBezTo>
                    <a:cubicBezTo>
                      <a:pt x="9" y="965"/>
                      <a:pt x="0" y="956"/>
                      <a:pt x="0" y="939"/>
                    </a:cubicBezTo>
                    <a:cubicBezTo>
                      <a:pt x="0" y="17"/>
                      <a:pt x="0" y="17"/>
                      <a:pt x="0" y="17"/>
                    </a:cubicBezTo>
                    <a:cubicBezTo>
                      <a:pt x="0" y="8"/>
                      <a:pt x="9" y="0"/>
                      <a:pt x="26" y="0"/>
                    </a:cubicBezTo>
                    <a:cubicBezTo>
                      <a:pt x="250" y="0"/>
                      <a:pt x="250" y="0"/>
                      <a:pt x="250" y="0"/>
                    </a:cubicBezTo>
                    <a:cubicBezTo>
                      <a:pt x="267" y="0"/>
                      <a:pt x="276" y="8"/>
                      <a:pt x="276" y="17"/>
                    </a:cubicBezTo>
                    <a:cubicBezTo>
                      <a:pt x="276" y="939"/>
                      <a:pt x="276" y="939"/>
                      <a:pt x="276" y="939"/>
                    </a:cubicBezTo>
                    <a:cubicBezTo>
                      <a:pt x="276" y="956"/>
                      <a:pt x="267" y="965"/>
                      <a:pt x="250" y="965"/>
                    </a:cubicBezTo>
                    <a:close/>
                    <a:moveTo>
                      <a:pt x="43" y="922"/>
                    </a:moveTo>
                    <a:lnTo>
                      <a:pt x="43" y="922"/>
                    </a:lnTo>
                    <a:cubicBezTo>
                      <a:pt x="233" y="922"/>
                      <a:pt x="233" y="922"/>
                      <a:pt x="233" y="922"/>
                    </a:cubicBezTo>
                    <a:cubicBezTo>
                      <a:pt x="233" y="43"/>
                      <a:pt x="233" y="43"/>
                      <a:pt x="233" y="43"/>
                    </a:cubicBezTo>
                    <a:cubicBezTo>
                      <a:pt x="43" y="43"/>
                      <a:pt x="43" y="43"/>
                      <a:pt x="43" y="43"/>
                    </a:cubicBezTo>
                    <a:lnTo>
                      <a:pt x="43" y="922"/>
                    </a:lnTo>
                    <a:close/>
                  </a:path>
                </a:pathLst>
              </a:custGeom>
              <a:solidFill>
                <a:schemeClr val="bg2"/>
              </a:solidFill>
              <a:ln>
                <a:noFill/>
              </a:ln>
              <a:effectLst/>
            </p:spPr>
            <p:txBody>
              <a:bodyPr wrap="none" anchor="ctr"/>
              <a:lstStyle/>
              <a:p>
                <a:endParaRPr lang="es-MX" sz="900" dirty="0"/>
              </a:p>
            </p:txBody>
          </p:sp>
          <p:sp>
            <p:nvSpPr>
              <p:cNvPr id="211" name="Freeform 649">
                <a:extLst>
                  <a:ext uri="{FF2B5EF4-FFF2-40B4-BE49-F238E27FC236}">
                    <a16:creationId xmlns="" xmlns:a16="http://schemas.microsoft.com/office/drawing/2014/main" id="{3470402C-3DE6-415F-8EBF-919A9863FD37}"/>
                  </a:ext>
                </a:extLst>
              </p:cNvPr>
              <p:cNvSpPr>
                <a:spLocks noChangeArrowheads="1"/>
              </p:cNvSpPr>
              <p:nvPr/>
            </p:nvSpPr>
            <p:spPr bwMode="auto">
              <a:xfrm>
                <a:off x="10594735" y="7398751"/>
                <a:ext cx="169278" cy="173979"/>
              </a:xfrm>
              <a:custGeom>
                <a:avLst/>
                <a:gdLst>
                  <a:gd name="T0" fmla="*/ 78 w 157"/>
                  <a:gd name="T1" fmla="*/ 163 h 164"/>
                  <a:gd name="T2" fmla="*/ 78 w 157"/>
                  <a:gd name="T3" fmla="*/ 163 h 164"/>
                  <a:gd name="T4" fmla="*/ 0 w 157"/>
                  <a:gd name="T5" fmla="*/ 86 h 164"/>
                  <a:gd name="T6" fmla="*/ 78 w 157"/>
                  <a:gd name="T7" fmla="*/ 0 h 164"/>
                  <a:gd name="T8" fmla="*/ 156 w 157"/>
                  <a:gd name="T9" fmla="*/ 86 h 164"/>
                  <a:gd name="T10" fmla="*/ 78 w 157"/>
                  <a:gd name="T11" fmla="*/ 163 h 164"/>
                  <a:gd name="T12" fmla="*/ 78 w 157"/>
                  <a:gd name="T13" fmla="*/ 52 h 164"/>
                  <a:gd name="T14" fmla="*/ 78 w 157"/>
                  <a:gd name="T15" fmla="*/ 52 h 164"/>
                  <a:gd name="T16" fmla="*/ 44 w 157"/>
                  <a:gd name="T17" fmla="*/ 86 h 164"/>
                  <a:gd name="T18" fmla="*/ 78 w 157"/>
                  <a:gd name="T19" fmla="*/ 120 h 164"/>
                  <a:gd name="T20" fmla="*/ 113 w 157"/>
                  <a:gd name="T21" fmla="*/ 86 h 164"/>
                  <a:gd name="T22" fmla="*/ 78 w 157"/>
                  <a:gd name="T23" fmla="*/ 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64">
                    <a:moveTo>
                      <a:pt x="78" y="163"/>
                    </a:moveTo>
                    <a:lnTo>
                      <a:pt x="78" y="163"/>
                    </a:lnTo>
                    <a:cubicBezTo>
                      <a:pt x="35" y="163"/>
                      <a:pt x="0" y="129"/>
                      <a:pt x="0" y="86"/>
                    </a:cubicBezTo>
                    <a:cubicBezTo>
                      <a:pt x="0" y="34"/>
                      <a:pt x="35" y="0"/>
                      <a:pt x="78" y="0"/>
                    </a:cubicBezTo>
                    <a:cubicBezTo>
                      <a:pt x="121" y="0"/>
                      <a:pt x="156" y="34"/>
                      <a:pt x="156" y="86"/>
                    </a:cubicBezTo>
                    <a:cubicBezTo>
                      <a:pt x="156" y="129"/>
                      <a:pt x="121" y="163"/>
                      <a:pt x="78" y="163"/>
                    </a:cubicBezTo>
                    <a:close/>
                    <a:moveTo>
                      <a:pt x="78" y="52"/>
                    </a:moveTo>
                    <a:lnTo>
                      <a:pt x="78" y="52"/>
                    </a:lnTo>
                    <a:cubicBezTo>
                      <a:pt x="61" y="52"/>
                      <a:pt x="44" y="60"/>
                      <a:pt x="44" y="86"/>
                    </a:cubicBezTo>
                    <a:cubicBezTo>
                      <a:pt x="44" y="103"/>
                      <a:pt x="61" y="120"/>
                      <a:pt x="78" y="120"/>
                    </a:cubicBezTo>
                    <a:cubicBezTo>
                      <a:pt x="95" y="120"/>
                      <a:pt x="113" y="103"/>
                      <a:pt x="113" y="86"/>
                    </a:cubicBezTo>
                    <a:cubicBezTo>
                      <a:pt x="113" y="60"/>
                      <a:pt x="95" y="52"/>
                      <a:pt x="78" y="52"/>
                    </a:cubicBezTo>
                    <a:close/>
                  </a:path>
                </a:pathLst>
              </a:custGeom>
              <a:solidFill>
                <a:schemeClr val="bg2"/>
              </a:solidFill>
              <a:ln>
                <a:noFill/>
              </a:ln>
              <a:effectLst/>
            </p:spPr>
            <p:txBody>
              <a:bodyPr wrap="none" anchor="ctr"/>
              <a:lstStyle/>
              <a:p>
                <a:endParaRPr lang="es-MX" sz="900" dirty="0"/>
              </a:p>
            </p:txBody>
          </p:sp>
          <p:sp>
            <p:nvSpPr>
              <p:cNvPr id="212" name="Freeform 650">
                <a:extLst>
                  <a:ext uri="{FF2B5EF4-FFF2-40B4-BE49-F238E27FC236}">
                    <a16:creationId xmlns="" xmlns:a16="http://schemas.microsoft.com/office/drawing/2014/main" id="{DB4C6349-60BB-4DD9-9F81-D3C0CF2290BC}"/>
                  </a:ext>
                </a:extLst>
              </p:cNvPr>
              <p:cNvSpPr>
                <a:spLocks noChangeArrowheads="1"/>
              </p:cNvSpPr>
              <p:nvPr/>
            </p:nvSpPr>
            <p:spPr bwMode="auto">
              <a:xfrm>
                <a:off x="10604139" y="7638560"/>
                <a:ext cx="150469" cy="606581"/>
              </a:xfrm>
              <a:custGeom>
                <a:avLst/>
                <a:gdLst>
                  <a:gd name="T0" fmla="*/ 121 w 139"/>
                  <a:gd name="T1" fmla="*/ 568 h 569"/>
                  <a:gd name="T2" fmla="*/ 121 w 139"/>
                  <a:gd name="T3" fmla="*/ 568 h 569"/>
                  <a:gd name="T4" fmla="*/ 17 w 139"/>
                  <a:gd name="T5" fmla="*/ 568 h 569"/>
                  <a:gd name="T6" fmla="*/ 0 w 139"/>
                  <a:gd name="T7" fmla="*/ 542 h 569"/>
                  <a:gd name="T8" fmla="*/ 0 w 139"/>
                  <a:gd name="T9" fmla="*/ 17 h 569"/>
                  <a:gd name="T10" fmla="*/ 17 w 139"/>
                  <a:gd name="T11" fmla="*/ 0 h 569"/>
                  <a:gd name="T12" fmla="*/ 121 w 139"/>
                  <a:gd name="T13" fmla="*/ 0 h 569"/>
                  <a:gd name="T14" fmla="*/ 138 w 139"/>
                  <a:gd name="T15" fmla="*/ 17 h 569"/>
                  <a:gd name="T16" fmla="*/ 138 w 139"/>
                  <a:gd name="T17" fmla="*/ 542 h 569"/>
                  <a:gd name="T18" fmla="*/ 121 w 139"/>
                  <a:gd name="T19" fmla="*/ 568 h 569"/>
                  <a:gd name="T20" fmla="*/ 43 w 139"/>
                  <a:gd name="T21" fmla="*/ 525 h 569"/>
                  <a:gd name="T22" fmla="*/ 43 w 139"/>
                  <a:gd name="T23" fmla="*/ 525 h 569"/>
                  <a:gd name="T24" fmla="*/ 95 w 139"/>
                  <a:gd name="T25" fmla="*/ 525 h 569"/>
                  <a:gd name="T26" fmla="*/ 95 w 139"/>
                  <a:gd name="T27" fmla="*/ 43 h 569"/>
                  <a:gd name="T28" fmla="*/ 43 w 139"/>
                  <a:gd name="T29" fmla="*/ 43 h 569"/>
                  <a:gd name="T30" fmla="*/ 43 w 139"/>
                  <a:gd name="T31" fmla="*/ 52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569">
                    <a:moveTo>
                      <a:pt x="121" y="568"/>
                    </a:moveTo>
                    <a:lnTo>
                      <a:pt x="121" y="568"/>
                    </a:lnTo>
                    <a:cubicBezTo>
                      <a:pt x="17" y="568"/>
                      <a:pt x="17" y="568"/>
                      <a:pt x="17" y="568"/>
                    </a:cubicBezTo>
                    <a:cubicBezTo>
                      <a:pt x="9" y="568"/>
                      <a:pt x="0" y="560"/>
                      <a:pt x="0" y="542"/>
                    </a:cubicBezTo>
                    <a:cubicBezTo>
                      <a:pt x="0" y="17"/>
                      <a:pt x="0" y="17"/>
                      <a:pt x="0" y="17"/>
                    </a:cubicBezTo>
                    <a:cubicBezTo>
                      <a:pt x="0" y="8"/>
                      <a:pt x="9" y="0"/>
                      <a:pt x="17" y="0"/>
                    </a:cubicBezTo>
                    <a:cubicBezTo>
                      <a:pt x="121" y="0"/>
                      <a:pt x="121" y="0"/>
                      <a:pt x="121" y="0"/>
                    </a:cubicBezTo>
                    <a:cubicBezTo>
                      <a:pt x="129" y="0"/>
                      <a:pt x="138" y="8"/>
                      <a:pt x="138" y="17"/>
                    </a:cubicBezTo>
                    <a:cubicBezTo>
                      <a:pt x="138" y="542"/>
                      <a:pt x="138" y="542"/>
                      <a:pt x="138" y="542"/>
                    </a:cubicBezTo>
                    <a:cubicBezTo>
                      <a:pt x="138" y="560"/>
                      <a:pt x="129" y="568"/>
                      <a:pt x="121" y="568"/>
                    </a:cubicBezTo>
                    <a:close/>
                    <a:moveTo>
                      <a:pt x="43" y="525"/>
                    </a:moveTo>
                    <a:lnTo>
                      <a:pt x="43" y="525"/>
                    </a:lnTo>
                    <a:cubicBezTo>
                      <a:pt x="95" y="525"/>
                      <a:pt x="95" y="525"/>
                      <a:pt x="95" y="525"/>
                    </a:cubicBezTo>
                    <a:cubicBezTo>
                      <a:pt x="95" y="43"/>
                      <a:pt x="95" y="43"/>
                      <a:pt x="95" y="43"/>
                    </a:cubicBezTo>
                    <a:cubicBezTo>
                      <a:pt x="43" y="43"/>
                      <a:pt x="43" y="43"/>
                      <a:pt x="43" y="43"/>
                    </a:cubicBezTo>
                    <a:lnTo>
                      <a:pt x="43" y="525"/>
                    </a:lnTo>
                    <a:close/>
                  </a:path>
                </a:pathLst>
              </a:custGeom>
              <a:solidFill>
                <a:schemeClr val="bg2"/>
              </a:solidFill>
              <a:ln>
                <a:noFill/>
              </a:ln>
              <a:effectLst/>
            </p:spPr>
            <p:txBody>
              <a:bodyPr wrap="none" anchor="ctr"/>
              <a:lstStyle/>
              <a:p>
                <a:endParaRPr lang="es-MX" sz="900" dirty="0"/>
              </a:p>
            </p:txBody>
          </p:sp>
          <p:sp>
            <p:nvSpPr>
              <p:cNvPr id="213" name="Freeform 651">
                <a:extLst>
                  <a:ext uri="{FF2B5EF4-FFF2-40B4-BE49-F238E27FC236}">
                    <a16:creationId xmlns="" xmlns:a16="http://schemas.microsoft.com/office/drawing/2014/main" id="{BEC92363-AE12-4463-AA73-36217A45C0BC}"/>
                  </a:ext>
                </a:extLst>
              </p:cNvPr>
              <p:cNvSpPr>
                <a:spLocks noChangeArrowheads="1"/>
              </p:cNvSpPr>
              <p:nvPr/>
            </p:nvSpPr>
            <p:spPr bwMode="auto">
              <a:xfrm>
                <a:off x="10787523" y="7243578"/>
                <a:ext cx="578368" cy="1067394"/>
              </a:xfrm>
              <a:custGeom>
                <a:avLst/>
                <a:gdLst>
                  <a:gd name="T0" fmla="*/ 310 w 543"/>
                  <a:gd name="T1" fmla="*/ 1000 h 1001"/>
                  <a:gd name="T2" fmla="*/ 310 w 543"/>
                  <a:gd name="T3" fmla="*/ 1000 h 1001"/>
                  <a:gd name="T4" fmla="*/ 284 w 543"/>
                  <a:gd name="T5" fmla="*/ 982 h 1001"/>
                  <a:gd name="T6" fmla="*/ 8 w 543"/>
                  <a:gd name="T7" fmla="*/ 104 h 1001"/>
                  <a:gd name="T8" fmla="*/ 8 w 543"/>
                  <a:gd name="T9" fmla="*/ 86 h 1001"/>
                  <a:gd name="T10" fmla="*/ 17 w 543"/>
                  <a:gd name="T11" fmla="*/ 78 h 1001"/>
                  <a:gd name="T12" fmla="*/ 241 w 543"/>
                  <a:gd name="T13" fmla="*/ 9 h 1001"/>
                  <a:gd name="T14" fmla="*/ 266 w 543"/>
                  <a:gd name="T15" fmla="*/ 26 h 1001"/>
                  <a:gd name="T16" fmla="*/ 542 w 543"/>
                  <a:gd name="T17" fmla="*/ 905 h 1001"/>
                  <a:gd name="T18" fmla="*/ 542 w 543"/>
                  <a:gd name="T19" fmla="*/ 922 h 1001"/>
                  <a:gd name="T20" fmla="*/ 534 w 543"/>
                  <a:gd name="T21" fmla="*/ 931 h 1001"/>
                  <a:gd name="T22" fmla="*/ 310 w 543"/>
                  <a:gd name="T23" fmla="*/ 1000 h 1001"/>
                  <a:gd name="T24" fmla="*/ 51 w 543"/>
                  <a:gd name="T25" fmla="*/ 112 h 1001"/>
                  <a:gd name="T26" fmla="*/ 51 w 543"/>
                  <a:gd name="T27" fmla="*/ 112 h 1001"/>
                  <a:gd name="T28" fmla="*/ 318 w 543"/>
                  <a:gd name="T29" fmla="*/ 948 h 1001"/>
                  <a:gd name="T30" fmla="*/ 491 w 543"/>
                  <a:gd name="T31" fmla="*/ 896 h 1001"/>
                  <a:gd name="T32" fmla="*/ 232 w 543"/>
                  <a:gd name="T33" fmla="*/ 61 h 1001"/>
                  <a:gd name="T34" fmla="*/ 51 w 543"/>
                  <a:gd name="T35" fmla="*/ 112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3" h="1001">
                    <a:moveTo>
                      <a:pt x="310" y="1000"/>
                    </a:moveTo>
                    <a:lnTo>
                      <a:pt x="310" y="1000"/>
                    </a:lnTo>
                    <a:cubicBezTo>
                      <a:pt x="292" y="1000"/>
                      <a:pt x="284" y="991"/>
                      <a:pt x="284" y="982"/>
                    </a:cubicBezTo>
                    <a:cubicBezTo>
                      <a:pt x="8" y="104"/>
                      <a:pt x="8" y="104"/>
                      <a:pt x="8" y="104"/>
                    </a:cubicBezTo>
                    <a:cubicBezTo>
                      <a:pt x="0" y="104"/>
                      <a:pt x="0" y="95"/>
                      <a:pt x="8" y="86"/>
                    </a:cubicBezTo>
                    <a:lnTo>
                      <a:pt x="17" y="78"/>
                    </a:lnTo>
                    <a:cubicBezTo>
                      <a:pt x="241" y="9"/>
                      <a:pt x="241" y="9"/>
                      <a:pt x="241" y="9"/>
                    </a:cubicBezTo>
                    <a:cubicBezTo>
                      <a:pt x="249" y="0"/>
                      <a:pt x="258" y="9"/>
                      <a:pt x="266" y="26"/>
                    </a:cubicBezTo>
                    <a:cubicBezTo>
                      <a:pt x="542" y="905"/>
                      <a:pt x="542" y="905"/>
                      <a:pt x="542" y="905"/>
                    </a:cubicBezTo>
                    <a:cubicBezTo>
                      <a:pt x="542" y="905"/>
                      <a:pt x="542" y="913"/>
                      <a:pt x="542" y="922"/>
                    </a:cubicBezTo>
                    <a:lnTo>
                      <a:pt x="534" y="931"/>
                    </a:lnTo>
                    <a:cubicBezTo>
                      <a:pt x="310" y="1000"/>
                      <a:pt x="310" y="1000"/>
                      <a:pt x="310" y="1000"/>
                    </a:cubicBezTo>
                    <a:close/>
                    <a:moveTo>
                      <a:pt x="51" y="112"/>
                    </a:moveTo>
                    <a:lnTo>
                      <a:pt x="51" y="112"/>
                    </a:lnTo>
                    <a:cubicBezTo>
                      <a:pt x="318" y="948"/>
                      <a:pt x="318" y="948"/>
                      <a:pt x="318" y="948"/>
                    </a:cubicBezTo>
                    <a:cubicBezTo>
                      <a:pt x="491" y="896"/>
                      <a:pt x="491" y="896"/>
                      <a:pt x="491" y="896"/>
                    </a:cubicBezTo>
                    <a:cubicBezTo>
                      <a:pt x="232" y="61"/>
                      <a:pt x="232" y="61"/>
                      <a:pt x="232" y="61"/>
                    </a:cubicBezTo>
                    <a:lnTo>
                      <a:pt x="51" y="112"/>
                    </a:lnTo>
                    <a:close/>
                  </a:path>
                </a:pathLst>
              </a:custGeom>
              <a:solidFill>
                <a:schemeClr val="bg2"/>
              </a:solidFill>
              <a:ln>
                <a:noFill/>
              </a:ln>
              <a:effectLst/>
            </p:spPr>
            <p:txBody>
              <a:bodyPr wrap="none" anchor="ctr"/>
              <a:lstStyle/>
              <a:p>
                <a:endParaRPr lang="es-MX" sz="900" dirty="0"/>
              </a:p>
            </p:txBody>
          </p:sp>
          <p:sp>
            <p:nvSpPr>
              <p:cNvPr id="214" name="Freeform 652">
                <a:extLst>
                  <a:ext uri="{FF2B5EF4-FFF2-40B4-BE49-F238E27FC236}">
                    <a16:creationId xmlns="" xmlns:a16="http://schemas.microsoft.com/office/drawing/2014/main" id="{1C810D99-21F9-491B-BF2B-B8CE934DD004}"/>
                  </a:ext>
                </a:extLst>
              </p:cNvPr>
              <p:cNvSpPr>
                <a:spLocks noChangeArrowheads="1"/>
              </p:cNvSpPr>
              <p:nvPr/>
            </p:nvSpPr>
            <p:spPr bwMode="auto">
              <a:xfrm>
                <a:off x="10886270" y="7389347"/>
                <a:ext cx="183383" cy="183383"/>
              </a:xfrm>
              <a:custGeom>
                <a:avLst/>
                <a:gdLst>
                  <a:gd name="T0" fmla="*/ 95 w 173"/>
                  <a:gd name="T1" fmla="*/ 172 h 173"/>
                  <a:gd name="T2" fmla="*/ 95 w 173"/>
                  <a:gd name="T3" fmla="*/ 172 h 173"/>
                  <a:gd name="T4" fmla="*/ 61 w 173"/>
                  <a:gd name="T5" fmla="*/ 164 h 173"/>
                  <a:gd name="T6" fmla="*/ 18 w 173"/>
                  <a:gd name="T7" fmla="*/ 112 h 173"/>
                  <a:gd name="T8" fmla="*/ 69 w 173"/>
                  <a:gd name="T9" fmla="*/ 17 h 173"/>
                  <a:gd name="T10" fmla="*/ 172 w 173"/>
                  <a:gd name="T11" fmla="*/ 69 h 173"/>
                  <a:gd name="T12" fmla="*/ 172 w 173"/>
                  <a:gd name="T13" fmla="*/ 69 h 173"/>
                  <a:gd name="T14" fmla="*/ 164 w 173"/>
                  <a:gd name="T15" fmla="*/ 129 h 173"/>
                  <a:gd name="T16" fmla="*/ 121 w 173"/>
                  <a:gd name="T17" fmla="*/ 164 h 173"/>
                  <a:gd name="T18" fmla="*/ 95 w 173"/>
                  <a:gd name="T19" fmla="*/ 172 h 173"/>
                  <a:gd name="T20" fmla="*/ 95 w 173"/>
                  <a:gd name="T21" fmla="*/ 61 h 173"/>
                  <a:gd name="T22" fmla="*/ 95 w 173"/>
                  <a:gd name="T23" fmla="*/ 61 h 173"/>
                  <a:gd name="T24" fmla="*/ 86 w 173"/>
                  <a:gd name="T25" fmla="*/ 61 h 173"/>
                  <a:gd name="T26" fmla="*/ 61 w 173"/>
                  <a:gd name="T27" fmla="*/ 104 h 173"/>
                  <a:gd name="T28" fmla="*/ 78 w 173"/>
                  <a:gd name="T29" fmla="*/ 121 h 173"/>
                  <a:gd name="T30" fmla="*/ 104 w 173"/>
                  <a:gd name="T31" fmla="*/ 121 h 173"/>
                  <a:gd name="T32" fmla="*/ 121 w 173"/>
                  <a:gd name="T33" fmla="*/ 104 h 173"/>
                  <a:gd name="T34" fmla="*/ 129 w 173"/>
                  <a:gd name="T35" fmla="*/ 78 h 173"/>
                  <a:gd name="T36" fmla="*/ 129 w 173"/>
                  <a:gd name="T37" fmla="*/ 78 h 173"/>
                  <a:gd name="T38" fmla="*/ 95 w 173"/>
                  <a:gd name="T39" fmla="*/ 6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 h="173">
                    <a:moveTo>
                      <a:pt x="95" y="172"/>
                    </a:moveTo>
                    <a:lnTo>
                      <a:pt x="95" y="172"/>
                    </a:lnTo>
                    <a:cubicBezTo>
                      <a:pt x="78" y="172"/>
                      <a:pt x="69" y="164"/>
                      <a:pt x="61" y="164"/>
                    </a:cubicBezTo>
                    <a:cubicBezTo>
                      <a:pt x="35" y="155"/>
                      <a:pt x="26" y="138"/>
                      <a:pt x="18" y="112"/>
                    </a:cubicBezTo>
                    <a:cubicBezTo>
                      <a:pt x="0" y="78"/>
                      <a:pt x="26" y="26"/>
                      <a:pt x="69" y="17"/>
                    </a:cubicBezTo>
                    <a:cubicBezTo>
                      <a:pt x="112" y="0"/>
                      <a:pt x="155" y="26"/>
                      <a:pt x="172" y="69"/>
                    </a:cubicBezTo>
                    <a:lnTo>
                      <a:pt x="172" y="69"/>
                    </a:lnTo>
                    <a:cubicBezTo>
                      <a:pt x="172" y="86"/>
                      <a:pt x="172" y="112"/>
                      <a:pt x="164" y="129"/>
                    </a:cubicBezTo>
                    <a:cubicBezTo>
                      <a:pt x="155" y="147"/>
                      <a:pt x="138" y="164"/>
                      <a:pt x="121" y="164"/>
                    </a:cubicBezTo>
                    <a:cubicBezTo>
                      <a:pt x="112" y="172"/>
                      <a:pt x="104" y="172"/>
                      <a:pt x="95" y="172"/>
                    </a:cubicBezTo>
                    <a:close/>
                    <a:moveTo>
                      <a:pt x="95" y="61"/>
                    </a:moveTo>
                    <a:lnTo>
                      <a:pt x="95" y="61"/>
                    </a:lnTo>
                    <a:cubicBezTo>
                      <a:pt x="86" y="61"/>
                      <a:pt x="86" y="61"/>
                      <a:pt x="86" y="61"/>
                    </a:cubicBezTo>
                    <a:cubicBezTo>
                      <a:pt x="61" y="61"/>
                      <a:pt x="52" y="86"/>
                      <a:pt x="61" y="104"/>
                    </a:cubicBezTo>
                    <a:cubicBezTo>
                      <a:pt x="61" y="112"/>
                      <a:pt x="69" y="121"/>
                      <a:pt x="78" y="121"/>
                    </a:cubicBezTo>
                    <a:cubicBezTo>
                      <a:pt x="86" y="129"/>
                      <a:pt x="95" y="129"/>
                      <a:pt x="104" y="121"/>
                    </a:cubicBezTo>
                    <a:cubicBezTo>
                      <a:pt x="112" y="121"/>
                      <a:pt x="121" y="112"/>
                      <a:pt x="121" y="104"/>
                    </a:cubicBezTo>
                    <a:cubicBezTo>
                      <a:pt x="129" y="95"/>
                      <a:pt x="129" y="86"/>
                      <a:pt x="129" y="78"/>
                    </a:cubicBezTo>
                    <a:lnTo>
                      <a:pt x="129" y="78"/>
                    </a:lnTo>
                    <a:cubicBezTo>
                      <a:pt x="121" y="69"/>
                      <a:pt x="104" y="61"/>
                      <a:pt x="95" y="61"/>
                    </a:cubicBezTo>
                    <a:close/>
                  </a:path>
                </a:pathLst>
              </a:custGeom>
              <a:solidFill>
                <a:schemeClr val="bg2"/>
              </a:solidFill>
              <a:ln>
                <a:noFill/>
              </a:ln>
              <a:effectLst/>
            </p:spPr>
            <p:txBody>
              <a:bodyPr wrap="none" anchor="ctr"/>
              <a:lstStyle/>
              <a:p>
                <a:endParaRPr lang="es-MX" sz="900" dirty="0"/>
              </a:p>
            </p:txBody>
          </p:sp>
          <p:sp>
            <p:nvSpPr>
              <p:cNvPr id="215" name="Freeform 653">
                <a:extLst>
                  <a:ext uri="{FF2B5EF4-FFF2-40B4-BE49-F238E27FC236}">
                    <a16:creationId xmlns="" xmlns:a16="http://schemas.microsoft.com/office/drawing/2014/main" id="{A03154CE-1DA9-4F57-B05F-8E7B6487C15C}"/>
                  </a:ext>
                </a:extLst>
              </p:cNvPr>
              <p:cNvSpPr>
                <a:spLocks noChangeArrowheads="1"/>
              </p:cNvSpPr>
              <p:nvPr/>
            </p:nvSpPr>
            <p:spPr bwMode="auto">
              <a:xfrm>
                <a:off x="10961504" y="7610347"/>
                <a:ext cx="324448" cy="615986"/>
              </a:xfrm>
              <a:custGeom>
                <a:avLst/>
                <a:gdLst>
                  <a:gd name="T0" fmla="*/ 190 w 303"/>
                  <a:gd name="T1" fmla="*/ 577 h 578"/>
                  <a:gd name="T2" fmla="*/ 190 w 303"/>
                  <a:gd name="T3" fmla="*/ 577 h 578"/>
                  <a:gd name="T4" fmla="*/ 164 w 303"/>
                  <a:gd name="T5" fmla="*/ 560 h 578"/>
                  <a:gd name="T6" fmla="*/ 9 w 303"/>
                  <a:gd name="T7" fmla="*/ 60 h 578"/>
                  <a:gd name="T8" fmla="*/ 9 w 303"/>
                  <a:gd name="T9" fmla="*/ 43 h 578"/>
                  <a:gd name="T10" fmla="*/ 17 w 303"/>
                  <a:gd name="T11" fmla="*/ 34 h 578"/>
                  <a:gd name="T12" fmla="*/ 112 w 303"/>
                  <a:gd name="T13" fmla="*/ 0 h 578"/>
                  <a:gd name="T14" fmla="*/ 138 w 303"/>
                  <a:gd name="T15" fmla="*/ 17 h 578"/>
                  <a:gd name="T16" fmla="*/ 302 w 303"/>
                  <a:gd name="T17" fmla="*/ 517 h 578"/>
                  <a:gd name="T18" fmla="*/ 302 w 303"/>
                  <a:gd name="T19" fmla="*/ 534 h 578"/>
                  <a:gd name="T20" fmla="*/ 285 w 303"/>
                  <a:gd name="T21" fmla="*/ 543 h 578"/>
                  <a:gd name="T22" fmla="*/ 190 w 303"/>
                  <a:gd name="T23" fmla="*/ 577 h 578"/>
                  <a:gd name="T24" fmla="*/ 52 w 303"/>
                  <a:gd name="T25" fmla="*/ 69 h 578"/>
                  <a:gd name="T26" fmla="*/ 52 w 303"/>
                  <a:gd name="T27" fmla="*/ 69 h 578"/>
                  <a:gd name="T28" fmla="*/ 198 w 303"/>
                  <a:gd name="T29" fmla="*/ 525 h 578"/>
                  <a:gd name="T30" fmla="*/ 250 w 303"/>
                  <a:gd name="T31" fmla="*/ 508 h 578"/>
                  <a:gd name="T32" fmla="*/ 103 w 303"/>
                  <a:gd name="T33" fmla="*/ 51 h 578"/>
                  <a:gd name="T34" fmla="*/ 52 w 303"/>
                  <a:gd name="T35" fmla="*/ 6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78">
                    <a:moveTo>
                      <a:pt x="190" y="577"/>
                    </a:moveTo>
                    <a:lnTo>
                      <a:pt x="190" y="577"/>
                    </a:lnTo>
                    <a:cubicBezTo>
                      <a:pt x="172" y="577"/>
                      <a:pt x="164" y="568"/>
                      <a:pt x="164" y="560"/>
                    </a:cubicBezTo>
                    <a:cubicBezTo>
                      <a:pt x="9" y="60"/>
                      <a:pt x="9" y="60"/>
                      <a:pt x="9" y="60"/>
                    </a:cubicBezTo>
                    <a:cubicBezTo>
                      <a:pt x="0" y="60"/>
                      <a:pt x="9" y="51"/>
                      <a:pt x="9" y="43"/>
                    </a:cubicBezTo>
                    <a:lnTo>
                      <a:pt x="17" y="34"/>
                    </a:lnTo>
                    <a:cubicBezTo>
                      <a:pt x="112" y="0"/>
                      <a:pt x="112" y="0"/>
                      <a:pt x="112" y="0"/>
                    </a:cubicBezTo>
                    <a:cubicBezTo>
                      <a:pt x="121" y="0"/>
                      <a:pt x="138" y="8"/>
                      <a:pt x="138" y="17"/>
                    </a:cubicBezTo>
                    <a:cubicBezTo>
                      <a:pt x="302" y="517"/>
                      <a:pt x="302" y="517"/>
                      <a:pt x="302" y="517"/>
                    </a:cubicBezTo>
                    <a:cubicBezTo>
                      <a:pt x="302" y="525"/>
                      <a:pt x="302" y="525"/>
                      <a:pt x="302" y="534"/>
                    </a:cubicBezTo>
                    <a:cubicBezTo>
                      <a:pt x="293" y="543"/>
                      <a:pt x="293" y="543"/>
                      <a:pt x="285" y="543"/>
                    </a:cubicBezTo>
                    <a:cubicBezTo>
                      <a:pt x="190" y="577"/>
                      <a:pt x="190" y="577"/>
                      <a:pt x="190" y="577"/>
                    </a:cubicBezTo>
                    <a:close/>
                    <a:moveTo>
                      <a:pt x="52" y="69"/>
                    </a:moveTo>
                    <a:lnTo>
                      <a:pt x="52" y="69"/>
                    </a:lnTo>
                    <a:cubicBezTo>
                      <a:pt x="198" y="525"/>
                      <a:pt x="198" y="525"/>
                      <a:pt x="198" y="525"/>
                    </a:cubicBezTo>
                    <a:cubicBezTo>
                      <a:pt x="250" y="508"/>
                      <a:pt x="250" y="508"/>
                      <a:pt x="250" y="508"/>
                    </a:cubicBezTo>
                    <a:cubicBezTo>
                      <a:pt x="103" y="51"/>
                      <a:pt x="103" y="51"/>
                      <a:pt x="103" y="51"/>
                    </a:cubicBezTo>
                    <a:lnTo>
                      <a:pt x="52" y="69"/>
                    </a:lnTo>
                    <a:close/>
                  </a:path>
                </a:pathLst>
              </a:custGeom>
              <a:solidFill>
                <a:schemeClr val="bg2"/>
              </a:solidFill>
              <a:ln>
                <a:noFill/>
              </a:ln>
              <a:effectLst/>
            </p:spPr>
            <p:txBody>
              <a:bodyPr wrap="none" anchor="ctr"/>
              <a:lstStyle/>
              <a:p>
                <a:endParaRPr lang="es-MX" sz="900" dirty="0"/>
              </a:p>
            </p:txBody>
          </p:sp>
        </p:grpSp>
      </p:grpSp>
      <p:grpSp>
        <p:nvGrpSpPr>
          <p:cNvPr id="1025" name="Group 1024">
            <a:extLst>
              <a:ext uri="{FF2B5EF4-FFF2-40B4-BE49-F238E27FC236}">
                <a16:creationId xmlns="" xmlns:a16="http://schemas.microsoft.com/office/drawing/2014/main" id="{5F87B7DB-78F5-4FFB-A273-92D47E6058EF}"/>
              </a:ext>
            </a:extLst>
          </p:cNvPr>
          <p:cNvGrpSpPr/>
          <p:nvPr/>
        </p:nvGrpSpPr>
        <p:grpSpPr>
          <a:xfrm>
            <a:off x="7159270" y="5012568"/>
            <a:ext cx="2708537" cy="1336288"/>
            <a:chOff x="7422626" y="2774612"/>
            <a:chExt cx="5417074" cy="2672576"/>
          </a:xfrm>
        </p:grpSpPr>
        <p:sp>
          <p:nvSpPr>
            <p:cNvPr id="220" name="Freeform 360">
              <a:extLst>
                <a:ext uri="{FF2B5EF4-FFF2-40B4-BE49-F238E27FC236}">
                  <a16:creationId xmlns="" xmlns:a16="http://schemas.microsoft.com/office/drawing/2014/main" id="{2169A1AD-9D53-4CDC-9A03-36175EF1B507}"/>
                </a:ext>
              </a:extLst>
            </p:cNvPr>
            <p:cNvSpPr>
              <a:spLocks noChangeArrowheads="1"/>
            </p:cNvSpPr>
            <p:nvPr/>
          </p:nvSpPr>
          <p:spPr bwMode="auto">
            <a:xfrm>
              <a:off x="7422626" y="2774612"/>
              <a:ext cx="5417074" cy="2672576"/>
            </a:xfrm>
            <a:custGeom>
              <a:avLst/>
              <a:gdLst>
                <a:gd name="T0" fmla="*/ 4515 w 5201"/>
                <a:gd name="T1" fmla="*/ 2651 h 2652"/>
                <a:gd name="T2" fmla="*/ 4515 w 5201"/>
                <a:gd name="T3" fmla="*/ 2651 h 2652"/>
                <a:gd name="T4" fmla="*/ 686 w 5201"/>
                <a:gd name="T5" fmla="*/ 2651 h 2652"/>
                <a:gd name="T6" fmla="*/ 0 w 5201"/>
                <a:gd name="T7" fmla="*/ 1954 h 2652"/>
                <a:gd name="T8" fmla="*/ 0 w 5201"/>
                <a:gd name="T9" fmla="*/ 696 h 2652"/>
                <a:gd name="T10" fmla="*/ 686 w 5201"/>
                <a:gd name="T11" fmla="*/ 0 h 2652"/>
                <a:gd name="T12" fmla="*/ 4515 w 5201"/>
                <a:gd name="T13" fmla="*/ 0 h 2652"/>
                <a:gd name="T14" fmla="*/ 5200 w 5201"/>
                <a:gd name="T15" fmla="*/ 696 h 2652"/>
                <a:gd name="T16" fmla="*/ 5200 w 5201"/>
                <a:gd name="T17" fmla="*/ 1954 h 2652"/>
                <a:gd name="T18" fmla="*/ 4515 w 5201"/>
                <a:gd name="T19" fmla="*/ 2651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1" h="2652">
                  <a:moveTo>
                    <a:pt x="4515" y="2651"/>
                  </a:moveTo>
                  <a:lnTo>
                    <a:pt x="4515" y="2651"/>
                  </a:lnTo>
                  <a:cubicBezTo>
                    <a:pt x="686" y="2651"/>
                    <a:pt x="686" y="2651"/>
                    <a:pt x="686" y="2651"/>
                  </a:cubicBezTo>
                  <a:cubicBezTo>
                    <a:pt x="303" y="2651"/>
                    <a:pt x="0" y="2336"/>
                    <a:pt x="0" y="1954"/>
                  </a:cubicBezTo>
                  <a:cubicBezTo>
                    <a:pt x="0" y="696"/>
                    <a:pt x="0" y="696"/>
                    <a:pt x="0" y="696"/>
                  </a:cubicBezTo>
                  <a:cubicBezTo>
                    <a:pt x="0" y="314"/>
                    <a:pt x="303" y="0"/>
                    <a:pt x="686" y="0"/>
                  </a:cubicBezTo>
                  <a:cubicBezTo>
                    <a:pt x="4515" y="0"/>
                    <a:pt x="4515" y="0"/>
                    <a:pt x="4515" y="0"/>
                  </a:cubicBezTo>
                  <a:cubicBezTo>
                    <a:pt x="4885" y="0"/>
                    <a:pt x="5200" y="314"/>
                    <a:pt x="5200" y="696"/>
                  </a:cubicBezTo>
                  <a:cubicBezTo>
                    <a:pt x="5200" y="1954"/>
                    <a:pt x="5200" y="1954"/>
                    <a:pt x="5200" y="1954"/>
                  </a:cubicBezTo>
                  <a:cubicBezTo>
                    <a:pt x="5200" y="2336"/>
                    <a:pt x="4885" y="2651"/>
                    <a:pt x="4515" y="2651"/>
                  </a:cubicBezTo>
                </a:path>
              </a:pathLst>
            </a:custGeom>
            <a:solidFill>
              <a:schemeClr val="accent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p>
          </p:txBody>
        </p:sp>
        <p:sp>
          <p:nvSpPr>
            <p:cNvPr id="229" name="CuadroTexto 395">
              <a:extLst>
                <a:ext uri="{FF2B5EF4-FFF2-40B4-BE49-F238E27FC236}">
                  <a16:creationId xmlns="" xmlns:a16="http://schemas.microsoft.com/office/drawing/2014/main" id="{37D63D38-0340-4B6B-A29B-D37AF8117D7E}"/>
                </a:ext>
              </a:extLst>
            </p:cNvPr>
            <p:cNvSpPr txBox="1"/>
            <p:nvPr/>
          </p:nvSpPr>
          <p:spPr>
            <a:xfrm>
              <a:off x="9041872" y="3393540"/>
              <a:ext cx="2970486" cy="1908214"/>
            </a:xfrm>
            <a:prstGeom prst="rect">
              <a:avLst/>
            </a:prstGeom>
            <a:noFill/>
          </p:spPr>
          <p:txBody>
            <a:bodyPr wrap="squar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sz="1400" b="1" dirty="0">
                  <a:solidFill>
                    <a:schemeClr val="bg2"/>
                  </a:solidFill>
                  <a:latin typeface="Avenir Book"/>
                  <a:ea typeface="Lato" charset="0"/>
                  <a:cs typeface="Lato" charset="0"/>
                </a:rPr>
                <a:t>Creating Extremely Over Sampled Dataset</a:t>
              </a:r>
            </a:p>
          </p:txBody>
        </p:sp>
        <p:grpSp>
          <p:nvGrpSpPr>
            <p:cNvPr id="230" name="Group 229">
              <a:extLst>
                <a:ext uri="{FF2B5EF4-FFF2-40B4-BE49-F238E27FC236}">
                  <a16:creationId xmlns="" xmlns:a16="http://schemas.microsoft.com/office/drawing/2014/main" id="{6FA64007-64A4-42C1-8989-B593A36B02AC}"/>
                </a:ext>
              </a:extLst>
            </p:cNvPr>
            <p:cNvGrpSpPr/>
            <p:nvPr/>
          </p:nvGrpSpPr>
          <p:grpSpPr>
            <a:xfrm>
              <a:off x="7867650" y="3987672"/>
              <a:ext cx="938058" cy="736727"/>
              <a:chOff x="2113630" y="8479841"/>
              <a:chExt cx="563506" cy="689734"/>
            </a:xfrm>
          </p:grpSpPr>
          <p:sp>
            <p:nvSpPr>
              <p:cNvPr id="231" name="Freeform 610">
                <a:extLst>
                  <a:ext uri="{FF2B5EF4-FFF2-40B4-BE49-F238E27FC236}">
                    <a16:creationId xmlns="" xmlns:a16="http://schemas.microsoft.com/office/drawing/2014/main" id="{940BF9A5-A5CF-47DB-BE62-F9E10B0E18D7}"/>
                  </a:ext>
                </a:extLst>
              </p:cNvPr>
              <p:cNvSpPr>
                <a:spLocks noChangeArrowheads="1"/>
              </p:cNvSpPr>
              <p:nvPr/>
            </p:nvSpPr>
            <p:spPr bwMode="auto">
              <a:xfrm>
                <a:off x="2113630" y="8745818"/>
                <a:ext cx="563506" cy="211878"/>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7 h 209"/>
                  <a:gd name="T12" fmla="*/ 28 w 553"/>
                  <a:gd name="T13" fmla="*/ 0 h 209"/>
                  <a:gd name="T14" fmla="*/ 28 w 553"/>
                  <a:gd name="T15" fmla="*/ 0 h 209"/>
                  <a:gd name="T16" fmla="*/ 45 w 553"/>
                  <a:gd name="T17" fmla="*/ 18 h 209"/>
                  <a:gd name="T18" fmla="*/ 109 w 553"/>
                  <a:gd name="T19" fmla="*/ 46 h 209"/>
                  <a:gd name="T20" fmla="*/ 262 w 553"/>
                  <a:gd name="T21" fmla="*/ 55 h 209"/>
                  <a:gd name="T22" fmla="*/ 299 w 553"/>
                  <a:gd name="T23" fmla="*/ 55 h 209"/>
                  <a:gd name="T24" fmla="*/ 443 w 553"/>
                  <a:gd name="T25" fmla="*/ 4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73 h 209"/>
                  <a:gd name="T60" fmla="*/ 470 w 553"/>
                  <a:gd name="T61" fmla="*/ 91 h 209"/>
                  <a:gd name="T62" fmla="*/ 299 w 553"/>
                  <a:gd name="T63" fmla="*/ 100 h 209"/>
                  <a:gd name="T64" fmla="*/ 262 w 553"/>
                  <a:gd name="T65" fmla="*/ 100 h 209"/>
                  <a:gd name="T66" fmla="*/ 91 w 553"/>
                  <a:gd name="T67" fmla="*/ 91 h 209"/>
                  <a:gd name="T68" fmla="*/ 45 w 553"/>
                  <a:gd name="T69" fmla="*/ 73 h 209"/>
                  <a:gd name="T70" fmla="*/ 45 w 553"/>
                  <a:gd name="T71" fmla="*/ 127 h 209"/>
                  <a:gd name="T72" fmla="*/ 507 w 553"/>
                  <a:gd name="T73" fmla="*/ 127 h 209"/>
                  <a:gd name="T74" fmla="*/ 507 w 553"/>
                  <a:gd name="T75" fmla="*/ 127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7"/>
                      <a:pt x="0" y="27"/>
                      <a:pt x="0" y="27"/>
                    </a:cubicBezTo>
                    <a:cubicBezTo>
                      <a:pt x="0" y="9"/>
                      <a:pt x="9" y="0"/>
                      <a:pt x="28" y="0"/>
                    </a:cubicBezTo>
                    <a:lnTo>
                      <a:pt x="28" y="0"/>
                    </a:lnTo>
                    <a:cubicBezTo>
                      <a:pt x="36" y="0"/>
                      <a:pt x="45" y="9"/>
                      <a:pt x="45" y="18"/>
                    </a:cubicBezTo>
                    <a:cubicBezTo>
                      <a:pt x="54" y="27"/>
                      <a:pt x="73" y="37"/>
                      <a:pt x="109" y="46"/>
                    </a:cubicBezTo>
                    <a:cubicBezTo>
                      <a:pt x="154" y="46"/>
                      <a:pt x="208" y="55"/>
                      <a:pt x="262" y="55"/>
                    </a:cubicBezTo>
                    <a:cubicBezTo>
                      <a:pt x="271" y="55"/>
                      <a:pt x="281" y="55"/>
                      <a:pt x="299" y="55"/>
                    </a:cubicBezTo>
                    <a:cubicBezTo>
                      <a:pt x="353" y="55"/>
                      <a:pt x="398" y="46"/>
                      <a:pt x="443" y="46"/>
                    </a:cubicBezTo>
                    <a:cubicBezTo>
                      <a:pt x="488" y="37"/>
                      <a:pt x="498" y="27"/>
                      <a:pt x="507" y="18"/>
                    </a:cubicBezTo>
                    <a:cubicBezTo>
                      <a:pt x="507" y="9"/>
                      <a:pt x="516" y="0"/>
                      <a:pt x="534" y="0"/>
                    </a:cubicBezTo>
                    <a:lnTo>
                      <a:pt x="534" y="0"/>
                    </a:lnTo>
                    <a:cubicBezTo>
                      <a:pt x="543" y="0"/>
                      <a:pt x="552" y="9"/>
                      <a:pt x="552" y="27"/>
                    </a:cubicBezTo>
                    <a:lnTo>
                      <a:pt x="552" y="27"/>
                    </a:lnTo>
                    <a:lnTo>
                      <a:pt x="552" y="27"/>
                    </a:lnTo>
                    <a:lnTo>
                      <a:pt x="552" y="27"/>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63"/>
                      <a:pt x="281" y="163"/>
                    </a:cubicBezTo>
                    <a:cubicBezTo>
                      <a:pt x="335" y="163"/>
                      <a:pt x="389" y="154"/>
                      <a:pt x="434" y="145"/>
                    </a:cubicBezTo>
                    <a:cubicBezTo>
                      <a:pt x="479" y="136"/>
                      <a:pt x="498" y="127"/>
                      <a:pt x="507" y="127"/>
                    </a:cubicBezTo>
                    <a:cubicBezTo>
                      <a:pt x="507" y="73"/>
                      <a:pt x="507" y="73"/>
                      <a:pt x="507" y="73"/>
                    </a:cubicBezTo>
                    <a:cubicBezTo>
                      <a:pt x="488" y="82"/>
                      <a:pt x="479" y="82"/>
                      <a:pt x="470" y="91"/>
                    </a:cubicBezTo>
                    <a:cubicBezTo>
                      <a:pt x="425" y="100"/>
                      <a:pt x="362" y="100"/>
                      <a:pt x="299" y="100"/>
                    </a:cubicBezTo>
                    <a:cubicBezTo>
                      <a:pt x="281" y="100"/>
                      <a:pt x="271" y="100"/>
                      <a:pt x="262" y="100"/>
                    </a:cubicBezTo>
                    <a:cubicBezTo>
                      <a:pt x="190" y="100"/>
                      <a:pt x="136" y="100"/>
                      <a:pt x="91" y="91"/>
                    </a:cubicBezTo>
                    <a:cubicBezTo>
                      <a:pt x="73" y="82"/>
                      <a:pt x="64" y="82"/>
                      <a:pt x="45" y="73"/>
                    </a:cubicBezTo>
                    <a:lnTo>
                      <a:pt x="45" y="127"/>
                    </a:lnTo>
                    <a:close/>
                    <a:moveTo>
                      <a:pt x="507" y="127"/>
                    </a:moveTo>
                    <a:lnTo>
                      <a:pt x="507" y="127"/>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32" name="Freeform 611">
                <a:extLst>
                  <a:ext uri="{FF2B5EF4-FFF2-40B4-BE49-F238E27FC236}">
                    <a16:creationId xmlns="" xmlns:a16="http://schemas.microsoft.com/office/drawing/2014/main" id="{F2191153-08E0-469C-952A-66377B7D5837}"/>
                  </a:ext>
                </a:extLst>
              </p:cNvPr>
              <p:cNvSpPr>
                <a:spLocks noChangeArrowheads="1"/>
              </p:cNvSpPr>
              <p:nvPr/>
            </p:nvSpPr>
            <p:spPr bwMode="auto">
              <a:xfrm>
                <a:off x="2113630" y="8858518"/>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6 h 209"/>
                  <a:gd name="T10" fmla="*/ 0 w 553"/>
                  <a:gd name="T11" fmla="*/ 27 h 209"/>
                  <a:gd name="T12" fmla="*/ 28 w 553"/>
                  <a:gd name="T13" fmla="*/ 0 h 209"/>
                  <a:gd name="T14" fmla="*/ 28 w 553"/>
                  <a:gd name="T15" fmla="*/ 0 h 209"/>
                  <a:gd name="T16" fmla="*/ 45 w 553"/>
                  <a:gd name="T17" fmla="*/ 18 h 209"/>
                  <a:gd name="T18" fmla="*/ 109 w 553"/>
                  <a:gd name="T19" fmla="*/ 36 h 209"/>
                  <a:gd name="T20" fmla="*/ 262 w 553"/>
                  <a:gd name="T21" fmla="*/ 54 h 209"/>
                  <a:gd name="T22" fmla="*/ 299 w 553"/>
                  <a:gd name="T23" fmla="*/ 54 h 209"/>
                  <a:gd name="T24" fmla="*/ 443 w 553"/>
                  <a:gd name="T25" fmla="*/ 3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6 h 209"/>
                  <a:gd name="T42" fmla="*/ 461 w 553"/>
                  <a:gd name="T43" fmla="*/ 190 h 209"/>
                  <a:gd name="T44" fmla="*/ 281 w 553"/>
                  <a:gd name="T45" fmla="*/ 208 h 209"/>
                  <a:gd name="T46" fmla="*/ 45 w 553"/>
                  <a:gd name="T47" fmla="*/ 126 h 209"/>
                  <a:gd name="T48" fmla="*/ 45 w 553"/>
                  <a:gd name="T49" fmla="*/ 126 h 209"/>
                  <a:gd name="T50" fmla="*/ 118 w 553"/>
                  <a:gd name="T51" fmla="*/ 145 h 209"/>
                  <a:gd name="T52" fmla="*/ 281 w 553"/>
                  <a:gd name="T53" fmla="*/ 153 h 209"/>
                  <a:gd name="T54" fmla="*/ 434 w 553"/>
                  <a:gd name="T55" fmla="*/ 145 h 209"/>
                  <a:gd name="T56" fmla="*/ 507 w 553"/>
                  <a:gd name="T57" fmla="*/ 117 h 209"/>
                  <a:gd name="T58" fmla="*/ 507 w 553"/>
                  <a:gd name="T59" fmla="*/ 72 h 209"/>
                  <a:gd name="T60" fmla="*/ 470 w 553"/>
                  <a:gd name="T61" fmla="*/ 81 h 209"/>
                  <a:gd name="T62" fmla="*/ 299 w 553"/>
                  <a:gd name="T63" fmla="*/ 99 h 209"/>
                  <a:gd name="T64" fmla="*/ 262 w 553"/>
                  <a:gd name="T65" fmla="*/ 99 h 209"/>
                  <a:gd name="T66" fmla="*/ 91 w 553"/>
                  <a:gd name="T67" fmla="*/ 81 h 209"/>
                  <a:gd name="T68" fmla="*/ 45 w 553"/>
                  <a:gd name="T69" fmla="*/ 72 h 209"/>
                  <a:gd name="T70" fmla="*/ 45 w 553"/>
                  <a:gd name="T71" fmla="*/ 126 h 209"/>
                  <a:gd name="T72" fmla="*/ 507 w 553"/>
                  <a:gd name="T73" fmla="*/ 126 h 209"/>
                  <a:gd name="T74" fmla="*/ 507 w 553"/>
                  <a:gd name="T75" fmla="*/ 12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81"/>
                      <a:pt x="45" y="181"/>
                      <a:pt x="36" y="172"/>
                    </a:cubicBezTo>
                    <a:cubicBezTo>
                      <a:pt x="9" y="162"/>
                      <a:pt x="0" y="145"/>
                      <a:pt x="0" y="126"/>
                    </a:cubicBezTo>
                    <a:cubicBezTo>
                      <a:pt x="0" y="27"/>
                      <a:pt x="0" y="27"/>
                      <a:pt x="0" y="27"/>
                    </a:cubicBezTo>
                    <a:cubicBezTo>
                      <a:pt x="0" y="9"/>
                      <a:pt x="9" y="0"/>
                      <a:pt x="28" y="0"/>
                    </a:cubicBezTo>
                    <a:lnTo>
                      <a:pt x="28" y="0"/>
                    </a:lnTo>
                    <a:cubicBezTo>
                      <a:pt x="36" y="0"/>
                      <a:pt x="45" y="9"/>
                      <a:pt x="45" y="18"/>
                    </a:cubicBezTo>
                    <a:cubicBezTo>
                      <a:pt x="54" y="18"/>
                      <a:pt x="73" y="27"/>
                      <a:pt x="109" y="36"/>
                    </a:cubicBezTo>
                    <a:cubicBezTo>
                      <a:pt x="154" y="45"/>
                      <a:pt x="208" y="45"/>
                      <a:pt x="262" y="54"/>
                    </a:cubicBezTo>
                    <a:cubicBezTo>
                      <a:pt x="271" y="54"/>
                      <a:pt x="281" y="54"/>
                      <a:pt x="299" y="54"/>
                    </a:cubicBezTo>
                    <a:cubicBezTo>
                      <a:pt x="353" y="45"/>
                      <a:pt x="398" y="45"/>
                      <a:pt x="443" y="36"/>
                    </a:cubicBezTo>
                    <a:cubicBezTo>
                      <a:pt x="488" y="27"/>
                      <a:pt x="498" y="18"/>
                      <a:pt x="507" y="18"/>
                    </a:cubicBezTo>
                    <a:cubicBezTo>
                      <a:pt x="507" y="9"/>
                      <a:pt x="516" y="0"/>
                      <a:pt x="534" y="0"/>
                    </a:cubicBezTo>
                    <a:lnTo>
                      <a:pt x="534" y="0"/>
                    </a:lnTo>
                    <a:cubicBezTo>
                      <a:pt x="543" y="0"/>
                      <a:pt x="552" y="9"/>
                      <a:pt x="552" y="27"/>
                    </a:cubicBezTo>
                    <a:lnTo>
                      <a:pt x="552" y="27"/>
                    </a:lnTo>
                    <a:lnTo>
                      <a:pt x="552" y="27"/>
                    </a:lnTo>
                    <a:lnTo>
                      <a:pt x="552" y="27"/>
                    </a:lnTo>
                    <a:cubicBezTo>
                      <a:pt x="552" y="126"/>
                      <a:pt x="552" y="126"/>
                      <a:pt x="552" y="126"/>
                    </a:cubicBezTo>
                    <a:cubicBezTo>
                      <a:pt x="552" y="162"/>
                      <a:pt x="498" y="181"/>
                      <a:pt x="461" y="190"/>
                    </a:cubicBezTo>
                    <a:cubicBezTo>
                      <a:pt x="407" y="199"/>
                      <a:pt x="344" y="208"/>
                      <a:pt x="281" y="208"/>
                    </a:cubicBezTo>
                    <a:close/>
                    <a:moveTo>
                      <a:pt x="45" y="126"/>
                    </a:moveTo>
                    <a:lnTo>
                      <a:pt x="45" y="126"/>
                    </a:lnTo>
                    <a:cubicBezTo>
                      <a:pt x="54" y="126"/>
                      <a:pt x="73" y="136"/>
                      <a:pt x="118" y="145"/>
                    </a:cubicBezTo>
                    <a:cubicBezTo>
                      <a:pt x="163" y="153"/>
                      <a:pt x="217" y="153"/>
                      <a:pt x="281" y="153"/>
                    </a:cubicBezTo>
                    <a:cubicBezTo>
                      <a:pt x="335" y="153"/>
                      <a:pt x="389" y="153"/>
                      <a:pt x="434" y="145"/>
                    </a:cubicBezTo>
                    <a:cubicBezTo>
                      <a:pt x="479" y="136"/>
                      <a:pt x="498" y="126"/>
                      <a:pt x="507" y="117"/>
                    </a:cubicBezTo>
                    <a:cubicBezTo>
                      <a:pt x="507" y="72"/>
                      <a:pt x="507" y="72"/>
                      <a:pt x="507" y="72"/>
                    </a:cubicBezTo>
                    <a:cubicBezTo>
                      <a:pt x="488" y="81"/>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26"/>
                    </a:lnTo>
                    <a:close/>
                    <a:moveTo>
                      <a:pt x="507" y="126"/>
                    </a:moveTo>
                    <a:lnTo>
                      <a:pt x="507" y="12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33" name="Freeform 612">
                <a:extLst>
                  <a:ext uri="{FF2B5EF4-FFF2-40B4-BE49-F238E27FC236}">
                    <a16:creationId xmlns="" xmlns:a16="http://schemas.microsoft.com/office/drawing/2014/main" id="{B8543003-0576-49AA-90D5-86DBA428D7B0}"/>
                  </a:ext>
                </a:extLst>
              </p:cNvPr>
              <p:cNvSpPr>
                <a:spLocks noChangeArrowheads="1"/>
              </p:cNvSpPr>
              <p:nvPr/>
            </p:nvSpPr>
            <p:spPr bwMode="auto">
              <a:xfrm>
                <a:off x="2113630" y="8957695"/>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36 h 209"/>
                  <a:gd name="T10" fmla="*/ 0 w 553"/>
                  <a:gd name="T11" fmla="*/ 27 h 209"/>
                  <a:gd name="T12" fmla="*/ 28 w 553"/>
                  <a:gd name="T13" fmla="*/ 0 h 209"/>
                  <a:gd name="T14" fmla="*/ 28 w 553"/>
                  <a:gd name="T15" fmla="*/ 0 h 209"/>
                  <a:gd name="T16" fmla="*/ 45 w 553"/>
                  <a:gd name="T17" fmla="*/ 27 h 209"/>
                  <a:gd name="T18" fmla="*/ 109 w 553"/>
                  <a:gd name="T19" fmla="*/ 46 h 209"/>
                  <a:gd name="T20" fmla="*/ 262 w 553"/>
                  <a:gd name="T21" fmla="*/ 54 h 209"/>
                  <a:gd name="T22" fmla="*/ 299 w 553"/>
                  <a:gd name="T23" fmla="*/ 54 h 209"/>
                  <a:gd name="T24" fmla="*/ 443 w 553"/>
                  <a:gd name="T25" fmla="*/ 46 h 209"/>
                  <a:gd name="T26" fmla="*/ 507 w 553"/>
                  <a:gd name="T27" fmla="*/ 27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36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82 h 209"/>
                  <a:gd name="T60" fmla="*/ 470 w 553"/>
                  <a:gd name="T61" fmla="*/ 91 h 209"/>
                  <a:gd name="T62" fmla="*/ 299 w 553"/>
                  <a:gd name="T63" fmla="*/ 109 h 209"/>
                  <a:gd name="T64" fmla="*/ 262 w 553"/>
                  <a:gd name="T65" fmla="*/ 109 h 209"/>
                  <a:gd name="T66" fmla="*/ 91 w 553"/>
                  <a:gd name="T67" fmla="*/ 91 h 209"/>
                  <a:gd name="T68" fmla="*/ 45 w 553"/>
                  <a:gd name="T69" fmla="*/ 82 h 209"/>
                  <a:gd name="T70" fmla="*/ 45 w 553"/>
                  <a:gd name="T71" fmla="*/ 127 h 209"/>
                  <a:gd name="T72" fmla="*/ 507 w 553"/>
                  <a:gd name="T73" fmla="*/ 136 h 209"/>
                  <a:gd name="T74" fmla="*/ 507 w 553"/>
                  <a:gd name="T75" fmla="*/ 13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208"/>
                      <a:pt x="91" y="190"/>
                    </a:cubicBezTo>
                    <a:cubicBezTo>
                      <a:pt x="64" y="190"/>
                      <a:pt x="45" y="181"/>
                      <a:pt x="36" y="172"/>
                    </a:cubicBezTo>
                    <a:cubicBezTo>
                      <a:pt x="9" y="163"/>
                      <a:pt x="0" y="154"/>
                      <a:pt x="0" y="136"/>
                    </a:cubicBezTo>
                    <a:cubicBezTo>
                      <a:pt x="0" y="27"/>
                      <a:pt x="0" y="27"/>
                      <a:pt x="0" y="27"/>
                    </a:cubicBezTo>
                    <a:cubicBezTo>
                      <a:pt x="0" y="18"/>
                      <a:pt x="9" y="0"/>
                      <a:pt x="28" y="0"/>
                    </a:cubicBezTo>
                    <a:lnTo>
                      <a:pt x="28" y="0"/>
                    </a:lnTo>
                    <a:cubicBezTo>
                      <a:pt x="36" y="0"/>
                      <a:pt x="45" y="9"/>
                      <a:pt x="45" y="27"/>
                    </a:cubicBezTo>
                    <a:cubicBezTo>
                      <a:pt x="54" y="27"/>
                      <a:pt x="73" y="37"/>
                      <a:pt x="109" y="46"/>
                    </a:cubicBezTo>
                    <a:cubicBezTo>
                      <a:pt x="154" y="54"/>
                      <a:pt x="208" y="54"/>
                      <a:pt x="262" y="54"/>
                    </a:cubicBezTo>
                    <a:cubicBezTo>
                      <a:pt x="271" y="54"/>
                      <a:pt x="281" y="54"/>
                      <a:pt x="299" y="54"/>
                    </a:cubicBezTo>
                    <a:cubicBezTo>
                      <a:pt x="353" y="54"/>
                      <a:pt x="398" y="54"/>
                      <a:pt x="443" y="46"/>
                    </a:cubicBezTo>
                    <a:cubicBezTo>
                      <a:pt x="488" y="37"/>
                      <a:pt x="498" y="27"/>
                      <a:pt x="507" y="27"/>
                    </a:cubicBezTo>
                    <a:cubicBezTo>
                      <a:pt x="507" y="9"/>
                      <a:pt x="516" y="0"/>
                      <a:pt x="534" y="0"/>
                    </a:cubicBezTo>
                    <a:lnTo>
                      <a:pt x="534" y="0"/>
                    </a:lnTo>
                    <a:cubicBezTo>
                      <a:pt x="543" y="0"/>
                      <a:pt x="552" y="18"/>
                      <a:pt x="552" y="27"/>
                    </a:cubicBezTo>
                    <a:lnTo>
                      <a:pt x="552" y="27"/>
                    </a:lnTo>
                    <a:lnTo>
                      <a:pt x="552" y="27"/>
                    </a:lnTo>
                    <a:lnTo>
                      <a:pt x="552" y="27"/>
                    </a:lnTo>
                    <a:cubicBezTo>
                      <a:pt x="552" y="136"/>
                      <a:pt x="552" y="136"/>
                      <a:pt x="552" y="136"/>
                    </a:cubicBezTo>
                    <a:cubicBezTo>
                      <a:pt x="552" y="172"/>
                      <a:pt x="498" y="190"/>
                      <a:pt x="461" y="190"/>
                    </a:cubicBezTo>
                    <a:cubicBezTo>
                      <a:pt x="407" y="208"/>
                      <a:pt x="344" y="208"/>
                      <a:pt x="281" y="208"/>
                    </a:cubicBezTo>
                    <a:close/>
                    <a:moveTo>
                      <a:pt x="45" y="127"/>
                    </a:moveTo>
                    <a:lnTo>
                      <a:pt x="45" y="127"/>
                    </a:lnTo>
                    <a:cubicBezTo>
                      <a:pt x="54" y="136"/>
                      <a:pt x="73" y="145"/>
                      <a:pt x="118" y="145"/>
                    </a:cubicBezTo>
                    <a:cubicBezTo>
                      <a:pt x="163" y="154"/>
                      <a:pt x="217" y="163"/>
                      <a:pt x="281" y="163"/>
                    </a:cubicBezTo>
                    <a:cubicBezTo>
                      <a:pt x="335" y="163"/>
                      <a:pt x="389" y="154"/>
                      <a:pt x="434" y="145"/>
                    </a:cubicBezTo>
                    <a:cubicBezTo>
                      <a:pt x="479" y="145"/>
                      <a:pt x="498" y="136"/>
                      <a:pt x="507" y="127"/>
                    </a:cubicBezTo>
                    <a:cubicBezTo>
                      <a:pt x="507" y="82"/>
                      <a:pt x="507" y="82"/>
                      <a:pt x="507" y="82"/>
                    </a:cubicBezTo>
                    <a:cubicBezTo>
                      <a:pt x="488" y="82"/>
                      <a:pt x="479" y="91"/>
                      <a:pt x="470" y="91"/>
                    </a:cubicBezTo>
                    <a:cubicBezTo>
                      <a:pt x="425" y="100"/>
                      <a:pt x="362" y="109"/>
                      <a:pt x="299" y="109"/>
                    </a:cubicBezTo>
                    <a:cubicBezTo>
                      <a:pt x="281" y="109"/>
                      <a:pt x="271" y="109"/>
                      <a:pt x="262" y="109"/>
                    </a:cubicBezTo>
                    <a:cubicBezTo>
                      <a:pt x="190" y="109"/>
                      <a:pt x="136" y="100"/>
                      <a:pt x="91" y="91"/>
                    </a:cubicBezTo>
                    <a:cubicBezTo>
                      <a:pt x="73" y="82"/>
                      <a:pt x="64" y="82"/>
                      <a:pt x="45" y="82"/>
                    </a:cubicBezTo>
                    <a:lnTo>
                      <a:pt x="45" y="127"/>
                    </a:lnTo>
                    <a:close/>
                    <a:moveTo>
                      <a:pt x="507" y="136"/>
                    </a:moveTo>
                    <a:lnTo>
                      <a:pt x="507" y="13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34" name="Freeform 613">
                <a:extLst>
                  <a:ext uri="{FF2B5EF4-FFF2-40B4-BE49-F238E27FC236}">
                    <a16:creationId xmlns="" xmlns:a16="http://schemas.microsoft.com/office/drawing/2014/main" id="{249980B0-84EA-4DE2-96D1-3568A62024CA}"/>
                  </a:ext>
                </a:extLst>
              </p:cNvPr>
              <p:cNvSpPr>
                <a:spLocks noChangeArrowheads="1"/>
              </p:cNvSpPr>
              <p:nvPr/>
            </p:nvSpPr>
            <p:spPr bwMode="auto">
              <a:xfrm>
                <a:off x="2113630" y="8646640"/>
                <a:ext cx="563506" cy="202861"/>
              </a:xfrm>
              <a:custGeom>
                <a:avLst/>
                <a:gdLst>
                  <a:gd name="T0" fmla="*/ 281 w 553"/>
                  <a:gd name="T1" fmla="*/ 199 h 200"/>
                  <a:gd name="T2" fmla="*/ 281 w 553"/>
                  <a:gd name="T3" fmla="*/ 199 h 200"/>
                  <a:gd name="T4" fmla="*/ 91 w 553"/>
                  <a:gd name="T5" fmla="*/ 190 h 200"/>
                  <a:gd name="T6" fmla="*/ 36 w 553"/>
                  <a:gd name="T7" fmla="*/ 172 h 200"/>
                  <a:gd name="T8" fmla="*/ 0 w 553"/>
                  <a:gd name="T9" fmla="*/ 126 h 200"/>
                  <a:gd name="T10" fmla="*/ 0 w 553"/>
                  <a:gd name="T11" fmla="*/ 18 h 200"/>
                  <a:gd name="T12" fmla="*/ 28 w 553"/>
                  <a:gd name="T13" fmla="*/ 0 h 200"/>
                  <a:gd name="T14" fmla="*/ 28 w 553"/>
                  <a:gd name="T15" fmla="*/ 0 h 200"/>
                  <a:gd name="T16" fmla="*/ 45 w 553"/>
                  <a:gd name="T17" fmla="*/ 18 h 200"/>
                  <a:gd name="T18" fmla="*/ 109 w 553"/>
                  <a:gd name="T19" fmla="*/ 36 h 200"/>
                  <a:gd name="T20" fmla="*/ 262 w 553"/>
                  <a:gd name="T21" fmla="*/ 45 h 200"/>
                  <a:gd name="T22" fmla="*/ 299 w 553"/>
                  <a:gd name="T23" fmla="*/ 45 h 200"/>
                  <a:gd name="T24" fmla="*/ 443 w 553"/>
                  <a:gd name="T25" fmla="*/ 36 h 200"/>
                  <a:gd name="T26" fmla="*/ 507 w 553"/>
                  <a:gd name="T27" fmla="*/ 18 h 200"/>
                  <a:gd name="T28" fmla="*/ 534 w 553"/>
                  <a:gd name="T29" fmla="*/ 0 h 200"/>
                  <a:gd name="T30" fmla="*/ 534 w 553"/>
                  <a:gd name="T31" fmla="*/ 0 h 200"/>
                  <a:gd name="T32" fmla="*/ 552 w 553"/>
                  <a:gd name="T33" fmla="*/ 18 h 200"/>
                  <a:gd name="T34" fmla="*/ 552 w 553"/>
                  <a:gd name="T35" fmla="*/ 18 h 200"/>
                  <a:gd name="T36" fmla="*/ 552 w 553"/>
                  <a:gd name="T37" fmla="*/ 18 h 200"/>
                  <a:gd name="T38" fmla="*/ 552 w 553"/>
                  <a:gd name="T39" fmla="*/ 18 h 200"/>
                  <a:gd name="T40" fmla="*/ 552 w 553"/>
                  <a:gd name="T41" fmla="*/ 126 h 200"/>
                  <a:gd name="T42" fmla="*/ 461 w 553"/>
                  <a:gd name="T43" fmla="*/ 190 h 200"/>
                  <a:gd name="T44" fmla="*/ 281 w 553"/>
                  <a:gd name="T45" fmla="*/ 199 h 200"/>
                  <a:gd name="T46" fmla="*/ 45 w 553"/>
                  <a:gd name="T47" fmla="*/ 117 h 200"/>
                  <a:gd name="T48" fmla="*/ 45 w 553"/>
                  <a:gd name="T49" fmla="*/ 117 h 200"/>
                  <a:gd name="T50" fmla="*/ 118 w 553"/>
                  <a:gd name="T51" fmla="*/ 145 h 200"/>
                  <a:gd name="T52" fmla="*/ 281 w 553"/>
                  <a:gd name="T53" fmla="*/ 154 h 200"/>
                  <a:gd name="T54" fmla="*/ 434 w 553"/>
                  <a:gd name="T55" fmla="*/ 145 h 200"/>
                  <a:gd name="T56" fmla="*/ 507 w 553"/>
                  <a:gd name="T57" fmla="*/ 117 h 200"/>
                  <a:gd name="T58" fmla="*/ 507 w 553"/>
                  <a:gd name="T59" fmla="*/ 72 h 200"/>
                  <a:gd name="T60" fmla="*/ 470 w 553"/>
                  <a:gd name="T61" fmla="*/ 81 h 200"/>
                  <a:gd name="T62" fmla="*/ 299 w 553"/>
                  <a:gd name="T63" fmla="*/ 99 h 200"/>
                  <a:gd name="T64" fmla="*/ 262 w 553"/>
                  <a:gd name="T65" fmla="*/ 99 h 200"/>
                  <a:gd name="T66" fmla="*/ 91 w 553"/>
                  <a:gd name="T67" fmla="*/ 81 h 200"/>
                  <a:gd name="T68" fmla="*/ 45 w 553"/>
                  <a:gd name="T69" fmla="*/ 72 h 200"/>
                  <a:gd name="T70" fmla="*/ 45 w 553"/>
                  <a:gd name="T71" fmla="*/ 117 h 200"/>
                  <a:gd name="T72" fmla="*/ 507 w 553"/>
                  <a:gd name="T73" fmla="*/ 126 h 200"/>
                  <a:gd name="T74" fmla="*/ 507 w 553"/>
                  <a:gd name="T75" fmla="*/ 126 h 200"/>
                  <a:gd name="T76" fmla="*/ 45 w 553"/>
                  <a:gd name="T77" fmla="*/ 18 h 200"/>
                  <a:gd name="T78" fmla="*/ 45 w 553"/>
                  <a:gd name="T79" fmla="*/ 1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0">
                    <a:moveTo>
                      <a:pt x="281" y="199"/>
                    </a:moveTo>
                    <a:lnTo>
                      <a:pt x="281" y="199"/>
                    </a:lnTo>
                    <a:cubicBezTo>
                      <a:pt x="208" y="199"/>
                      <a:pt x="145" y="199"/>
                      <a:pt x="91" y="190"/>
                    </a:cubicBezTo>
                    <a:cubicBezTo>
                      <a:pt x="64" y="181"/>
                      <a:pt x="45" y="172"/>
                      <a:pt x="36" y="172"/>
                    </a:cubicBezTo>
                    <a:cubicBezTo>
                      <a:pt x="9" y="154"/>
                      <a:pt x="0" y="145"/>
                      <a:pt x="0" y="126"/>
                    </a:cubicBezTo>
                    <a:cubicBezTo>
                      <a:pt x="0" y="18"/>
                      <a:pt x="0" y="18"/>
                      <a:pt x="0" y="18"/>
                    </a:cubicBezTo>
                    <a:cubicBezTo>
                      <a:pt x="0" y="9"/>
                      <a:pt x="9" y="0"/>
                      <a:pt x="28" y="0"/>
                    </a:cubicBezTo>
                    <a:lnTo>
                      <a:pt x="28" y="0"/>
                    </a:lnTo>
                    <a:cubicBezTo>
                      <a:pt x="36" y="0"/>
                      <a:pt x="45" y="9"/>
                      <a:pt x="45" y="18"/>
                    </a:cubicBezTo>
                    <a:cubicBezTo>
                      <a:pt x="54" y="18"/>
                      <a:pt x="73" y="27"/>
                      <a:pt x="109" y="36"/>
                    </a:cubicBezTo>
                    <a:cubicBezTo>
                      <a:pt x="154" y="45"/>
                      <a:pt x="208" y="45"/>
                      <a:pt x="262" y="45"/>
                    </a:cubicBezTo>
                    <a:cubicBezTo>
                      <a:pt x="271" y="45"/>
                      <a:pt x="281" y="45"/>
                      <a:pt x="299" y="45"/>
                    </a:cubicBezTo>
                    <a:cubicBezTo>
                      <a:pt x="353" y="45"/>
                      <a:pt x="398" y="45"/>
                      <a:pt x="443" y="36"/>
                    </a:cubicBezTo>
                    <a:cubicBezTo>
                      <a:pt x="488" y="27"/>
                      <a:pt x="498" y="18"/>
                      <a:pt x="507" y="18"/>
                    </a:cubicBezTo>
                    <a:cubicBezTo>
                      <a:pt x="507" y="9"/>
                      <a:pt x="516" y="0"/>
                      <a:pt x="534" y="0"/>
                    </a:cubicBezTo>
                    <a:lnTo>
                      <a:pt x="534" y="0"/>
                    </a:lnTo>
                    <a:cubicBezTo>
                      <a:pt x="543" y="0"/>
                      <a:pt x="552" y="9"/>
                      <a:pt x="552" y="18"/>
                    </a:cubicBezTo>
                    <a:lnTo>
                      <a:pt x="552" y="18"/>
                    </a:lnTo>
                    <a:lnTo>
                      <a:pt x="552" y="18"/>
                    </a:lnTo>
                    <a:lnTo>
                      <a:pt x="552" y="18"/>
                    </a:lnTo>
                    <a:cubicBezTo>
                      <a:pt x="552" y="126"/>
                      <a:pt x="552" y="126"/>
                      <a:pt x="552" y="126"/>
                    </a:cubicBezTo>
                    <a:cubicBezTo>
                      <a:pt x="552" y="163"/>
                      <a:pt x="498" y="181"/>
                      <a:pt x="461" y="190"/>
                    </a:cubicBezTo>
                    <a:cubicBezTo>
                      <a:pt x="407" y="199"/>
                      <a:pt x="344" y="199"/>
                      <a:pt x="281" y="199"/>
                    </a:cubicBezTo>
                    <a:close/>
                    <a:moveTo>
                      <a:pt x="45" y="117"/>
                    </a:moveTo>
                    <a:lnTo>
                      <a:pt x="45" y="117"/>
                    </a:lnTo>
                    <a:cubicBezTo>
                      <a:pt x="54" y="126"/>
                      <a:pt x="73" y="136"/>
                      <a:pt x="118" y="145"/>
                    </a:cubicBezTo>
                    <a:cubicBezTo>
                      <a:pt x="163" y="145"/>
                      <a:pt x="217" y="154"/>
                      <a:pt x="281" y="154"/>
                    </a:cubicBezTo>
                    <a:cubicBezTo>
                      <a:pt x="335" y="154"/>
                      <a:pt x="389" y="145"/>
                      <a:pt x="434" y="145"/>
                    </a:cubicBezTo>
                    <a:cubicBezTo>
                      <a:pt x="479" y="136"/>
                      <a:pt x="498" y="126"/>
                      <a:pt x="507" y="117"/>
                    </a:cubicBezTo>
                    <a:cubicBezTo>
                      <a:pt x="507" y="72"/>
                      <a:pt x="507" y="72"/>
                      <a:pt x="507" y="72"/>
                    </a:cubicBezTo>
                    <a:cubicBezTo>
                      <a:pt x="488" y="72"/>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17"/>
                    </a:lnTo>
                    <a:close/>
                    <a:moveTo>
                      <a:pt x="507" y="126"/>
                    </a:moveTo>
                    <a:lnTo>
                      <a:pt x="507" y="126"/>
                    </a:lnTo>
                    <a:close/>
                    <a:moveTo>
                      <a:pt x="45" y="18"/>
                    </a:moveTo>
                    <a:lnTo>
                      <a:pt x="45" y="18"/>
                    </a:lnTo>
                    <a:close/>
                  </a:path>
                </a:pathLst>
              </a:custGeom>
              <a:solidFill>
                <a:schemeClr val="bg2"/>
              </a:solidFill>
              <a:ln>
                <a:noFill/>
              </a:ln>
              <a:effectLst/>
            </p:spPr>
            <p:txBody>
              <a:bodyPr wrap="none" anchor="ctr"/>
              <a:lstStyle/>
              <a:p>
                <a:endParaRPr lang="es-MX" sz="900" dirty="0"/>
              </a:p>
            </p:txBody>
          </p:sp>
          <p:sp>
            <p:nvSpPr>
              <p:cNvPr id="235" name="Freeform 614">
                <a:extLst>
                  <a:ext uri="{FF2B5EF4-FFF2-40B4-BE49-F238E27FC236}">
                    <a16:creationId xmlns="" xmlns:a16="http://schemas.microsoft.com/office/drawing/2014/main" id="{13567EE0-A12B-431A-8742-F4B9D75BD127}"/>
                  </a:ext>
                </a:extLst>
              </p:cNvPr>
              <p:cNvSpPr>
                <a:spLocks noChangeArrowheads="1"/>
              </p:cNvSpPr>
              <p:nvPr/>
            </p:nvSpPr>
            <p:spPr bwMode="auto">
              <a:xfrm>
                <a:off x="2113630" y="8479841"/>
                <a:ext cx="563506" cy="157784"/>
              </a:xfrm>
              <a:custGeom>
                <a:avLst/>
                <a:gdLst>
                  <a:gd name="T0" fmla="*/ 281 w 553"/>
                  <a:gd name="T1" fmla="*/ 154 h 155"/>
                  <a:gd name="T2" fmla="*/ 281 w 553"/>
                  <a:gd name="T3" fmla="*/ 154 h 155"/>
                  <a:gd name="T4" fmla="*/ 262 w 553"/>
                  <a:gd name="T5" fmla="*/ 154 h 155"/>
                  <a:gd name="T6" fmla="*/ 91 w 553"/>
                  <a:gd name="T7" fmla="*/ 136 h 155"/>
                  <a:gd name="T8" fmla="*/ 0 w 553"/>
                  <a:gd name="T9" fmla="*/ 82 h 155"/>
                  <a:gd name="T10" fmla="*/ 91 w 553"/>
                  <a:gd name="T11" fmla="*/ 18 h 155"/>
                  <a:gd name="T12" fmla="*/ 281 w 553"/>
                  <a:gd name="T13" fmla="*/ 0 h 155"/>
                  <a:gd name="T14" fmla="*/ 461 w 553"/>
                  <a:gd name="T15" fmla="*/ 18 h 155"/>
                  <a:gd name="T16" fmla="*/ 525 w 553"/>
                  <a:gd name="T17" fmla="*/ 36 h 155"/>
                  <a:gd name="T18" fmla="*/ 552 w 553"/>
                  <a:gd name="T19" fmla="*/ 82 h 155"/>
                  <a:gd name="T20" fmla="*/ 470 w 553"/>
                  <a:gd name="T21" fmla="*/ 136 h 155"/>
                  <a:gd name="T22" fmla="*/ 299 w 553"/>
                  <a:gd name="T23" fmla="*/ 154 h 155"/>
                  <a:gd name="T24" fmla="*/ 281 w 553"/>
                  <a:gd name="T25" fmla="*/ 154 h 155"/>
                  <a:gd name="T26" fmla="*/ 64 w 553"/>
                  <a:gd name="T27" fmla="*/ 82 h 155"/>
                  <a:gd name="T28" fmla="*/ 64 w 553"/>
                  <a:gd name="T29" fmla="*/ 82 h 155"/>
                  <a:gd name="T30" fmla="*/ 109 w 553"/>
                  <a:gd name="T31" fmla="*/ 91 h 155"/>
                  <a:gd name="T32" fmla="*/ 262 w 553"/>
                  <a:gd name="T33" fmla="*/ 109 h 155"/>
                  <a:gd name="T34" fmla="*/ 299 w 553"/>
                  <a:gd name="T35" fmla="*/ 109 h 155"/>
                  <a:gd name="T36" fmla="*/ 443 w 553"/>
                  <a:gd name="T37" fmla="*/ 91 h 155"/>
                  <a:gd name="T38" fmla="*/ 498 w 553"/>
                  <a:gd name="T39" fmla="*/ 82 h 155"/>
                  <a:gd name="T40" fmla="*/ 434 w 553"/>
                  <a:gd name="T41" fmla="*/ 63 h 155"/>
                  <a:gd name="T42" fmla="*/ 281 w 553"/>
                  <a:gd name="T43" fmla="*/ 54 h 155"/>
                  <a:gd name="T44" fmla="*/ 118 w 553"/>
                  <a:gd name="T45" fmla="*/ 63 h 155"/>
                  <a:gd name="T46" fmla="*/ 64 w 553"/>
                  <a:gd name="T47" fmla="*/ 82 h 155"/>
                  <a:gd name="T48" fmla="*/ 507 w 553"/>
                  <a:gd name="T49" fmla="*/ 91 h 155"/>
                  <a:gd name="T50" fmla="*/ 507 w 553"/>
                  <a:gd name="T51"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3" h="155">
                    <a:moveTo>
                      <a:pt x="281" y="154"/>
                    </a:moveTo>
                    <a:lnTo>
                      <a:pt x="281" y="154"/>
                    </a:lnTo>
                    <a:cubicBezTo>
                      <a:pt x="271" y="154"/>
                      <a:pt x="262" y="154"/>
                      <a:pt x="262" y="154"/>
                    </a:cubicBezTo>
                    <a:cubicBezTo>
                      <a:pt x="190" y="154"/>
                      <a:pt x="136" y="154"/>
                      <a:pt x="91" y="136"/>
                    </a:cubicBezTo>
                    <a:cubicBezTo>
                      <a:pt x="45" y="136"/>
                      <a:pt x="0" y="118"/>
                      <a:pt x="0" y="82"/>
                    </a:cubicBezTo>
                    <a:cubicBezTo>
                      <a:pt x="0" y="45"/>
                      <a:pt x="54" y="27"/>
                      <a:pt x="91" y="18"/>
                    </a:cubicBezTo>
                    <a:cubicBezTo>
                      <a:pt x="145" y="9"/>
                      <a:pt x="208" y="0"/>
                      <a:pt x="281" y="0"/>
                    </a:cubicBezTo>
                    <a:cubicBezTo>
                      <a:pt x="344" y="0"/>
                      <a:pt x="416" y="9"/>
                      <a:pt x="461" y="18"/>
                    </a:cubicBezTo>
                    <a:cubicBezTo>
                      <a:pt x="488" y="27"/>
                      <a:pt x="507" y="27"/>
                      <a:pt x="525" y="36"/>
                    </a:cubicBezTo>
                    <a:cubicBezTo>
                      <a:pt x="543" y="45"/>
                      <a:pt x="552" y="63"/>
                      <a:pt x="552" y="82"/>
                    </a:cubicBezTo>
                    <a:cubicBezTo>
                      <a:pt x="552" y="118"/>
                      <a:pt x="507" y="136"/>
                      <a:pt x="470" y="136"/>
                    </a:cubicBezTo>
                    <a:cubicBezTo>
                      <a:pt x="425" y="154"/>
                      <a:pt x="362" y="154"/>
                      <a:pt x="299" y="154"/>
                    </a:cubicBezTo>
                    <a:cubicBezTo>
                      <a:pt x="290" y="154"/>
                      <a:pt x="281" y="154"/>
                      <a:pt x="281" y="154"/>
                    </a:cubicBezTo>
                    <a:close/>
                    <a:moveTo>
                      <a:pt x="64" y="82"/>
                    </a:moveTo>
                    <a:lnTo>
                      <a:pt x="64" y="82"/>
                    </a:lnTo>
                    <a:cubicBezTo>
                      <a:pt x="73" y="82"/>
                      <a:pt x="82" y="91"/>
                      <a:pt x="109" y="91"/>
                    </a:cubicBezTo>
                    <a:cubicBezTo>
                      <a:pt x="154" y="100"/>
                      <a:pt x="208" y="109"/>
                      <a:pt x="262" y="109"/>
                    </a:cubicBezTo>
                    <a:cubicBezTo>
                      <a:pt x="271" y="109"/>
                      <a:pt x="281" y="109"/>
                      <a:pt x="299" y="109"/>
                    </a:cubicBezTo>
                    <a:cubicBezTo>
                      <a:pt x="353" y="109"/>
                      <a:pt x="398" y="100"/>
                      <a:pt x="443" y="91"/>
                    </a:cubicBezTo>
                    <a:cubicBezTo>
                      <a:pt x="470" y="91"/>
                      <a:pt x="488" y="82"/>
                      <a:pt x="498" y="82"/>
                    </a:cubicBezTo>
                    <a:cubicBezTo>
                      <a:pt x="488" y="73"/>
                      <a:pt x="470" y="73"/>
                      <a:pt x="434" y="63"/>
                    </a:cubicBezTo>
                    <a:cubicBezTo>
                      <a:pt x="389" y="54"/>
                      <a:pt x="335" y="54"/>
                      <a:pt x="281" y="54"/>
                    </a:cubicBezTo>
                    <a:cubicBezTo>
                      <a:pt x="217" y="54"/>
                      <a:pt x="163" y="54"/>
                      <a:pt x="118" y="63"/>
                    </a:cubicBezTo>
                    <a:cubicBezTo>
                      <a:pt x="91" y="73"/>
                      <a:pt x="73" y="73"/>
                      <a:pt x="64" y="82"/>
                    </a:cubicBezTo>
                    <a:close/>
                    <a:moveTo>
                      <a:pt x="507" y="91"/>
                    </a:moveTo>
                    <a:lnTo>
                      <a:pt x="507" y="91"/>
                    </a:lnTo>
                    <a:close/>
                  </a:path>
                </a:pathLst>
              </a:custGeom>
              <a:solidFill>
                <a:schemeClr val="bg2"/>
              </a:solidFill>
              <a:ln>
                <a:noFill/>
              </a:ln>
              <a:effectLst/>
            </p:spPr>
            <p:txBody>
              <a:bodyPr wrap="none" anchor="ctr"/>
              <a:lstStyle/>
              <a:p>
                <a:endParaRPr lang="es-MX" sz="900" dirty="0"/>
              </a:p>
            </p:txBody>
          </p:sp>
          <p:sp>
            <p:nvSpPr>
              <p:cNvPr id="236" name="Freeform 615">
                <a:extLst>
                  <a:ext uri="{FF2B5EF4-FFF2-40B4-BE49-F238E27FC236}">
                    <a16:creationId xmlns="" xmlns:a16="http://schemas.microsoft.com/office/drawing/2014/main" id="{9A177104-E5B0-409C-8506-735B90D4493E}"/>
                  </a:ext>
                </a:extLst>
              </p:cNvPr>
              <p:cNvSpPr>
                <a:spLocks noChangeArrowheads="1"/>
              </p:cNvSpPr>
              <p:nvPr/>
            </p:nvSpPr>
            <p:spPr bwMode="auto">
              <a:xfrm>
                <a:off x="2113630" y="8533937"/>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8 h 209"/>
                  <a:gd name="T12" fmla="*/ 28 w 553"/>
                  <a:gd name="T13" fmla="*/ 0 h 209"/>
                  <a:gd name="T14" fmla="*/ 28 w 553"/>
                  <a:gd name="T15" fmla="*/ 0 h 209"/>
                  <a:gd name="T16" fmla="*/ 45 w 553"/>
                  <a:gd name="T17" fmla="*/ 19 h 209"/>
                  <a:gd name="T18" fmla="*/ 109 w 553"/>
                  <a:gd name="T19" fmla="*/ 37 h 209"/>
                  <a:gd name="T20" fmla="*/ 262 w 553"/>
                  <a:gd name="T21" fmla="*/ 55 h 209"/>
                  <a:gd name="T22" fmla="*/ 299 w 553"/>
                  <a:gd name="T23" fmla="*/ 55 h 209"/>
                  <a:gd name="T24" fmla="*/ 443 w 553"/>
                  <a:gd name="T25" fmla="*/ 37 h 209"/>
                  <a:gd name="T26" fmla="*/ 507 w 553"/>
                  <a:gd name="T27" fmla="*/ 19 h 209"/>
                  <a:gd name="T28" fmla="*/ 534 w 553"/>
                  <a:gd name="T29" fmla="*/ 0 h 209"/>
                  <a:gd name="T30" fmla="*/ 534 w 553"/>
                  <a:gd name="T31" fmla="*/ 0 h 209"/>
                  <a:gd name="T32" fmla="*/ 552 w 553"/>
                  <a:gd name="T33" fmla="*/ 28 h 209"/>
                  <a:gd name="T34" fmla="*/ 552 w 553"/>
                  <a:gd name="T35" fmla="*/ 28 h 209"/>
                  <a:gd name="T36" fmla="*/ 552 w 553"/>
                  <a:gd name="T37" fmla="*/ 28 h 209"/>
                  <a:gd name="T38" fmla="*/ 552 w 553"/>
                  <a:gd name="T39" fmla="*/ 28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54 h 209"/>
                  <a:gd name="T54" fmla="*/ 434 w 553"/>
                  <a:gd name="T55" fmla="*/ 145 h 209"/>
                  <a:gd name="T56" fmla="*/ 507 w 553"/>
                  <a:gd name="T57" fmla="*/ 127 h 209"/>
                  <a:gd name="T58" fmla="*/ 507 w 553"/>
                  <a:gd name="T59" fmla="*/ 73 h 209"/>
                  <a:gd name="T60" fmla="*/ 470 w 553"/>
                  <a:gd name="T61" fmla="*/ 82 h 209"/>
                  <a:gd name="T62" fmla="*/ 299 w 553"/>
                  <a:gd name="T63" fmla="*/ 100 h 209"/>
                  <a:gd name="T64" fmla="*/ 262 w 553"/>
                  <a:gd name="T65" fmla="*/ 100 h 209"/>
                  <a:gd name="T66" fmla="*/ 91 w 553"/>
                  <a:gd name="T67" fmla="*/ 82 h 209"/>
                  <a:gd name="T68" fmla="*/ 45 w 553"/>
                  <a:gd name="T69" fmla="*/ 73 h 209"/>
                  <a:gd name="T70" fmla="*/ 45 w 553"/>
                  <a:gd name="T71" fmla="*/ 127 h 209"/>
                  <a:gd name="T72" fmla="*/ 507 w 553"/>
                  <a:gd name="T73" fmla="*/ 127 h 209"/>
                  <a:gd name="T74" fmla="*/ 507 w 553"/>
                  <a:gd name="T75" fmla="*/ 127 h 209"/>
                  <a:gd name="T76" fmla="*/ 45 w 553"/>
                  <a:gd name="T77" fmla="*/ 28 h 209"/>
                  <a:gd name="T78" fmla="*/ 45 w 553"/>
                  <a:gd name="T79" fmla="*/ 2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8"/>
                      <a:pt x="0" y="28"/>
                      <a:pt x="0" y="28"/>
                    </a:cubicBezTo>
                    <a:cubicBezTo>
                      <a:pt x="0" y="9"/>
                      <a:pt x="9" y="0"/>
                      <a:pt x="28" y="0"/>
                    </a:cubicBezTo>
                    <a:lnTo>
                      <a:pt x="28" y="0"/>
                    </a:lnTo>
                    <a:cubicBezTo>
                      <a:pt x="36" y="0"/>
                      <a:pt x="45" y="9"/>
                      <a:pt x="45" y="19"/>
                    </a:cubicBezTo>
                    <a:cubicBezTo>
                      <a:pt x="54" y="28"/>
                      <a:pt x="73" y="37"/>
                      <a:pt x="109" y="37"/>
                    </a:cubicBezTo>
                    <a:cubicBezTo>
                      <a:pt x="154" y="46"/>
                      <a:pt x="208" y="55"/>
                      <a:pt x="262" y="55"/>
                    </a:cubicBezTo>
                    <a:cubicBezTo>
                      <a:pt x="271" y="55"/>
                      <a:pt x="281" y="55"/>
                      <a:pt x="299" y="55"/>
                    </a:cubicBezTo>
                    <a:cubicBezTo>
                      <a:pt x="353" y="55"/>
                      <a:pt x="398" y="46"/>
                      <a:pt x="443" y="37"/>
                    </a:cubicBezTo>
                    <a:cubicBezTo>
                      <a:pt x="488" y="37"/>
                      <a:pt x="498" y="28"/>
                      <a:pt x="507" y="19"/>
                    </a:cubicBezTo>
                    <a:cubicBezTo>
                      <a:pt x="507" y="9"/>
                      <a:pt x="516" y="0"/>
                      <a:pt x="534" y="0"/>
                    </a:cubicBezTo>
                    <a:lnTo>
                      <a:pt x="534" y="0"/>
                    </a:lnTo>
                    <a:cubicBezTo>
                      <a:pt x="543" y="0"/>
                      <a:pt x="552" y="9"/>
                      <a:pt x="552" y="28"/>
                    </a:cubicBezTo>
                    <a:lnTo>
                      <a:pt x="552" y="28"/>
                    </a:lnTo>
                    <a:lnTo>
                      <a:pt x="552" y="28"/>
                    </a:lnTo>
                    <a:lnTo>
                      <a:pt x="552" y="28"/>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54"/>
                      <a:pt x="281" y="154"/>
                    </a:cubicBezTo>
                    <a:cubicBezTo>
                      <a:pt x="335" y="154"/>
                      <a:pt x="389" y="154"/>
                      <a:pt x="434" y="145"/>
                    </a:cubicBezTo>
                    <a:cubicBezTo>
                      <a:pt x="479" y="136"/>
                      <a:pt x="498" y="127"/>
                      <a:pt x="507" y="127"/>
                    </a:cubicBezTo>
                    <a:cubicBezTo>
                      <a:pt x="507" y="73"/>
                      <a:pt x="507" y="73"/>
                      <a:pt x="507" y="73"/>
                    </a:cubicBezTo>
                    <a:cubicBezTo>
                      <a:pt x="488" y="82"/>
                      <a:pt x="479" y="82"/>
                      <a:pt x="470" y="82"/>
                    </a:cubicBezTo>
                    <a:cubicBezTo>
                      <a:pt x="425" y="100"/>
                      <a:pt x="362" y="100"/>
                      <a:pt x="299" y="100"/>
                    </a:cubicBezTo>
                    <a:cubicBezTo>
                      <a:pt x="281" y="100"/>
                      <a:pt x="271" y="100"/>
                      <a:pt x="262" y="100"/>
                    </a:cubicBezTo>
                    <a:cubicBezTo>
                      <a:pt x="190" y="100"/>
                      <a:pt x="136" y="100"/>
                      <a:pt x="91" y="82"/>
                    </a:cubicBezTo>
                    <a:cubicBezTo>
                      <a:pt x="73" y="82"/>
                      <a:pt x="64" y="82"/>
                      <a:pt x="45" y="73"/>
                    </a:cubicBezTo>
                    <a:lnTo>
                      <a:pt x="45" y="127"/>
                    </a:lnTo>
                    <a:close/>
                    <a:moveTo>
                      <a:pt x="507" y="127"/>
                    </a:moveTo>
                    <a:lnTo>
                      <a:pt x="507" y="127"/>
                    </a:lnTo>
                    <a:close/>
                    <a:moveTo>
                      <a:pt x="45" y="28"/>
                    </a:moveTo>
                    <a:lnTo>
                      <a:pt x="45" y="28"/>
                    </a:lnTo>
                    <a:close/>
                  </a:path>
                </a:pathLst>
              </a:custGeom>
              <a:solidFill>
                <a:schemeClr val="bg2"/>
              </a:solidFill>
              <a:ln>
                <a:noFill/>
              </a:ln>
              <a:effectLst/>
            </p:spPr>
            <p:txBody>
              <a:bodyPr wrap="none" anchor="ctr"/>
              <a:lstStyle/>
              <a:p>
                <a:endParaRPr lang="es-MX" sz="900" dirty="0"/>
              </a:p>
            </p:txBody>
          </p:sp>
        </p:grpSp>
        <p:grpSp>
          <p:nvGrpSpPr>
            <p:cNvPr id="237" name="Group 236">
              <a:extLst>
                <a:ext uri="{FF2B5EF4-FFF2-40B4-BE49-F238E27FC236}">
                  <a16:creationId xmlns="" xmlns:a16="http://schemas.microsoft.com/office/drawing/2014/main" id="{2FBF6E72-833A-4D29-87AD-0AC10F2CAD22}"/>
                </a:ext>
              </a:extLst>
            </p:cNvPr>
            <p:cNvGrpSpPr/>
            <p:nvPr/>
          </p:nvGrpSpPr>
          <p:grpSpPr>
            <a:xfrm>
              <a:off x="7867650" y="3701922"/>
              <a:ext cx="938058" cy="736727"/>
              <a:chOff x="2113630" y="8479841"/>
              <a:chExt cx="563506" cy="689734"/>
            </a:xfrm>
          </p:grpSpPr>
          <p:sp>
            <p:nvSpPr>
              <p:cNvPr id="238" name="Freeform 610">
                <a:extLst>
                  <a:ext uri="{FF2B5EF4-FFF2-40B4-BE49-F238E27FC236}">
                    <a16:creationId xmlns="" xmlns:a16="http://schemas.microsoft.com/office/drawing/2014/main" id="{614E1C62-B16D-47FB-B92F-2CA38CD4CC64}"/>
                  </a:ext>
                </a:extLst>
              </p:cNvPr>
              <p:cNvSpPr>
                <a:spLocks noChangeArrowheads="1"/>
              </p:cNvSpPr>
              <p:nvPr/>
            </p:nvSpPr>
            <p:spPr bwMode="auto">
              <a:xfrm>
                <a:off x="2113630" y="8745818"/>
                <a:ext cx="563506" cy="211878"/>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7 h 209"/>
                  <a:gd name="T12" fmla="*/ 28 w 553"/>
                  <a:gd name="T13" fmla="*/ 0 h 209"/>
                  <a:gd name="T14" fmla="*/ 28 w 553"/>
                  <a:gd name="T15" fmla="*/ 0 h 209"/>
                  <a:gd name="T16" fmla="*/ 45 w 553"/>
                  <a:gd name="T17" fmla="*/ 18 h 209"/>
                  <a:gd name="T18" fmla="*/ 109 w 553"/>
                  <a:gd name="T19" fmla="*/ 46 h 209"/>
                  <a:gd name="T20" fmla="*/ 262 w 553"/>
                  <a:gd name="T21" fmla="*/ 55 h 209"/>
                  <a:gd name="T22" fmla="*/ 299 w 553"/>
                  <a:gd name="T23" fmla="*/ 55 h 209"/>
                  <a:gd name="T24" fmla="*/ 443 w 553"/>
                  <a:gd name="T25" fmla="*/ 4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73 h 209"/>
                  <a:gd name="T60" fmla="*/ 470 w 553"/>
                  <a:gd name="T61" fmla="*/ 91 h 209"/>
                  <a:gd name="T62" fmla="*/ 299 w 553"/>
                  <a:gd name="T63" fmla="*/ 100 h 209"/>
                  <a:gd name="T64" fmla="*/ 262 w 553"/>
                  <a:gd name="T65" fmla="*/ 100 h 209"/>
                  <a:gd name="T66" fmla="*/ 91 w 553"/>
                  <a:gd name="T67" fmla="*/ 91 h 209"/>
                  <a:gd name="T68" fmla="*/ 45 w 553"/>
                  <a:gd name="T69" fmla="*/ 73 h 209"/>
                  <a:gd name="T70" fmla="*/ 45 w 553"/>
                  <a:gd name="T71" fmla="*/ 127 h 209"/>
                  <a:gd name="T72" fmla="*/ 507 w 553"/>
                  <a:gd name="T73" fmla="*/ 127 h 209"/>
                  <a:gd name="T74" fmla="*/ 507 w 553"/>
                  <a:gd name="T75" fmla="*/ 127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7"/>
                      <a:pt x="0" y="27"/>
                      <a:pt x="0" y="27"/>
                    </a:cubicBezTo>
                    <a:cubicBezTo>
                      <a:pt x="0" y="9"/>
                      <a:pt x="9" y="0"/>
                      <a:pt x="28" y="0"/>
                    </a:cubicBezTo>
                    <a:lnTo>
                      <a:pt x="28" y="0"/>
                    </a:lnTo>
                    <a:cubicBezTo>
                      <a:pt x="36" y="0"/>
                      <a:pt x="45" y="9"/>
                      <a:pt x="45" y="18"/>
                    </a:cubicBezTo>
                    <a:cubicBezTo>
                      <a:pt x="54" y="27"/>
                      <a:pt x="73" y="37"/>
                      <a:pt x="109" y="46"/>
                    </a:cubicBezTo>
                    <a:cubicBezTo>
                      <a:pt x="154" y="46"/>
                      <a:pt x="208" y="55"/>
                      <a:pt x="262" y="55"/>
                    </a:cubicBezTo>
                    <a:cubicBezTo>
                      <a:pt x="271" y="55"/>
                      <a:pt x="281" y="55"/>
                      <a:pt x="299" y="55"/>
                    </a:cubicBezTo>
                    <a:cubicBezTo>
                      <a:pt x="353" y="55"/>
                      <a:pt x="398" y="46"/>
                      <a:pt x="443" y="46"/>
                    </a:cubicBezTo>
                    <a:cubicBezTo>
                      <a:pt x="488" y="37"/>
                      <a:pt x="498" y="27"/>
                      <a:pt x="507" y="18"/>
                    </a:cubicBezTo>
                    <a:cubicBezTo>
                      <a:pt x="507" y="9"/>
                      <a:pt x="516" y="0"/>
                      <a:pt x="534" y="0"/>
                    </a:cubicBezTo>
                    <a:lnTo>
                      <a:pt x="534" y="0"/>
                    </a:lnTo>
                    <a:cubicBezTo>
                      <a:pt x="543" y="0"/>
                      <a:pt x="552" y="9"/>
                      <a:pt x="552" y="27"/>
                    </a:cubicBezTo>
                    <a:lnTo>
                      <a:pt x="552" y="27"/>
                    </a:lnTo>
                    <a:lnTo>
                      <a:pt x="552" y="27"/>
                    </a:lnTo>
                    <a:lnTo>
                      <a:pt x="552" y="27"/>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63"/>
                      <a:pt x="281" y="163"/>
                    </a:cubicBezTo>
                    <a:cubicBezTo>
                      <a:pt x="335" y="163"/>
                      <a:pt x="389" y="154"/>
                      <a:pt x="434" y="145"/>
                    </a:cubicBezTo>
                    <a:cubicBezTo>
                      <a:pt x="479" y="136"/>
                      <a:pt x="498" y="127"/>
                      <a:pt x="507" y="127"/>
                    </a:cubicBezTo>
                    <a:cubicBezTo>
                      <a:pt x="507" y="73"/>
                      <a:pt x="507" y="73"/>
                      <a:pt x="507" y="73"/>
                    </a:cubicBezTo>
                    <a:cubicBezTo>
                      <a:pt x="488" y="82"/>
                      <a:pt x="479" y="82"/>
                      <a:pt x="470" y="91"/>
                    </a:cubicBezTo>
                    <a:cubicBezTo>
                      <a:pt x="425" y="100"/>
                      <a:pt x="362" y="100"/>
                      <a:pt x="299" y="100"/>
                    </a:cubicBezTo>
                    <a:cubicBezTo>
                      <a:pt x="281" y="100"/>
                      <a:pt x="271" y="100"/>
                      <a:pt x="262" y="100"/>
                    </a:cubicBezTo>
                    <a:cubicBezTo>
                      <a:pt x="190" y="100"/>
                      <a:pt x="136" y="100"/>
                      <a:pt x="91" y="91"/>
                    </a:cubicBezTo>
                    <a:cubicBezTo>
                      <a:pt x="73" y="82"/>
                      <a:pt x="64" y="82"/>
                      <a:pt x="45" y="73"/>
                    </a:cubicBezTo>
                    <a:lnTo>
                      <a:pt x="45" y="127"/>
                    </a:lnTo>
                    <a:close/>
                    <a:moveTo>
                      <a:pt x="507" y="127"/>
                    </a:moveTo>
                    <a:lnTo>
                      <a:pt x="507" y="127"/>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39" name="Freeform 611">
                <a:extLst>
                  <a:ext uri="{FF2B5EF4-FFF2-40B4-BE49-F238E27FC236}">
                    <a16:creationId xmlns="" xmlns:a16="http://schemas.microsoft.com/office/drawing/2014/main" id="{FCEC99F4-D89E-4B8E-B074-A8FC7D1DF76E}"/>
                  </a:ext>
                </a:extLst>
              </p:cNvPr>
              <p:cNvSpPr>
                <a:spLocks noChangeArrowheads="1"/>
              </p:cNvSpPr>
              <p:nvPr/>
            </p:nvSpPr>
            <p:spPr bwMode="auto">
              <a:xfrm>
                <a:off x="2113630" y="8858518"/>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6 h 209"/>
                  <a:gd name="T10" fmla="*/ 0 w 553"/>
                  <a:gd name="T11" fmla="*/ 27 h 209"/>
                  <a:gd name="T12" fmla="*/ 28 w 553"/>
                  <a:gd name="T13" fmla="*/ 0 h 209"/>
                  <a:gd name="T14" fmla="*/ 28 w 553"/>
                  <a:gd name="T15" fmla="*/ 0 h 209"/>
                  <a:gd name="T16" fmla="*/ 45 w 553"/>
                  <a:gd name="T17" fmla="*/ 18 h 209"/>
                  <a:gd name="T18" fmla="*/ 109 w 553"/>
                  <a:gd name="T19" fmla="*/ 36 h 209"/>
                  <a:gd name="T20" fmla="*/ 262 w 553"/>
                  <a:gd name="T21" fmla="*/ 54 h 209"/>
                  <a:gd name="T22" fmla="*/ 299 w 553"/>
                  <a:gd name="T23" fmla="*/ 54 h 209"/>
                  <a:gd name="T24" fmla="*/ 443 w 553"/>
                  <a:gd name="T25" fmla="*/ 3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6 h 209"/>
                  <a:gd name="T42" fmla="*/ 461 w 553"/>
                  <a:gd name="T43" fmla="*/ 190 h 209"/>
                  <a:gd name="T44" fmla="*/ 281 w 553"/>
                  <a:gd name="T45" fmla="*/ 208 h 209"/>
                  <a:gd name="T46" fmla="*/ 45 w 553"/>
                  <a:gd name="T47" fmla="*/ 126 h 209"/>
                  <a:gd name="T48" fmla="*/ 45 w 553"/>
                  <a:gd name="T49" fmla="*/ 126 h 209"/>
                  <a:gd name="T50" fmla="*/ 118 w 553"/>
                  <a:gd name="T51" fmla="*/ 145 h 209"/>
                  <a:gd name="T52" fmla="*/ 281 w 553"/>
                  <a:gd name="T53" fmla="*/ 153 h 209"/>
                  <a:gd name="T54" fmla="*/ 434 w 553"/>
                  <a:gd name="T55" fmla="*/ 145 h 209"/>
                  <a:gd name="T56" fmla="*/ 507 w 553"/>
                  <a:gd name="T57" fmla="*/ 117 h 209"/>
                  <a:gd name="T58" fmla="*/ 507 w 553"/>
                  <a:gd name="T59" fmla="*/ 72 h 209"/>
                  <a:gd name="T60" fmla="*/ 470 w 553"/>
                  <a:gd name="T61" fmla="*/ 81 h 209"/>
                  <a:gd name="T62" fmla="*/ 299 w 553"/>
                  <a:gd name="T63" fmla="*/ 99 h 209"/>
                  <a:gd name="T64" fmla="*/ 262 w 553"/>
                  <a:gd name="T65" fmla="*/ 99 h 209"/>
                  <a:gd name="T66" fmla="*/ 91 w 553"/>
                  <a:gd name="T67" fmla="*/ 81 h 209"/>
                  <a:gd name="T68" fmla="*/ 45 w 553"/>
                  <a:gd name="T69" fmla="*/ 72 h 209"/>
                  <a:gd name="T70" fmla="*/ 45 w 553"/>
                  <a:gd name="T71" fmla="*/ 126 h 209"/>
                  <a:gd name="T72" fmla="*/ 507 w 553"/>
                  <a:gd name="T73" fmla="*/ 126 h 209"/>
                  <a:gd name="T74" fmla="*/ 507 w 553"/>
                  <a:gd name="T75" fmla="*/ 12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81"/>
                      <a:pt x="45" y="181"/>
                      <a:pt x="36" y="172"/>
                    </a:cubicBezTo>
                    <a:cubicBezTo>
                      <a:pt x="9" y="162"/>
                      <a:pt x="0" y="145"/>
                      <a:pt x="0" y="126"/>
                    </a:cubicBezTo>
                    <a:cubicBezTo>
                      <a:pt x="0" y="27"/>
                      <a:pt x="0" y="27"/>
                      <a:pt x="0" y="27"/>
                    </a:cubicBezTo>
                    <a:cubicBezTo>
                      <a:pt x="0" y="9"/>
                      <a:pt x="9" y="0"/>
                      <a:pt x="28" y="0"/>
                    </a:cubicBezTo>
                    <a:lnTo>
                      <a:pt x="28" y="0"/>
                    </a:lnTo>
                    <a:cubicBezTo>
                      <a:pt x="36" y="0"/>
                      <a:pt x="45" y="9"/>
                      <a:pt x="45" y="18"/>
                    </a:cubicBezTo>
                    <a:cubicBezTo>
                      <a:pt x="54" y="18"/>
                      <a:pt x="73" y="27"/>
                      <a:pt x="109" y="36"/>
                    </a:cubicBezTo>
                    <a:cubicBezTo>
                      <a:pt x="154" y="45"/>
                      <a:pt x="208" y="45"/>
                      <a:pt x="262" y="54"/>
                    </a:cubicBezTo>
                    <a:cubicBezTo>
                      <a:pt x="271" y="54"/>
                      <a:pt x="281" y="54"/>
                      <a:pt x="299" y="54"/>
                    </a:cubicBezTo>
                    <a:cubicBezTo>
                      <a:pt x="353" y="45"/>
                      <a:pt x="398" y="45"/>
                      <a:pt x="443" y="36"/>
                    </a:cubicBezTo>
                    <a:cubicBezTo>
                      <a:pt x="488" y="27"/>
                      <a:pt x="498" y="18"/>
                      <a:pt x="507" y="18"/>
                    </a:cubicBezTo>
                    <a:cubicBezTo>
                      <a:pt x="507" y="9"/>
                      <a:pt x="516" y="0"/>
                      <a:pt x="534" y="0"/>
                    </a:cubicBezTo>
                    <a:lnTo>
                      <a:pt x="534" y="0"/>
                    </a:lnTo>
                    <a:cubicBezTo>
                      <a:pt x="543" y="0"/>
                      <a:pt x="552" y="9"/>
                      <a:pt x="552" y="27"/>
                    </a:cubicBezTo>
                    <a:lnTo>
                      <a:pt x="552" y="27"/>
                    </a:lnTo>
                    <a:lnTo>
                      <a:pt x="552" y="27"/>
                    </a:lnTo>
                    <a:lnTo>
                      <a:pt x="552" y="27"/>
                    </a:lnTo>
                    <a:cubicBezTo>
                      <a:pt x="552" y="126"/>
                      <a:pt x="552" y="126"/>
                      <a:pt x="552" y="126"/>
                    </a:cubicBezTo>
                    <a:cubicBezTo>
                      <a:pt x="552" y="162"/>
                      <a:pt x="498" y="181"/>
                      <a:pt x="461" y="190"/>
                    </a:cubicBezTo>
                    <a:cubicBezTo>
                      <a:pt x="407" y="199"/>
                      <a:pt x="344" y="208"/>
                      <a:pt x="281" y="208"/>
                    </a:cubicBezTo>
                    <a:close/>
                    <a:moveTo>
                      <a:pt x="45" y="126"/>
                    </a:moveTo>
                    <a:lnTo>
                      <a:pt x="45" y="126"/>
                    </a:lnTo>
                    <a:cubicBezTo>
                      <a:pt x="54" y="126"/>
                      <a:pt x="73" y="136"/>
                      <a:pt x="118" y="145"/>
                    </a:cubicBezTo>
                    <a:cubicBezTo>
                      <a:pt x="163" y="153"/>
                      <a:pt x="217" y="153"/>
                      <a:pt x="281" y="153"/>
                    </a:cubicBezTo>
                    <a:cubicBezTo>
                      <a:pt x="335" y="153"/>
                      <a:pt x="389" y="153"/>
                      <a:pt x="434" y="145"/>
                    </a:cubicBezTo>
                    <a:cubicBezTo>
                      <a:pt x="479" y="136"/>
                      <a:pt x="498" y="126"/>
                      <a:pt x="507" y="117"/>
                    </a:cubicBezTo>
                    <a:cubicBezTo>
                      <a:pt x="507" y="72"/>
                      <a:pt x="507" y="72"/>
                      <a:pt x="507" y="72"/>
                    </a:cubicBezTo>
                    <a:cubicBezTo>
                      <a:pt x="488" y="81"/>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26"/>
                    </a:lnTo>
                    <a:close/>
                    <a:moveTo>
                      <a:pt x="507" y="126"/>
                    </a:moveTo>
                    <a:lnTo>
                      <a:pt x="507" y="12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40" name="Freeform 612">
                <a:extLst>
                  <a:ext uri="{FF2B5EF4-FFF2-40B4-BE49-F238E27FC236}">
                    <a16:creationId xmlns="" xmlns:a16="http://schemas.microsoft.com/office/drawing/2014/main" id="{6E00FD8C-1AE6-449A-915C-111853BCCC4F}"/>
                  </a:ext>
                </a:extLst>
              </p:cNvPr>
              <p:cNvSpPr>
                <a:spLocks noChangeArrowheads="1"/>
              </p:cNvSpPr>
              <p:nvPr/>
            </p:nvSpPr>
            <p:spPr bwMode="auto">
              <a:xfrm>
                <a:off x="2113630" y="8957695"/>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36 h 209"/>
                  <a:gd name="T10" fmla="*/ 0 w 553"/>
                  <a:gd name="T11" fmla="*/ 27 h 209"/>
                  <a:gd name="T12" fmla="*/ 28 w 553"/>
                  <a:gd name="T13" fmla="*/ 0 h 209"/>
                  <a:gd name="T14" fmla="*/ 28 w 553"/>
                  <a:gd name="T15" fmla="*/ 0 h 209"/>
                  <a:gd name="T16" fmla="*/ 45 w 553"/>
                  <a:gd name="T17" fmla="*/ 27 h 209"/>
                  <a:gd name="T18" fmla="*/ 109 w 553"/>
                  <a:gd name="T19" fmla="*/ 46 h 209"/>
                  <a:gd name="T20" fmla="*/ 262 w 553"/>
                  <a:gd name="T21" fmla="*/ 54 h 209"/>
                  <a:gd name="T22" fmla="*/ 299 w 553"/>
                  <a:gd name="T23" fmla="*/ 54 h 209"/>
                  <a:gd name="T24" fmla="*/ 443 w 553"/>
                  <a:gd name="T25" fmla="*/ 46 h 209"/>
                  <a:gd name="T26" fmla="*/ 507 w 553"/>
                  <a:gd name="T27" fmla="*/ 27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36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82 h 209"/>
                  <a:gd name="T60" fmla="*/ 470 w 553"/>
                  <a:gd name="T61" fmla="*/ 91 h 209"/>
                  <a:gd name="T62" fmla="*/ 299 w 553"/>
                  <a:gd name="T63" fmla="*/ 109 h 209"/>
                  <a:gd name="T64" fmla="*/ 262 w 553"/>
                  <a:gd name="T65" fmla="*/ 109 h 209"/>
                  <a:gd name="T66" fmla="*/ 91 w 553"/>
                  <a:gd name="T67" fmla="*/ 91 h 209"/>
                  <a:gd name="T68" fmla="*/ 45 w 553"/>
                  <a:gd name="T69" fmla="*/ 82 h 209"/>
                  <a:gd name="T70" fmla="*/ 45 w 553"/>
                  <a:gd name="T71" fmla="*/ 127 h 209"/>
                  <a:gd name="T72" fmla="*/ 507 w 553"/>
                  <a:gd name="T73" fmla="*/ 136 h 209"/>
                  <a:gd name="T74" fmla="*/ 507 w 553"/>
                  <a:gd name="T75" fmla="*/ 13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208"/>
                      <a:pt x="91" y="190"/>
                    </a:cubicBezTo>
                    <a:cubicBezTo>
                      <a:pt x="64" y="190"/>
                      <a:pt x="45" y="181"/>
                      <a:pt x="36" y="172"/>
                    </a:cubicBezTo>
                    <a:cubicBezTo>
                      <a:pt x="9" y="163"/>
                      <a:pt x="0" y="154"/>
                      <a:pt x="0" y="136"/>
                    </a:cubicBezTo>
                    <a:cubicBezTo>
                      <a:pt x="0" y="27"/>
                      <a:pt x="0" y="27"/>
                      <a:pt x="0" y="27"/>
                    </a:cubicBezTo>
                    <a:cubicBezTo>
                      <a:pt x="0" y="18"/>
                      <a:pt x="9" y="0"/>
                      <a:pt x="28" y="0"/>
                    </a:cubicBezTo>
                    <a:lnTo>
                      <a:pt x="28" y="0"/>
                    </a:lnTo>
                    <a:cubicBezTo>
                      <a:pt x="36" y="0"/>
                      <a:pt x="45" y="9"/>
                      <a:pt x="45" y="27"/>
                    </a:cubicBezTo>
                    <a:cubicBezTo>
                      <a:pt x="54" y="27"/>
                      <a:pt x="73" y="37"/>
                      <a:pt x="109" y="46"/>
                    </a:cubicBezTo>
                    <a:cubicBezTo>
                      <a:pt x="154" y="54"/>
                      <a:pt x="208" y="54"/>
                      <a:pt x="262" y="54"/>
                    </a:cubicBezTo>
                    <a:cubicBezTo>
                      <a:pt x="271" y="54"/>
                      <a:pt x="281" y="54"/>
                      <a:pt x="299" y="54"/>
                    </a:cubicBezTo>
                    <a:cubicBezTo>
                      <a:pt x="353" y="54"/>
                      <a:pt x="398" y="54"/>
                      <a:pt x="443" y="46"/>
                    </a:cubicBezTo>
                    <a:cubicBezTo>
                      <a:pt x="488" y="37"/>
                      <a:pt x="498" y="27"/>
                      <a:pt x="507" y="27"/>
                    </a:cubicBezTo>
                    <a:cubicBezTo>
                      <a:pt x="507" y="9"/>
                      <a:pt x="516" y="0"/>
                      <a:pt x="534" y="0"/>
                    </a:cubicBezTo>
                    <a:lnTo>
                      <a:pt x="534" y="0"/>
                    </a:lnTo>
                    <a:cubicBezTo>
                      <a:pt x="543" y="0"/>
                      <a:pt x="552" y="18"/>
                      <a:pt x="552" y="27"/>
                    </a:cubicBezTo>
                    <a:lnTo>
                      <a:pt x="552" y="27"/>
                    </a:lnTo>
                    <a:lnTo>
                      <a:pt x="552" y="27"/>
                    </a:lnTo>
                    <a:lnTo>
                      <a:pt x="552" y="27"/>
                    </a:lnTo>
                    <a:cubicBezTo>
                      <a:pt x="552" y="136"/>
                      <a:pt x="552" y="136"/>
                      <a:pt x="552" y="136"/>
                    </a:cubicBezTo>
                    <a:cubicBezTo>
                      <a:pt x="552" y="172"/>
                      <a:pt x="498" y="190"/>
                      <a:pt x="461" y="190"/>
                    </a:cubicBezTo>
                    <a:cubicBezTo>
                      <a:pt x="407" y="208"/>
                      <a:pt x="344" y="208"/>
                      <a:pt x="281" y="208"/>
                    </a:cubicBezTo>
                    <a:close/>
                    <a:moveTo>
                      <a:pt x="45" y="127"/>
                    </a:moveTo>
                    <a:lnTo>
                      <a:pt x="45" y="127"/>
                    </a:lnTo>
                    <a:cubicBezTo>
                      <a:pt x="54" y="136"/>
                      <a:pt x="73" y="145"/>
                      <a:pt x="118" y="145"/>
                    </a:cubicBezTo>
                    <a:cubicBezTo>
                      <a:pt x="163" y="154"/>
                      <a:pt x="217" y="163"/>
                      <a:pt x="281" y="163"/>
                    </a:cubicBezTo>
                    <a:cubicBezTo>
                      <a:pt x="335" y="163"/>
                      <a:pt x="389" y="154"/>
                      <a:pt x="434" y="145"/>
                    </a:cubicBezTo>
                    <a:cubicBezTo>
                      <a:pt x="479" y="145"/>
                      <a:pt x="498" y="136"/>
                      <a:pt x="507" y="127"/>
                    </a:cubicBezTo>
                    <a:cubicBezTo>
                      <a:pt x="507" y="82"/>
                      <a:pt x="507" y="82"/>
                      <a:pt x="507" y="82"/>
                    </a:cubicBezTo>
                    <a:cubicBezTo>
                      <a:pt x="488" y="82"/>
                      <a:pt x="479" y="91"/>
                      <a:pt x="470" y="91"/>
                    </a:cubicBezTo>
                    <a:cubicBezTo>
                      <a:pt x="425" y="100"/>
                      <a:pt x="362" y="109"/>
                      <a:pt x="299" y="109"/>
                    </a:cubicBezTo>
                    <a:cubicBezTo>
                      <a:pt x="281" y="109"/>
                      <a:pt x="271" y="109"/>
                      <a:pt x="262" y="109"/>
                    </a:cubicBezTo>
                    <a:cubicBezTo>
                      <a:pt x="190" y="109"/>
                      <a:pt x="136" y="100"/>
                      <a:pt x="91" y="91"/>
                    </a:cubicBezTo>
                    <a:cubicBezTo>
                      <a:pt x="73" y="82"/>
                      <a:pt x="64" y="82"/>
                      <a:pt x="45" y="82"/>
                    </a:cubicBezTo>
                    <a:lnTo>
                      <a:pt x="45" y="127"/>
                    </a:lnTo>
                    <a:close/>
                    <a:moveTo>
                      <a:pt x="507" y="136"/>
                    </a:moveTo>
                    <a:lnTo>
                      <a:pt x="507" y="13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41" name="Freeform 613">
                <a:extLst>
                  <a:ext uri="{FF2B5EF4-FFF2-40B4-BE49-F238E27FC236}">
                    <a16:creationId xmlns="" xmlns:a16="http://schemas.microsoft.com/office/drawing/2014/main" id="{DB537FAF-6D99-4F98-A17B-DA993DF90636}"/>
                  </a:ext>
                </a:extLst>
              </p:cNvPr>
              <p:cNvSpPr>
                <a:spLocks noChangeArrowheads="1"/>
              </p:cNvSpPr>
              <p:nvPr/>
            </p:nvSpPr>
            <p:spPr bwMode="auto">
              <a:xfrm>
                <a:off x="2113630" y="8646640"/>
                <a:ext cx="563506" cy="202861"/>
              </a:xfrm>
              <a:custGeom>
                <a:avLst/>
                <a:gdLst>
                  <a:gd name="T0" fmla="*/ 281 w 553"/>
                  <a:gd name="T1" fmla="*/ 199 h 200"/>
                  <a:gd name="T2" fmla="*/ 281 w 553"/>
                  <a:gd name="T3" fmla="*/ 199 h 200"/>
                  <a:gd name="T4" fmla="*/ 91 w 553"/>
                  <a:gd name="T5" fmla="*/ 190 h 200"/>
                  <a:gd name="T6" fmla="*/ 36 w 553"/>
                  <a:gd name="T7" fmla="*/ 172 h 200"/>
                  <a:gd name="T8" fmla="*/ 0 w 553"/>
                  <a:gd name="T9" fmla="*/ 126 h 200"/>
                  <a:gd name="T10" fmla="*/ 0 w 553"/>
                  <a:gd name="T11" fmla="*/ 18 h 200"/>
                  <a:gd name="T12" fmla="*/ 28 w 553"/>
                  <a:gd name="T13" fmla="*/ 0 h 200"/>
                  <a:gd name="T14" fmla="*/ 28 w 553"/>
                  <a:gd name="T15" fmla="*/ 0 h 200"/>
                  <a:gd name="T16" fmla="*/ 45 w 553"/>
                  <a:gd name="T17" fmla="*/ 18 h 200"/>
                  <a:gd name="T18" fmla="*/ 109 w 553"/>
                  <a:gd name="T19" fmla="*/ 36 h 200"/>
                  <a:gd name="T20" fmla="*/ 262 w 553"/>
                  <a:gd name="T21" fmla="*/ 45 h 200"/>
                  <a:gd name="T22" fmla="*/ 299 w 553"/>
                  <a:gd name="T23" fmla="*/ 45 h 200"/>
                  <a:gd name="T24" fmla="*/ 443 w 553"/>
                  <a:gd name="T25" fmla="*/ 36 h 200"/>
                  <a:gd name="T26" fmla="*/ 507 w 553"/>
                  <a:gd name="T27" fmla="*/ 18 h 200"/>
                  <a:gd name="T28" fmla="*/ 534 w 553"/>
                  <a:gd name="T29" fmla="*/ 0 h 200"/>
                  <a:gd name="T30" fmla="*/ 534 w 553"/>
                  <a:gd name="T31" fmla="*/ 0 h 200"/>
                  <a:gd name="T32" fmla="*/ 552 w 553"/>
                  <a:gd name="T33" fmla="*/ 18 h 200"/>
                  <a:gd name="T34" fmla="*/ 552 w 553"/>
                  <a:gd name="T35" fmla="*/ 18 h 200"/>
                  <a:gd name="T36" fmla="*/ 552 w 553"/>
                  <a:gd name="T37" fmla="*/ 18 h 200"/>
                  <a:gd name="T38" fmla="*/ 552 w 553"/>
                  <a:gd name="T39" fmla="*/ 18 h 200"/>
                  <a:gd name="T40" fmla="*/ 552 w 553"/>
                  <a:gd name="T41" fmla="*/ 126 h 200"/>
                  <a:gd name="T42" fmla="*/ 461 w 553"/>
                  <a:gd name="T43" fmla="*/ 190 h 200"/>
                  <a:gd name="T44" fmla="*/ 281 w 553"/>
                  <a:gd name="T45" fmla="*/ 199 h 200"/>
                  <a:gd name="T46" fmla="*/ 45 w 553"/>
                  <a:gd name="T47" fmla="*/ 117 h 200"/>
                  <a:gd name="T48" fmla="*/ 45 w 553"/>
                  <a:gd name="T49" fmla="*/ 117 h 200"/>
                  <a:gd name="T50" fmla="*/ 118 w 553"/>
                  <a:gd name="T51" fmla="*/ 145 h 200"/>
                  <a:gd name="T52" fmla="*/ 281 w 553"/>
                  <a:gd name="T53" fmla="*/ 154 h 200"/>
                  <a:gd name="T54" fmla="*/ 434 w 553"/>
                  <a:gd name="T55" fmla="*/ 145 h 200"/>
                  <a:gd name="T56" fmla="*/ 507 w 553"/>
                  <a:gd name="T57" fmla="*/ 117 h 200"/>
                  <a:gd name="T58" fmla="*/ 507 w 553"/>
                  <a:gd name="T59" fmla="*/ 72 h 200"/>
                  <a:gd name="T60" fmla="*/ 470 w 553"/>
                  <a:gd name="T61" fmla="*/ 81 h 200"/>
                  <a:gd name="T62" fmla="*/ 299 w 553"/>
                  <a:gd name="T63" fmla="*/ 99 h 200"/>
                  <a:gd name="T64" fmla="*/ 262 w 553"/>
                  <a:gd name="T65" fmla="*/ 99 h 200"/>
                  <a:gd name="T66" fmla="*/ 91 w 553"/>
                  <a:gd name="T67" fmla="*/ 81 h 200"/>
                  <a:gd name="T68" fmla="*/ 45 w 553"/>
                  <a:gd name="T69" fmla="*/ 72 h 200"/>
                  <a:gd name="T70" fmla="*/ 45 w 553"/>
                  <a:gd name="T71" fmla="*/ 117 h 200"/>
                  <a:gd name="T72" fmla="*/ 507 w 553"/>
                  <a:gd name="T73" fmla="*/ 126 h 200"/>
                  <a:gd name="T74" fmla="*/ 507 w 553"/>
                  <a:gd name="T75" fmla="*/ 126 h 200"/>
                  <a:gd name="T76" fmla="*/ 45 w 553"/>
                  <a:gd name="T77" fmla="*/ 18 h 200"/>
                  <a:gd name="T78" fmla="*/ 45 w 553"/>
                  <a:gd name="T79" fmla="*/ 1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0">
                    <a:moveTo>
                      <a:pt x="281" y="199"/>
                    </a:moveTo>
                    <a:lnTo>
                      <a:pt x="281" y="199"/>
                    </a:lnTo>
                    <a:cubicBezTo>
                      <a:pt x="208" y="199"/>
                      <a:pt x="145" y="199"/>
                      <a:pt x="91" y="190"/>
                    </a:cubicBezTo>
                    <a:cubicBezTo>
                      <a:pt x="64" y="181"/>
                      <a:pt x="45" y="172"/>
                      <a:pt x="36" y="172"/>
                    </a:cubicBezTo>
                    <a:cubicBezTo>
                      <a:pt x="9" y="154"/>
                      <a:pt x="0" y="145"/>
                      <a:pt x="0" y="126"/>
                    </a:cubicBezTo>
                    <a:cubicBezTo>
                      <a:pt x="0" y="18"/>
                      <a:pt x="0" y="18"/>
                      <a:pt x="0" y="18"/>
                    </a:cubicBezTo>
                    <a:cubicBezTo>
                      <a:pt x="0" y="9"/>
                      <a:pt x="9" y="0"/>
                      <a:pt x="28" y="0"/>
                    </a:cubicBezTo>
                    <a:lnTo>
                      <a:pt x="28" y="0"/>
                    </a:lnTo>
                    <a:cubicBezTo>
                      <a:pt x="36" y="0"/>
                      <a:pt x="45" y="9"/>
                      <a:pt x="45" y="18"/>
                    </a:cubicBezTo>
                    <a:cubicBezTo>
                      <a:pt x="54" y="18"/>
                      <a:pt x="73" y="27"/>
                      <a:pt x="109" y="36"/>
                    </a:cubicBezTo>
                    <a:cubicBezTo>
                      <a:pt x="154" y="45"/>
                      <a:pt x="208" y="45"/>
                      <a:pt x="262" y="45"/>
                    </a:cubicBezTo>
                    <a:cubicBezTo>
                      <a:pt x="271" y="45"/>
                      <a:pt x="281" y="45"/>
                      <a:pt x="299" y="45"/>
                    </a:cubicBezTo>
                    <a:cubicBezTo>
                      <a:pt x="353" y="45"/>
                      <a:pt x="398" y="45"/>
                      <a:pt x="443" y="36"/>
                    </a:cubicBezTo>
                    <a:cubicBezTo>
                      <a:pt x="488" y="27"/>
                      <a:pt x="498" y="18"/>
                      <a:pt x="507" y="18"/>
                    </a:cubicBezTo>
                    <a:cubicBezTo>
                      <a:pt x="507" y="9"/>
                      <a:pt x="516" y="0"/>
                      <a:pt x="534" y="0"/>
                    </a:cubicBezTo>
                    <a:lnTo>
                      <a:pt x="534" y="0"/>
                    </a:lnTo>
                    <a:cubicBezTo>
                      <a:pt x="543" y="0"/>
                      <a:pt x="552" y="9"/>
                      <a:pt x="552" y="18"/>
                    </a:cubicBezTo>
                    <a:lnTo>
                      <a:pt x="552" y="18"/>
                    </a:lnTo>
                    <a:lnTo>
                      <a:pt x="552" y="18"/>
                    </a:lnTo>
                    <a:lnTo>
                      <a:pt x="552" y="18"/>
                    </a:lnTo>
                    <a:cubicBezTo>
                      <a:pt x="552" y="126"/>
                      <a:pt x="552" y="126"/>
                      <a:pt x="552" y="126"/>
                    </a:cubicBezTo>
                    <a:cubicBezTo>
                      <a:pt x="552" y="163"/>
                      <a:pt x="498" y="181"/>
                      <a:pt x="461" y="190"/>
                    </a:cubicBezTo>
                    <a:cubicBezTo>
                      <a:pt x="407" y="199"/>
                      <a:pt x="344" y="199"/>
                      <a:pt x="281" y="199"/>
                    </a:cubicBezTo>
                    <a:close/>
                    <a:moveTo>
                      <a:pt x="45" y="117"/>
                    </a:moveTo>
                    <a:lnTo>
                      <a:pt x="45" y="117"/>
                    </a:lnTo>
                    <a:cubicBezTo>
                      <a:pt x="54" y="126"/>
                      <a:pt x="73" y="136"/>
                      <a:pt x="118" y="145"/>
                    </a:cubicBezTo>
                    <a:cubicBezTo>
                      <a:pt x="163" y="145"/>
                      <a:pt x="217" y="154"/>
                      <a:pt x="281" y="154"/>
                    </a:cubicBezTo>
                    <a:cubicBezTo>
                      <a:pt x="335" y="154"/>
                      <a:pt x="389" y="145"/>
                      <a:pt x="434" y="145"/>
                    </a:cubicBezTo>
                    <a:cubicBezTo>
                      <a:pt x="479" y="136"/>
                      <a:pt x="498" y="126"/>
                      <a:pt x="507" y="117"/>
                    </a:cubicBezTo>
                    <a:cubicBezTo>
                      <a:pt x="507" y="72"/>
                      <a:pt x="507" y="72"/>
                      <a:pt x="507" y="72"/>
                    </a:cubicBezTo>
                    <a:cubicBezTo>
                      <a:pt x="488" y="72"/>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17"/>
                    </a:lnTo>
                    <a:close/>
                    <a:moveTo>
                      <a:pt x="507" y="126"/>
                    </a:moveTo>
                    <a:lnTo>
                      <a:pt x="507" y="126"/>
                    </a:lnTo>
                    <a:close/>
                    <a:moveTo>
                      <a:pt x="45" y="18"/>
                    </a:moveTo>
                    <a:lnTo>
                      <a:pt x="45" y="18"/>
                    </a:lnTo>
                    <a:close/>
                  </a:path>
                </a:pathLst>
              </a:custGeom>
              <a:solidFill>
                <a:schemeClr val="bg2"/>
              </a:solidFill>
              <a:ln>
                <a:noFill/>
              </a:ln>
              <a:effectLst/>
            </p:spPr>
            <p:txBody>
              <a:bodyPr wrap="none" anchor="ctr"/>
              <a:lstStyle/>
              <a:p>
                <a:endParaRPr lang="es-MX" sz="900" dirty="0"/>
              </a:p>
            </p:txBody>
          </p:sp>
          <p:sp>
            <p:nvSpPr>
              <p:cNvPr id="242" name="Freeform 614">
                <a:extLst>
                  <a:ext uri="{FF2B5EF4-FFF2-40B4-BE49-F238E27FC236}">
                    <a16:creationId xmlns="" xmlns:a16="http://schemas.microsoft.com/office/drawing/2014/main" id="{386EF964-64AD-4178-957B-65098F40B0ED}"/>
                  </a:ext>
                </a:extLst>
              </p:cNvPr>
              <p:cNvSpPr>
                <a:spLocks noChangeArrowheads="1"/>
              </p:cNvSpPr>
              <p:nvPr/>
            </p:nvSpPr>
            <p:spPr bwMode="auto">
              <a:xfrm>
                <a:off x="2113630" y="8479841"/>
                <a:ext cx="563506" cy="157784"/>
              </a:xfrm>
              <a:custGeom>
                <a:avLst/>
                <a:gdLst>
                  <a:gd name="T0" fmla="*/ 281 w 553"/>
                  <a:gd name="T1" fmla="*/ 154 h 155"/>
                  <a:gd name="T2" fmla="*/ 281 w 553"/>
                  <a:gd name="T3" fmla="*/ 154 h 155"/>
                  <a:gd name="T4" fmla="*/ 262 w 553"/>
                  <a:gd name="T5" fmla="*/ 154 h 155"/>
                  <a:gd name="T6" fmla="*/ 91 w 553"/>
                  <a:gd name="T7" fmla="*/ 136 h 155"/>
                  <a:gd name="T8" fmla="*/ 0 w 553"/>
                  <a:gd name="T9" fmla="*/ 82 h 155"/>
                  <a:gd name="T10" fmla="*/ 91 w 553"/>
                  <a:gd name="T11" fmla="*/ 18 h 155"/>
                  <a:gd name="T12" fmla="*/ 281 w 553"/>
                  <a:gd name="T13" fmla="*/ 0 h 155"/>
                  <a:gd name="T14" fmla="*/ 461 w 553"/>
                  <a:gd name="T15" fmla="*/ 18 h 155"/>
                  <a:gd name="T16" fmla="*/ 525 w 553"/>
                  <a:gd name="T17" fmla="*/ 36 h 155"/>
                  <a:gd name="T18" fmla="*/ 552 w 553"/>
                  <a:gd name="T19" fmla="*/ 82 h 155"/>
                  <a:gd name="T20" fmla="*/ 470 w 553"/>
                  <a:gd name="T21" fmla="*/ 136 h 155"/>
                  <a:gd name="T22" fmla="*/ 299 w 553"/>
                  <a:gd name="T23" fmla="*/ 154 h 155"/>
                  <a:gd name="T24" fmla="*/ 281 w 553"/>
                  <a:gd name="T25" fmla="*/ 154 h 155"/>
                  <a:gd name="T26" fmla="*/ 64 w 553"/>
                  <a:gd name="T27" fmla="*/ 82 h 155"/>
                  <a:gd name="T28" fmla="*/ 64 w 553"/>
                  <a:gd name="T29" fmla="*/ 82 h 155"/>
                  <a:gd name="T30" fmla="*/ 109 w 553"/>
                  <a:gd name="T31" fmla="*/ 91 h 155"/>
                  <a:gd name="T32" fmla="*/ 262 w 553"/>
                  <a:gd name="T33" fmla="*/ 109 h 155"/>
                  <a:gd name="T34" fmla="*/ 299 w 553"/>
                  <a:gd name="T35" fmla="*/ 109 h 155"/>
                  <a:gd name="T36" fmla="*/ 443 w 553"/>
                  <a:gd name="T37" fmla="*/ 91 h 155"/>
                  <a:gd name="T38" fmla="*/ 498 w 553"/>
                  <a:gd name="T39" fmla="*/ 82 h 155"/>
                  <a:gd name="T40" fmla="*/ 434 w 553"/>
                  <a:gd name="T41" fmla="*/ 63 h 155"/>
                  <a:gd name="T42" fmla="*/ 281 w 553"/>
                  <a:gd name="T43" fmla="*/ 54 h 155"/>
                  <a:gd name="T44" fmla="*/ 118 w 553"/>
                  <a:gd name="T45" fmla="*/ 63 h 155"/>
                  <a:gd name="T46" fmla="*/ 64 w 553"/>
                  <a:gd name="T47" fmla="*/ 82 h 155"/>
                  <a:gd name="T48" fmla="*/ 507 w 553"/>
                  <a:gd name="T49" fmla="*/ 91 h 155"/>
                  <a:gd name="T50" fmla="*/ 507 w 553"/>
                  <a:gd name="T51"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3" h="155">
                    <a:moveTo>
                      <a:pt x="281" y="154"/>
                    </a:moveTo>
                    <a:lnTo>
                      <a:pt x="281" y="154"/>
                    </a:lnTo>
                    <a:cubicBezTo>
                      <a:pt x="271" y="154"/>
                      <a:pt x="262" y="154"/>
                      <a:pt x="262" y="154"/>
                    </a:cubicBezTo>
                    <a:cubicBezTo>
                      <a:pt x="190" y="154"/>
                      <a:pt x="136" y="154"/>
                      <a:pt x="91" y="136"/>
                    </a:cubicBezTo>
                    <a:cubicBezTo>
                      <a:pt x="45" y="136"/>
                      <a:pt x="0" y="118"/>
                      <a:pt x="0" y="82"/>
                    </a:cubicBezTo>
                    <a:cubicBezTo>
                      <a:pt x="0" y="45"/>
                      <a:pt x="54" y="27"/>
                      <a:pt x="91" y="18"/>
                    </a:cubicBezTo>
                    <a:cubicBezTo>
                      <a:pt x="145" y="9"/>
                      <a:pt x="208" y="0"/>
                      <a:pt x="281" y="0"/>
                    </a:cubicBezTo>
                    <a:cubicBezTo>
                      <a:pt x="344" y="0"/>
                      <a:pt x="416" y="9"/>
                      <a:pt x="461" y="18"/>
                    </a:cubicBezTo>
                    <a:cubicBezTo>
                      <a:pt x="488" y="27"/>
                      <a:pt x="507" y="27"/>
                      <a:pt x="525" y="36"/>
                    </a:cubicBezTo>
                    <a:cubicBezTo>
                      <a:pt x="543" y="45"/>
                      <a:pt x="552" y="63"/>
                      <a:pt x="552" y="82"/>
                    </a:cubicBezTo>
                    <a:cubicBezTo>
                      <a:pt x="552" y="118"/>
                      <a:pt x="507" y="136"/>
                      <a:pt x="470" y="136"/>
                    </a:cubicBezTo>
                    <a:cubicBezTo>
                      <a:pt x="425" y="154"/>
                      <a:pt x="362" y="154"/>
                      <a:pt x="299" y="154"/>
                    </a:cubicBezTo>
                    <a:cubicBezTo>
                      <a:pt x="290" y="154"/>
                      <a:pt x="281" y="154"/>
                      <a:pt x="281" y="154"/>
                    </a:cubicBezTo>
                    <a:close/>
                    <a:moveTo>
                      <a:pt x="64" y="82"/>
                    </a:moveTo>
                    <a:lnTo>
                      <a:pt x="64" y="82"/>
                    </a:lnTo>
                    <a:cubicBezTo>
                      <a:pt x="73" y="82"/>
                      <a:pt x="82" y="91"/>
                      <a:pt x="109" y="91"/>
                    </a:cubicBezTo>
                    <a:cubicBezTo>
                      <a:pt x="154" y="100"/>
                      <a:pt x="208" y="109"/>
                      <a:pt x="262" y="109"/>
                    </a:cubicBezTo>
                    <a:cubicBezTo>
                      <a:pt x="271" y="109"/>
                      <a:pt x="281" y="109"/>
                      <a:pt x="299" y="109"/>
                    </a:cubicBezTo>
                    <a:cubicBezTo>
                      <a:pt x="353" y="109"/>
                      <a:pt x="398" y="100"/>
                      <a:pt x="443" y="91"/>
                    </a:cubicBezTo>
                    <a:cubicBezTo>
                      <a:pt x="470" y="91"/>
                      <a:pt x="488" y="82"/>
                      <a:pt x="498" y="82"/>
                    </a:cubicBezTo>
                    <a:cubicBezTo>
                      <a:pt x="488" y="73"/>
                      <a:pt x="470" y="73"/>
                      <a:pt x="434" y="63"/>
                    </a:cubicBezTo>
                    <a:cubicBezTo>
                      <a:pt x="389" y="54"/>
                      <a:pt x="335" y="54"/>
                      <a:pt x="281" y="54"/>
                    </a:cubicBezTo>
                    <a:cubicBezTo>
                      <a:pt x="217" y="54"/>
                      <a:pt x="163" y="54"/>
                      <a:pt x="118" y="63"/>
                    </a:cubicBezTo>
                    <a:cubicBezTo>
                      <a:pt x="91" y="73"/>
                      <a:pt x="73" y="73"/>
                      <a:pt x="64" y="82"/>
                    </a:cubicBezTo>
                    <a:close/>
                    <a:moveTo>
                      <a:pt x="507" y="91"/>
                    </a:moveTo>
                    <a:lnTo>
                      <a:pt x="507" y="91"/>
                    </a:lnTo>
                    <a:close/>
                  </a:path>
                </a:pathLst>
              </a:custGeom>
              <a:solidFill>
                <a:schemeClr val="bg2"/>
              </a:solidFill>
              <a:ln>
                <a:noFill/>
              </a:ln>
              <a:effectLst/>
            </p:spPr>
            <p:txBody>
              <a:bodyPr wrap="none" anchor="ctr"/>
              <a:lstStyle/>
              <a:p>
                <a:endParaRPr lang="es-MX" sz="900" dirty="0"/>
              </a:p>
            </p:txBody>
          </p:sp>
          <p:sp>
            <p:nvSpPr>
              <p:cNvPr id="243" name="Freeform 615">
                <a:extLst>
                  <a:ext uri="{FF2B5EF4-FFF2-40B4-BE49-F238E27FC236}">
                    <a16:creationId xmlns="" xmlns:a16="http://schemas.microsoft.com/office/drawing/2014/main" id="{09F54BAA-9316-4673-8ED5-D8974556A809}"/>
                  </a:ext>
                </a:extLst>
              </p:cNvPr>
              <p:cNvSpPr>
                <a:spLocks noChangeArrowheads="1"/>
              </p:cNvSpPr>
              <p:nvPr/>
            </p:nvSpPr>
            <p:spPr bwMode="auto">
              <a:xfrm>
                <a:off x="2113630" y="8533937"/>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8 h 209"/>
                  <a:gd name="T12" fmla="*/ 28 w 553"/>
                  <a:gd name="T13" fmla="*/ 0 h 209"/>
                  <a:gd name="T14" fmla="*/ 28 w 553"/>
                  <a:gd name="T15" fmla="*/ 0 h 209"/>
                  <a:gd name="T16" fmla="*/ 45 w 553"/>
                  <a:gd name="T17" fmla="*/ 19 h 209"/>
                  <a:gd name="T18" fmla="*/ 109 w 553"/>
                  <a:gd name="T19" fmla="*/ 37 h 209"/>
                  <a:gd name="T20" fmla="*/ 262 w 553"/>
                  <a:gd name="T21" fmla="*/ 55 h 209"/>
                  <a:gd name="T22" fmla="*/ 299 w 553"/>
                  <a:gd name="T23" fmla="*/ 55 h 209"/>
                  <a:gd name="T24" fmla="*/ 443 w 553"/>
                  <a:gd name="T25" fmla="*/ 37 h 209"/>
                  <a:gd name="T26" fmla="*/ 507 w 553"/>
                  <a:gd name="T27" fmla="*/ 19 h 209"/>
                  <a:gd name="T28" fmla="*/ 534 w 553"/>
                  <a:gd name="T29" fmla="*/ 0 h 209"/>
                  <a:gd name="T30" fmla="*/ 534 w 553"/>
                  <a:gd name="T31" fmla="*/ 0 h 209"/>
                  <a:gd name="T32" fmla="*/ 552 w 553"/>
                  <a:gd name="T33" fmla="*/ 28 h 209"/>
                  <a:gd name="T34" fmla="*/ 552 w 553"/>
                  <a:gd name="T35" fmla="*/ 28 h 209"/>
                  <a:gd name="T36" fmla="*/ 552 w 553"/>
                  <a:gd name="T37" fmla="*/ 28 h 209"/>
                  <a:gd name="T38" fmla="*/ 552 w 553"/>
                  <a:gd name="T39" fmla="*/ 28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54 h 209"/>
                  <a:gd name="T54" fmla="*/ 434 w 553"/>
                  <a:gd name="T55" fmla="*/ 145 h 209"/>
                  <a:gd name="T56" fmla="*/ 507 w 553"/>
                  <a:gd name="T57" fmla="*/ 127 h 209"/>
                  <a:gd name="T58" fmla="*/ 507 w 553"/>
                  <a:gd name="T59" fmla="*/ 73 h 209"/>
                  <a:gd name="T60" fmla="*/ 470 w 553"/>
                  <a:gd name="T61" fmla="*/ 82 h 209"/>
                  <a:gd name="T62" fmla="*/ 299 w 553"/>
                  <a:gd name="T63" fmla="*/ 100 h 209"/>
                  <a:gd name="T64" fmla="*/ 262 w 553"/>
                  <a:gd name="T65" fmla="*/ 100 h 209"/>
                  <a:gd name="T66" fmla="*/ 91 w 553"/>
                  <a:gd name="T67" fmla="*/ 82 h 209"/>
                  <a:gd name="T68" fmla="*/ 45 w 553"/>
                  <a:gd name="T69" fmla="*/ 73 h 209"/>
                  <a:gd name="T70" fmla="*/ 45 w 553"/>
                  <a:gd name="T71" fmla="*/ 127 h 209"/>
                  <a:gd name="T72" fmla="*/ 507 w 553"/>
                  <a:gd name="T73" fmla="*/ 127 h 209"/>
                  <a:gd name="T74" fmla="*/ 507 w 553"/>
                  <a:gd name="T75" fmla="*/ 127 h 209"/>
                  <a:gd name="T76" fmla="*/ 45 w 553"/>
                  <a:gd name="T77" fmla="*/ 28 h 209"/>
                  <a:gd name="T78" fmla="*/ 45 w 553"/>
                  <a:gd name="T79" fmla="*/ 2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8"/>
                      <a:pt x="0" y="28"/>
                      <a:pt x="0" y="28"/>
                    </a:cubicBezTo>
                    <a:cubicBezTo>
                      <a:pt x="0" y="9"/>
                      <a:pt x="9" y="0"/>
                      <a:pt x="28" y="0"/>
                    </a:cubicBezTo>
                    <a:lnTo>
                      <a:pt x="28" y="0"/>
                    </a:lnTo>
                    <a:cubicBezTo>
                      <a:pt x="36" y="0"/>
                      <a:pt x="45" y="9"/>
                      <a:pt x="45" y="19"/>
                    </a:cubicBezTo>
                    <a:cubicBezTo>
                      <a:pt x="54" y="28"/>
                      <a:pt x="73" y="37"/>
                      <a:pt x="109" y="37"/>
                    </a:cubicBezTo>
                    <a:cubicBezTo>
                      <a:pt x="154" y="46"/>
                      <a:pt x="208" y="55"/>
                      <a:pt x="262" y="55"/>
                    </a:cubicBezTo>
                    <a:cubicBezTo>
                      <a:pt x="271" y="55"/>
                      <a:pt x="281" y="55"/>
                      <a:pt x="299" y="55"/>
                    </a:cubicBezTo>
                    <a:cubicBezTo>
                      <a:pt x="353" y="55"/>
                      <a:pt x="398" y="46"/>
                      <a:pt x="443" y="37"/>
                    </a:cubicBezTo>
                    <a:cubicBezTo>
                      <a:pt x="488" y="37"/>
                      <a:pt x="498" y="28"/>
                      <a:pt x="507" y="19"/>
                    </a:cubicBezTo>
                    <a:cubicBezTo>
                      <a:pt x="507" y="9"/>
                      <a:pt x="516" y="0"/>
                      <a:pt x="534" y="0"/>
                    </a:cubicBezTo>
                    <a:lnTo>
                      <a:pt x="534" y="0"/>
                    </a:lnTo>
                    <a:cubicBezTo>
                      <a:pt x="543" y="0"/>
                      <a:pt x="552" y="9"/>
                      <a:pt x="552" y="28"/>
                    </a:cubicBezTo>
                    <a:lnTo>
                      <a:pt x="552" y="28"/>
                    </a:lnTo>
                    <a:lnTo>
                      <a:pt x="552" y="28"/>
                    </a:lnTo>
                    <a:lnTo>
                      <a:pt x="552" y="28"/>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54"/>
                      <a:pt x="281" y="154"/>
                    </a:cubicBezTo>
                    <a:cubicBezTo>
                      <a:pt x="335" y="154"/>
                      <a:pt x="389" y="154"/>
                      <a:pt x="434" y="145"/>
                    </a:cubicBezTo>
                    <a:cubicBezTo>
                      <a:pt x="479" y="136"/>
                      <a:pt x="498" y="127"/>
                      <a:pt x="507" y="127"/>
                    </a:cubicBezTo>
                    <a:cubicBezTo>
                      <a:pt x="507" y="73"/>
                      <a:pt x="507" y="73"/>
                      <a:pt x="507" y="73"/>
                    </a:cubicBezTo>
                    <a:cubicBezTo>
                      <a:pt x="488" y="82"/>
                      <a:pt x="479" y="82"/>
                      <a:pt x="470" y="82"/>
                    </a:cubicBezTo>
                    <a:cubicBezTo>
                      <a:pt x="425" y="100"/>
                      <a:pt x="362" y="100"/>
                      <a:pt x="299" y="100"/>
                    </a:cubicBezTo>
                    <a:cubicBezTo>
                      <a:pt x="281" y="100"/>
                      <a:pt x="271" y="100"/>
                      <a:pt x="262" y="100"/>
                    </a:cubicBezTo>
                    <a:cubicBezTo>
                      <a:pt x="190" y="100"/>
                      <a:pt x="136" y="100"/>
                      <a:pt x="91" y="82"/>
                    </a:cubicBezTo>
                    <a:cubicBezTo>
                      <a:pt x="73" y="82"/>
                      <a:pt x="64" y="82"/>
                      <a:pt x="45" y="73"/>
                    </a:cubicBezTo>
                    <a:lnTo>
                      <a:pt x="45" y="127"/>
                    </a:lnTo>
                    <a:close/>
                    <a:moveTo>
                      <a:pt x="507" y="127"/>
                    </a:moveTo>
                    <a:lnTo>
                      <a:pt x="507" y="127"/>
                    </a:lnTo>
                    <a:close/>
                    <a:moveTo>
                      <a:pt x="45" y="28"/>
                    </a:moveTo>
                    <a:lnTo>
                      <a:pt x="45" y="28"/>
                    </a:lnTo>
                    <a:close/>
                  </a:path>
                </a:pathLst>
              </a:custGeom>
              <a:solidFill>
                <a:schemeClr val="bg2"/>
              </a:solidFill>
              <a:ln>
                <a:noFill/>
              </a:ln>
              <a:effectLst/>
            </p:spPr>
            <p:txBody>
              <a:bodyPr wrap="none" anchor="ctr"/>
              <a:lstStyle/>
              <a:p>
                <a:endParaRPr lang="es-MX" sz="900" dirty="0"/>
              </a:p>
            </p:txBody>
          </p:sp>
        </p:grpSp>
        <p:grpSp>
          <p:nvGrpSpPr>
            <p:cNvPr id="244" name="Group 243">
              <a:extLst>
                <a:ext uri="{FF2B5EF4-FFF2-40B4-BE49-F238E27FC236}">
                  <a16:creationId xmlns="" xmlns:a16="http://schemas.microsoft.com/office/drawing/2014/main" id="{78E22D7D-BC20-476F-A302-D49F7933A792}"/>
                </a:ext>
              </a:extLst>
            </p:cNvPr>
            <p:cNvGrpSpPr/>
            <p:nvPr/>
          </p:nvGrpSpPr>
          <p:grpSpPr>
            <a:xfrm>
              <a:off x="7867650" y="3492382"/>
              <a:ext cx="938058" cy="641477"/>
              <a:chOff x="2113630" y="8569016"/>
              <a:chExt cx="563506" cy="600559"/>
            </a:xfrm>
          </p:grpSpPr>
          <p:sp>
            <p:nvSpPr>
              <p:cNvPr id="245" name="Freeform 610">
                <a:extLst>
                  <a:ext uri="{FF2B5EF4-FFF2-40B4-BE49-F238E27FC236}">
                    <a16:creationId xmlns="" xmlns:a16="http://schemas.microsoft.com/office/drawing/2014/main" id="{F0319844-A5DF-4AFD-99D5-8D7508436D18}"/>
                  </a:ext>
                </a:extLst>
              </p:cNvPr>
              <p:cNvSpPr>
                <a:spLocks noChangeArrowheads="1"/>
              </p:cNvSpPr>
              <p:nvPr/>
            </p:nvSpPr>
            <p:spPr bwMode="auto">
              <a:xfrm>
                <a:off x="2113630" y="8745818"/>
                <a:ext cx="563506" cy="211878"/>
              </a:xfrm>
              <a:custGeom>
                <a:avLst/>
                <a:gdLst>
                  <a:gd name="T0" fmla="*/ 281 w 553"/>
                  <a:gd name="T1" fmla="*/ 208 h 209"/>
                  <a:gd name="T2" fmla="*/ 281 w 553"/>
                  <a:gd name="T3" fmla="*/ 208 h 209"/>
                  <a:gd name="T4" fmla="*/ 91 w 553"/>
                  <a:gd name="T5" fmla="*/ 190 h 209"/>
                  <a:gd name="T6" fmla="*/ 36 w 553"/>
                  <a:gd name="T7" fmla="*/ 172 h 209"/>
                  <a:gd name="T8" fmla="*/ 0 w 553"/>
                  <a:gd name="T9" fmla="*/ 127 h 209"/>
                  <a:gd name="T10" fmla="*/ 0 w 553"/>
                  <a:gd name="T11" fmla="*/ 27 h 209"/>
                  <a:gd name="T12" fmla="*/ 28 w 553"/>
                  <a:gd name="T13" fmla="*/ 0 h 209"/>
                  <a:gd name="T14" fmla="*/ 28 w 553"/>
                  <a:gd name="T15" fmla="*/ 0 h 209"/>
                  <a:gd name="T16" fmla="*/ 45 w 553"/>
                  <a:gd name="T17" fmla="*/ 18 h 209"/>
                  <a:gd name="T18" fmla="*/ 109 w 553"/>
                  <a:gd name="T19" fmla="*/ 46 h 209"/>
                  <a:gd name="T20" fmla="*/ 262 w 553"/>
                  <a:gd name="T21" fmla="*/ 55 h 209"/>
                  <a:gd name="T22" fmla="*/ 299 w 553"/>
                  <a:gd name="T23" fmla="*/ 55 h 209"/>
                  <a:gd name="T24" fmla="*/ 443 w 553"/>
                  <a:gd name="T25" fmla="*/ 4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7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73 h 209"/>
                  <a:gd name="T60" fmla="*/ 470 w 553"/>
                  <a:gd name="T61" fmla="*/ 91 h 209"/>
                  <a:gd name="T62" fmla="*/ 299 w 553"/>
                  <a:gd name="T63" fmla="*/ 100 h 209"/>
                  <a:gd name="T64" fmla="*/ 262 w 553"/>
                  <a:gd name="T65" fmla="*/ 100 h 209"/>
                  <a:gd name="T66" fmla="*/ 91 w 553"/>
                  <a:gd name="T67" fmla="*/ 91 h 209"/>
                  <a:gd name="T68" fmla="*/ 45 w 553"/>
                  <a:gd name="T69" fmla="*/ 73 h 209"/>
                  <a:gd name="T70" fmla="*/ 45 w 553"/>
                  <a:gd name="T71" fmla="*/ 127 h 209"/>
                  <a:gd name="T72" fmla="*/ 507 w 553"/>
                  <a:gd name="T73" fmla="*/ 127 h 209"/>
                  <a:gd name="T74" fmla="*/ 507 w 553"/>
                  <a:gd name="T75" fmla="*/ 127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90"/>
                      <a:pt x="45" y="181"/>
                      <a:pt x="36" y="172"/>
                    </a:cubicBezTo>
                    <a:cubicBezTo>
                      <a:pt x="9" y="163"/>
                      <a:pt x="0" y="145"/>
                      <a:pt x="0" y="127"/>
                    </a:cubicBezTo>
                    <a:cubicBezTo>
                      <a:pt x="0" y="27"/>
                      <a:pt x="0" y="27"/>
                      <a:pt x="0" y="27"/>
                    </a:cubicBezTo>
                    <a:cubicBezTo>
                      <a:pt x="0" y="9"/>
                      <a:pt x="9" y="0"/>
                      <a:pt x="28" y="0"/>
                    </a:cubicBezTo>
                    <a:lnTo>
                      <a:pt x="28" y="0"/>
                    </a:lnTo>
                    <a:cubicBezTo>
                      <a:pt x="36" y="0"/>
                      <a:pt x="45" y="9"/>
                      <a:pt x="45" y="18"/>
                    </a:cubicBezTo>
                    <a:cubicBezTo>
                      <a:pt x="54" y="27"/>
                      <a:pt x="73" y="37"/>
                      <a:pt x="109" y="46"/>
                    </a:cubicBezTo>
                    <a:cubicBezTo>
                      <a:pt x="154" y="46"/>
                      <a:pt x="208" y="55"/>
                      <a:pt x="262" y="55"/>
                    </a:cubicBezTo>
                    <a:cubicBezTo>
                      <a:pt x="271" y="55"/>
                      <a:pt x="281" y="55"/>
                      <a:pt x="299" y="55"/>
                    </a:cubicBezTo>
                    <a:cubicBezTo>
                      <a:pt x="353" y="55"/>
                      <a:pt x="398" y="46"/>
                      <a:pt x="443" y="46"/>
                    </a:cubicBezTo>
                    <a:cubicBezTo>
                      <a:pt x="488" y="37"/>
                      <a:pt x="498" y="27"/>
                      <a:pt x="507" y="18"/>
                    </a:cubicBezTo>
                    <a:cubicBezTo>
                      <a:pt x="507" y="9"/>
                      <a:pt x="516" y="0"/>
                      <a:pt x="534" y="0"/>
                    </a:cubicBezTo>
                    <a:lnTo>
                      <a:pt x="534" y="0"/>
                    </a:lnTo>
                    <a:cubicBezTo>
                      <a:pt x="543" y="0"/>
                      <a:pt x="552" y="9"/>
                      <a:pt x="552" y="27"/>
                    </a:cubicBezTo>
                    <a:lnTo>
                      <a:pt x="552" y="27"/>
                    </a:lnTo>
                    <a:lnTo>
                      <a:pt x="552" y="27"/>
                    </a:lnTo>
                    <a:lnTo>
                      <a:pt x="552" y="27"/>
                    </a:lnTo>
                    <a:cubicBezTo>
                      <a:pt x="552" y="127"/>
                      <a:pt x="552" y="127"/>
                      <a:pt x="552" y="127"/>
                    </a:cubicBezTo>
                    <a:cubicBezTo>
                      <a:pt x="552" y="172"/>
                      <a:pt x="498" y="181"/>
                      <a:pt x="461" y="190"/>
                    </a:cubicBezTo>
                    <a:cubicBezTo>
                      <a:pt x="407" y="199"/>
                      <a:pt x="344" y="208"/>
                      <a:pt x="281" y="208"/>
                    </a:cubicBezTo>
                    <a:close/>
                    <a:moveTo>
                      <a:pt x="45" y="127"/>
                    </a:moveTo>
                    <a:lnTo>
                      <a:pt x="45" y="127"/>
                    </a:lnTo>
                    <a:cubicBezTo>
                      <a:pt x="54" y="127"/>
                      <a:pt x="73" y="136"/>
                      <a:pt x="118" y="145"/>
                    </a:cubicBezTo>
                    <a:cubicBezTo>
                      <a:pt x="163" y="154"/>
                      <a:pt x="217" y="163"/>
                      <a:pt x="281" y="163"/>
                    </a:cubicBezTo>
                    <a:cubicBezTo>
                      <a:pt x="335" y="163"/>
                      <a:pt x="389" y="154"/>
                      <a:pt x="434" y="145"/>
                    </a:cubicBezTo>
                    <a:cubicBezTo>
                      <a:pt x="479" y="136"/>
                      <a:pt x="498" y="127"/>
                      <a:pt x="507" y="127"/>
                    </a:cubicBezTo>
                    <a:cubicBezTo>
                      <a:pt x="507" y="73"/>
                      <a:pt x="507" y="73"/>
                      <a:pt x="507" y="73"/>
                    </a:cubicBezTo>
                    <a:cubicBezTo>
                      <a:pt x="488" y="82"/>
                      <a:pt x="479" y="82"/>
                      <a:pt x="470" y="91"/>
                    </a:cubicBezTo>
                    <a:cubicBezTo>
                      <a:pt x="425" y="100"/>
                      <a:pt x="362" y="100"/>
                      <a:pt x="299" y="100"/>
                    </a:cubicBezTo>
                    <a:cubicBezTo>
                      <a:pt x="281" y="100"/>
                      <a:pt x="271" y="100"/>
                      <a:pt x="262" y="100"/>
                    </a:cubicBezTo>
                    <a:cubicBezTo>
                      <a:pt x="190" y="100"/>
                      <a:pt x="136" y="100"/>
                      <a:pt x="91" y="91"/>
                    </a:cubicBezTo>
                    <a:cubicBezTo>
                      <a:pt x="73" y="82"/>
                      <a:pt x="64" y="82"/>
                      <a:pt x="45" y="73"/>
                    </a:cubicBezTo>
                    <a:lnTo>
                      <a:pt x="45" y="127"/>
                    </a:lnTo>
                    <a:close/>
                    <a:moveTo>
                      <a:pt x="507" y="127"/>
                    </a:moveTo>
                    <a:lnTo>
                      <a:pt x="507" y="127"/>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46" name="Freeform 611">
                <a:extLst>
                  <a:ext uri="{FF2B5EF4-FFF2-40B4-BE49-F238E27FC236}">
                    <a16:creationId xmlns="" xmlns:a16="http://schemas.microsoft.com/office/drawing/2014/main" id="{D2CBDCDD-6BDE-4B7C-9E7A-A47AF1F68659}"/>
                  </a:ext>
                </a:extLst>
              </p:cNvPr>
              <p:cNvSpPr>
                <a:spLocks noChangeArrowheads="1"/>
              </p:cNvSpPr>
              <p:nvPr/>
            </p:nvSpPr>
            <p:spPr bwMode="auto">
              <a:xfrm>
                <a:off x="2113630" y="8858518"/>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26 h 209"/>
                  <a:gd name="T10" fmla="*/ 0 w 553"/>
                  <a:gd name="T11" fmla="*/ 27 h 209"/>
                  <a:gd name="T12" fmla="*/ 28 w 553"/>
                  <a:gd name="T13" fmla="*/ 0 h 209"/>
                  <a:gd name="T14" fmla="*/ 28 w 553"/>
                  <a:gd name="T15" fmla="*/ 0 h 209"/>
                  <a:gd name="T16" fmla="*/ 45 w 553"/>
                  <a:gd name="T17" fmla="*/ 18 h 209"/>
                  <a:gd name="T18" fmla="*/ 109 w 553"/>
                  <a:gd name="T19" fmla="*/ 36 h 209"/>
                  <a:gd name="T20" fmla="*/ 262 w 553"/>
                  <a:gd name="T21" fmla="*/ 54 h 209"/>
                  <a:gd name="T22" fmla="*/ 299 w 553"/>
                  <a:gd name="T23" fmla="*/ 54 h 209"/>
                  <a:gd name="T24" fmla="*/ 443 w 553"/>
                  <a:gd name="T25" fmla="*/ 36 h 209"/>
                  <a:gd name="T26" fmla="*/ 507 w 553"/>
                  <a:gd name="T27" fmla="*/ 18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26 h 209"/>
                  <a:gd name="T42" fmla="*/ 461 w 553"/>
                  <a:gd name="T43" fmla="*/ 190 h 209"/>
                  <a:gd name="T44" fmla="*/ 281 w 553"/>
                  <a:gd name="T45" fmla="*/ 208 h 209"/>
                  <a:gd name="T46" fmla="*/ 45 w 553"/>
                  <a:gd name="T47" fmla="*/ 126 h 209"/>
                  <a:gd name="T48" fmla="*/ 45 w 553"/>
                  <a:gd name="T49" fmla="*/ 126 h 209"/>
                  <a:gd name="T50" fmla="*/ 118 w 553"/>
                  <a:gd name="T51" fmla="*/ 145 h 209"/>
                  <a:gd name="T52" fmla="*/ 281 w 553"/>
                  <a:gd name="T53" fmla="*/ 153 h 209"/>
                  <a:gd name="T54" fmla="*/ 434 w 553"/>
                  <a:gd name="T55" fmla="*/ 145 h 209"/>
                  <a:gd name="T56" fmla="*/ 507 w 553"/>
                  <a:gd name="T57" fmla="*/ 117 h 209"/>
                  <a:gd name="T58" fmla="*/ 507 w 553"/>
                  <a:gd name="T59" fmla="*/ 72 h 209"/>
                  <a:gd name="T60" fmla="*/ 470 w 553"/>
                  <a:gd name="T61" fmla="*/ 81 h 209"/>
                  <a:gd name="T62" fmla="*/ 299 w 553"/>
                  <a:gd name="T63" fmla="*/ 99 h 209"/>
                  <a:gd name="T64" fmla="*/ 262 w 553"/>
                  <a:gd name="T65" fmla="*/ 99 h 209"/>
                  <a:gd name="T66" fmla="*/ 91 w 553"/>
                  <a:gd name="T67" fmla="*/ 81 h 209"/>
                  <a:gd name="T68" fmla="*/ 45 w 553"/>
                  <a:gd name="T69" fmla="*/ 72 h 209"/>
                  <a:gd name="T70" fmla="*/ 45 w 553"/>
                  <a:gd name="T71" fmla="*/ 126 h 209"/>
                  <a:gd name="T72" fmla="*/ 507 w 553"/>
                  <a:gd name="T73" fmla="*/ 126 h 209"/>
                  <a:gd name="T74" fmla="*/ 507 w 553"/>
                  <a:gd name="T75" fmla="*/ 12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199"/>
                      <a:pt x="91" y="190"/>
                    </a:cubicBezTo>
                    <a:cubicBezTo>
                      <a:pt x="64" y="181"/>
                      <a:pt x="45" y="181"/>
                      <a:pt x="36" y="172"/>
                    </a:cubicBezTo>
                    <a:cubicBezTo>
                      <a:pt x="9" y="162"/>
                      <a:pt x="0" y="145"/>
                      <a:pt x="0" y="126"/>
                    </a:cubicBezTo>
                    <a:cubicBezTo>
                      <a:pt x="0" y="27"/>
                      <a:pt x="0" y="27"/>
                      <a:pt x="0" y="27"/>
                    </a:cubicBezTo>
                    <a:cubicBezTo>
                      <a:pt x="0" y="9"/>
                      <a:pt x="9" y="0"/>
                      <a:pt x="28" y="0"/>
                    </a:cubicBezTo>
                    <a:lnTo>
                      <a:pt x="28" y="0"/>
                    </a:lnTo>
                    <a:cubicBezTo>
                      <a:pt x="36" y="0"/>
                      <a:pt x="45" y="9"/>
                      <a:pt x="45" y="18"/>
                    </a:cubicBezTo>
                    <a:cubicBezTo>
                      <a:pt x="54" y="18"/>
                      <a:pt x="73" y="27"/>
                      <a:pt x="109" y="36"/>
                    </a:cubicBezTo>
                    <a:cubicBezTo>
                      <a:pt x="154" y="45"/>
                      <a:pt x="208" y="45"/>
                      <a:pt x="262" y="54"/>
                    </a:cubicBezTo>
                    <a:cubicBezTo>
                      <a:pt x="271" y="54"/>
                      <a:pt x="281" y="54"/>
                      <a:pt x="299" y="54"/>
                    </a:cubicBezTo>
                    <a:cubicBezTo>
                      <a:pt x="353" y="45"/>
                      <a:pt x="398" y="45"/>
                      <a:pt x="443" y="36"/>
                    </a:cubicBezTo>
                    <a:cubicBezTo>
                      <a:pt x="488" y="27"/>
                      <a:pt x="498" y="18"/>
                      <a:pt x="507" y="18"/>
                    </a:cubicBezTo>
                    <a:cubicBezTo>
                      <a:pt x="507" y="9"/>
                      <a:pt x="516" y="0"/>
                      <a:pt x="534" y="0"/>
                    </a:cubicBezTo>
                    <a:lnTo>
                      <a:pt x="534" y="0"/>
                    </a:lnTo>
                    <a:cubicBezTo>
                      <a:pt x="543" y="0"/>
                      <a:pt x="552" y="9"/>
                      <a:pt x="552" y="27"/>
                    </a:cubicBezTo>
                    <a:lnTo>
                      <a:pt x="552" y="27"/>
                    </a:lnTo>
                    <a:lnTo>
                      <a:pt x="552" y="27"/>
                    </a:lnTo>
                    <a:lnTo>
                      <a:pt x="552" y="27"/>
                    </a:lnTo>
                    <a:cubicBezTo>
                      <a:pt x="552" y="126"/>
                      <a:pt x="552" y="126"/>
                      <a:pt x="552" y="126"/>
                    </a:cubicBezTo>
                    <a:cubicBezTo>
                      <a:pt x="552" y="162"/>
                      <a:pt x="498" y="181"/>
                      <a:pt x="461" y="190"/>
                    </a:cubicBezTo>
                    <a:cubicBezTo>
                      <a:pt x="407" y="199"/>
                      <a:pt x="344" y="208"/>
                      <a:pt x="281" y="208"/>
                    </a:cubicBezTo>
                    <a:close/>
                    <a:moveTo>
                      <a:pt x="45" y="126"/>
                    </a:moveTo>
                    <a:lnTo>
                      <a:pt x="45" y="126"/>
                    </a:lnTo>
                    <a:cubicBezTo>
                      <a:pt x="54" y="126"/>
                      <a:pt x="73" y="136"/>
                      <a:pt x="118" y="145"/>
                    </a:cubicBezTo>
                    <a:cubicBezTo>
                      <a:pt x="163" y="153"/>
                      <a:pt x="217" y="153"/>
                      <a:pt x="281" y="153"/>
                    </a:cubicBezTo>
                    <a:cubicBezTo>
                      <a:pt x="335" y="153"/>
                      <a:pt x="389" y="153"/>
                      <a:pt x="434" y="145"/>
                    </a:cubicBezTo>
                    <a:cubicBezTo>
                      <a:pt x="479" y="136"/>
                      <a:pt x="498" y="126"/>
                      <a:pt x="507" y="117"/>
                    </a:cubicBezTo>
                    <a:cubicBezTo>
                      <a:pt x="507" y="72"/>
                      <a:pt x="507" y="72"/>
                      <a:pt x="507" y="72"/>
                    </a:cubicBezTo>
                    <a:cubicBezTo>
                      <a:pt x="488" y="81"/>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26"/>
                    </a:lnTo>
                    <a:close/>
                    <a:moveTo>
                      <a:pt x="507" y="126"/>
                    </a:moveTo>
                    <a:lnTo>
                      <a:pt x="507" y="12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47" name="Freeform 612">
                <a:extLst>
                  <a:ext uri="{FF2B5EF4-FFF2-40B4-BE49-F238E27FC236}">
                    <a16:creationId xmlns="" xmlns:a16="http://schemas.microsoft.com/office/drawing/2014/main" id="{1BF79F56-B1BC-4B11-B41F-0315C2F2AAEB}"/>
                  </a:ext>
                </a:extLst>
              </p:cNvPr>
              <p:cNvSpPr>
                <a:spLocks noChangeArrowheads="1"/>
              </p:cNvSpPr>
              <p:nvPr/>
            </p:nvSpPr>
            <p:spPr bwMode="auto">
              <a:xfrm>
                <a:off x="2113630" y="8957695"/>
                <a:ext cx="563506" cy="211880"/>
              </a:xfrm>
              <a:custGeom>
                <a:avLst/>
                <a:gdLst>
                  <a:gd name="T0" fmla="*/ 281 w 553"/>
                  <a:gd name="T1" fmla="*/ 208 h 209"/>
                  <a:gd name="T2" fmla="*/ 281 w 553"/>
                  <a:gd name="T3" fmla="*/ 208 h 209"/>
                  <a:gd name="T4" fmla="*/ 91 w 553"/>
                  <a:gd name="T5" fmla="*/ 190 h 209"/>
                  <a:gd name="T6" fmla="*/ 36 w 553"/>
                  <a:gd name="T7" fmla="*/ 172 h 209"/>
                  <a:gd name="T8" fmla="*/ 0 w 553"/>
                  <a:gd name="T9" fmla="*/ 136 h 209"/>
                  <a:gd name="T10" fmla="*/ 0 w 553"/>
                  <a:gd name="T11" fmla="*/ 27 h 209"/>
                  <a:gd name="T12" fmla="*/ 28 w 553"/>
                  <a:gd name="T13" fmla="*/ 0 h 209"/>
                  <a:gd name="T14" fmla="*/ 28 w 553"/>
                  <a:gd name="T15" fmla="*/ 0 h 209"/>
                  <a:gd name="T16" fmla="*/ 45 w 553"/>
                  <a:gd name="T17" fmla="*/ 27 h 209"/>
                  <a:gd name="T18" fmla="*/ 109 w 553"/>
                  <a:gd name="T19" fmla="*/ 46 h 209"/>
                  <a:gd name="T20" fmla="*/ 262 w 553"/>
                  <a:gd name="T21" fmla="*/ 54 h 209"/>
                  <a:gd name="T22" fmla="*/ 299 w 553"/>
                  <a:gd name="T23" fmla="*/ 54 h 209"/>
                  <a:gd name="T24" fmla="*/ 443 w 553"/>
                  <a:gd name="T25" fmla="*/ 46 h 209"/>
                  <a:gd name="T26" fmla="*/ 507 w 553"/>
                  <a:gd name="T27" fmla="*/ 27 h 209"/>
                  <a:gd name="T28" fmla="*/ 534 w 553"/>
                  <a:gd name="T29" fmla="*/ 0 h 209"/>
                  <a:gd name="T30" fmla="*/ 534 w 553"/>
                  <a:gd name="T31" fmla="*/ 0 h 209"/>
                  <a:gd name="T32" fmla="*/ 552 w 553"/>
                  <a:gd name="T33" fmla="*/ 27 h 209"/>
                  <a:gd name="T34" fmla="*/ 552 w 553"/>
                  <a:gd name="T35" fmla="*/ 27 h 209"/>
                  <a:gd name="T36" fmla="*/ 552 w 553"/>
                  <a:gd name="T37" fmla="*/ 27 h 209"/>
                  <a:gd name="T38" fmla="*/ 552 w 553"/>
                  <a:gd name="T39" fmla="*/ 27 h 209"/>
                  <a:gd name="T40" fmla="*/ 552 w 553"/>
                  <a:gd name="T41" fmla="*/ 136 h 209"/>
                  <a:gd name="T42" fmla="*/ 461 w 553"/>
                  <a:gd name="T43" fmla="*/ 190 h 209"/>
                  <a:gd name="T44" fmla="*/ 281 w 553"/>
                  <a:gd name="T45" fmla="*/ 208 h 209"/>
                  <a:gd name="T46" fmla="*/ 45 w 553"/>
                  <a:gd name="T47" fmla="*/ 127 h 209"/>
                  <a:gd name="T48" fmla="*/ 45 w 553"/>
                  <a:gd name="T49" fmla="*/ 127 h 209"/>
                  <a:gd name="T50" fmla="*/ 118 w 553"/>
                  <a:gd name="T51" fmla="*/ 145 h 209"/>
                  <a:gd name="T52" fmla="*/ 281 w 553"/>
                  <a:gd name="T53" fmla="*/ 163 h 209"/>
                  <a:gd name="T54" fmla="*/ 434 w 553"/>
                  <a:gd name="T55" fmla="*/ 145 h 209"/>
                  <a:gd name="T56" fmla="*/ 507 w 553"/>
                  <a:gd name="T57" fmla="*/ 127 h 209"/>
                  <a:gd name="T58" fmla="*/ 507 w 553"/>
                  <a:gd name="T59" fmla="*/ 82 h 209"/>
                  <a:gd name="T60" fmla="*/ 470 w 553"/>
                  <a:gd name="T61" fmla="*/ 91 h 209"/>
                  <a:gd name="T62" fmla="*/ 299 w 553"/>
                  <a:gd name="T63" fmla="*/ 109 h 209"/>
                  <a:gd name="T64" fmla="*/ 262 w 553"/>
                  <a:gd name="T65" fmla="*/ 109 h 209"/>
                  <a:gd name="T66" fmla="*/ 91 w 553"/>
                  <a:gd name="T67" fmla="*/ 91 h 209"/>
                  <a:gd name="T68" fmla="*/ 45 w 553"/>
                  <a:gd name="T69" fmla="*/ 82 h 209"/>
                  <a:gd name="T70" fmla="*/ 45 w 553"/>
                  <a:gd name="T71" fmla="*/ 127 h 209"/>
                  <a:gd name="T72" fmla="*/ 507 w 553"/>
                  <a:gd name="T73" fmla="*/ 136 h 209"/>
                  <a:gd name="T74" fmla="*/ 507 w 553"/>
                  <a:gd name="T75" fmla="*/ 136 h 209"/>
                  <a:gd name="T76" fmla="*/ 45 w 553"/>
                  <a:gd name="T77" fmla="*/ 27 h 209"/>
                  <a:gd name="T78" fmla="*/ 45 w 553"/>
                  <a:gd name="T79" fmla="*/ 2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9">
                    <a:moveTo>
                      <a:pt x="281" y="208"/>
                    </a:moveTo>
                    <a:lnTo>
                      <a:pt x="281" y="208"/>
                    </a:lnTo>
                    <a:cubicBezTo>
                      <a:pt x="208" y="208"/>
                      <a:pt x="145" y="208"/>
                      <a:pt x="91" y="190"/>
                    </a:cubicBezTo>
                    <a:cubicBezTo>
                      <a:pt x="64" y="190"/>
                      <a:pt x="45" y="181"/>
                      <a:pt x="36" y="172"/>
                    </a:cubicBezTo>
                    <a:cubicBezTo>
                      <a:pt x="9" y="163"/>
                      <a:pt x="0" y="154"/>
                      <a:pt x="0" y="136"/>
                    </a:cubicBezTo>
                    <a:cubicBezTo>
                      <a:pt x="0" y="27"/>
                      <a:pt x="0" y="27"/>
                      <a:pt x="0" y="27"/>
                    </a:cubicBezTo>
                    <a:cubicBezTo>
                      <a:pt x="0" y="18"/>
                      <a:pt x="9" y="0"/>
                      <a:pt x="28" y="0"/>
                    </a:cubicBezTo>
                    <a:lnTo>
                      <a:pt x="28" y="0"/>
                    </a:lnTo>
                    <a:cubicBezTo>
                      <a:pt x="36" y="0"/>
                      <a:pt x="45" y="9"/>
                      <a:pt x="45" y="27"/>
                    </a:cubicBezTo>
                    <a:cubicBezTo>
                      <a:pt x="54" y="27"/>
                      <a:pt x="73" y="37"/>
                      <a:pt x="109" y="46"/>
                    </a:cubicBezTo>
                    <a:cubicBezTo>
                      <a:pt x="154" y="54"/>
                      <a:pt x="208" y="54"/>
                      <a:pt x="262" y="54"/>
                    </a:cubicBezTo>
                    <a:cubicBezTo>
                      <a:pt x="271" y="54"/>
                      <a:pt x="281" y="54"/>
                      <a:pt x="299" y="54"/>
                    </a:cubicBezTo>
                    <a:cubicBezTo>
                      <a:pt x="353" y="54"/>
                      <a:pt x="398" y="54"/>
                      <a:pt x="443" y="46"/>
                    </a:cubicBezTo>
                    <a:cubicBezTo>
                      <a:pt x="488" y="37"/>
                      <a:pt x="498" y="27"/>
                      <a:pt x="507" y="27"/>
                    </a:cubicBezTo>
                    <a:cubicBezTo>
                      <a:pt x="507" y="9"/>
                      <a:pt x="516" y="0"/>
                      <a:pt x="534" y="0"/>
                    </a:cubicBezTo>
                    <a:lnTo>
                      <a:pt x="534" y="0"/>
                    </a:lnTo>
                    <a:cubicBezTo>
                      <a:pt x="543" y="0"/>
                      <a:pt x="552" y="18"/>
                      <a:pt x="552" y="27"/>
                    </a:cubicBezTo>
                    <a:lnTo>
                      <a:pt x="552" y="27"/>
                    </a:lnTo>
                    <a:lnTo>
                      <a:pt x="552" y="27"/>
                    </a:lnTo>
                    <a:lnTo>
                      <a:pt x="552" y="27"/>
                    </a:lnTo>
                    <a:cubicBezTo>
                      <a:pt x="552" y="136"/>
                      <a:pt x="552" y="136"/>
                      <a:pt x="552" y="136"/>
                    </a:cubicBezTo>
                    <a:cubicBezTo>
                      <a:pt x="552" y="172"/>
                      <a:pt x="498" y="190"/>
                      <a:pt x="461" y="190"/>
                    </a:cubicBezTo>
                    <a:cubicBezTo>
                      <a:pt x="407" y="208"/>
                      <a:pt x="344" y="208"/>
                      <a:pt x="281" y="208"/>
                    </a:cubicBezTo>
                    <a:close/>
                    <a:moveTo>
                      <a:pt x="45" y="127"/>
                    </a:moveTo>
                    <a:lnTo>
                      <a:pt x="45" y="127"/>
                    </a:lnTo>
                    <a:cubicBezTo>
                      <a:pt x="54" y="136"/>
                      <a:pt x="73" y="145"/>
                      <a:pt x="118" y="145"/>
                    </a:cubicBezTo>
                    <a:cubicBezTo>
                      <a:pt x="163" y="154"/>
                      <a:pt x="217" y="163"/>
                      <a:pt x="281" y="163"/>
                    </a:cubicBezTo>
                    <a:cubicBezTo>
                      <a:pt x="335" y="163"/>
                      <a:pt x="389" y="154"/>
                      <a:pt x="434" y="145"/>
                    </a:cubicBezTo>
                    <a:cubicBezTo>
                      <a:pt x="479" y="145"/>
                      <a:pt x="498" y="136"/>
                      <a:pt x="507" y="127"/>
                    </a:cubicBezTo>
                    <a:cubicBezTo>
                      <a:pt x="507" y="82"/>
                      <a:pt x="507" y="82"/>
                      <a:pt x="507" y="82"/>
                    </a:cubicBezTo>
                    <a:cubicBezTo>
                      <a:pt x="488" y="82"/>
                      <a:pt x="479" y="91"/>
                      <a:pt x="470" y="91"/>
                    </a:cubicBezTo>
                    <a:cubicBezTo>
                      <a:pt x="425" y="100"/>
                      <a:pt x="362" y="109"/>
                      <a:pt x="299" y="109"/>
                    </a:cubicBezTo>
                    <a:cubicBezTo>
                      <a:pt x="281" y="109"/>
                      <a:pt x="271" y="109"/>
                      <a:pt x="262" y="109"/>
                    </a:cubicBezTo>
                    <a:cubicBezTo>
                      <a:pt x="190" y="109"/>
                      <a:pt x="136" y="100"/>
                      <a:pt x="91" y="91"/>
                    </a:cubicBezTo>
                    <a:cubicBezTo>
                      <a:pt x="73" y="82"/>
                      <a:pt x="64" y="82"/>
                      <a:pt x="45" y="82"/>
                    </a:cubicBezTo>
                    <a:lnTo>
                      <a:pt x="45" y="127"/>
                    </a:lnTo>
                    <a:close/>
                    <a:moveTo>
                      <a:pt x="507" y="136"/>
                    </a:moveTo>
                    <a:lnTo>
                      <a:pt x="507" y="136"/>
                    </a:lnTo>
                    <a:close/>
                    <a:moveTo>
                      <a:pt x="45" y="27"/>
                    </a:moveTo>
                    <a:lnTo>
                      <a:pt x="45" y="27"/>
                    </a:lnTo>
                    <a:close/>
                  </a:path>
                </a:pathLst>
              </a:custGeom>
              <a:solidFill>
                <a:schemeClr val="bg2"/>
              </a:solidFill>
              <a:ln>
                <a:noFill/>
              </a:ln>
              <a:effectLst/>
            </p:spPr>
            <p:txBody>
              <a:bodyPr wrap="none" anchor="ctr"/>
              <a:lstStyle/>
              <a:p>
                <a:endParaRPr lang="es-MX" sz="900" dirty="0"/>
              </a:p>
            </p:txBody>
          </p:sp>
          <p:sp>
            <p:nvSpPr>
              <p:cNvPr id="248" name="Freeform 613">
                <a:extLst>
                  <a:ext uri="{FF2B5EF4-FFF2-40B4-BE49-F238E27FC236}">
                    <a16:creationId xmlns="" xmlns:a16="http://schemas.microsoft.com/office/drawing/2014/main" id="{3D904E51-B270-4C3E-B744-A350F183F921}"/>
                  </a:ext>
                </a:extLst>
              </p:cNvPr>
              <p:cNvSpPr>
                <a:spLocks noChangeArrowheads="1"/>
              </p:cNvSpPr>
              <p:nvPr/>
            </p:nvSpPr>
            <p:spPr bwMode="auto">
              <a:xfrm>
                <a:off x="2113630" y="8646640"/>
                <a:ext cx="563506" cy="202861"/>
              </a:xfrm>
              <a:custGeom>
                <a:avLst/>
                <a:gdLst>
                  <a:gd name="T0" fmla="*/ 281 w 553"/>
                  <a:gd name="T1" fmla="*/ 199 h 200"/>
                  <a:gd name="T2" fmla="*/ 281 w 553"/>
                  <a:gd name="T3" fmla="*/ 199 h 200"/>
                  <a:gd name="T4" fmla="*/ 91 w 553"/>
                  <a:gd name="T5" fmla="*/ 190 h 200"/>
                  <a:gd name="T6" fmla="*/ 36 w 553"/>
                  <a:gd name="T7" fmla="*/ 172 h 200"/>
                  <a:gd name="T8" fmla="*/ 0 w 553"/>
                  <a:gd name="T9" fmla="*/ 126 h 200"/>
                  <a:gd name="T10" fmla="*/ 0 w 553"/>
                  <a:gd name="T11" fmla="*/ 18 h 200"/>
                  <a:gd name="T12" fmla="*/ 28 w 553"/>
                  <a:gd name="T13" fmla="*/ 0 h 200"/>
                  <a:gd name="T14" fmla="*/ 28 w 553"/>
                  <a:gd name="T15" fmla="*/ 0 h 200"/>
                  <a:gd name="T16" fmla="*/ 45 w 553"/>
                  <a:gd name="T17" fmla="*/ 18 h 200"/>
                  <a:gd name="T18" fmla="*/ 109 w 553"/>
                  <a:gd name="T19" fmla="*/ 36 h 200"/>
                  <a:gd name="T20" fmla="*/ 262 w 553"/>
                  <a:gd name="T21" fmla="*/ 45 h 200"/>
                  <a:gd name="T22" fmla="*/ 299 w 553"/>
                  <a:gd name="T23" fmla="*/ 45 h 200"/>
                  <a:gd name="T24" fmla="*/ 443 w 553"/>
                  <a:gd name="T25" fmla="*/ 36 h 200"/>
                  <a:gd name="T26" fmla="*/ 507 w 553"/>
                  <a:gd name="T27" fmla="*/ 18 h 200"/>
                  <a:gd name="T28" fmla="*/ 534 w 553"/>
                  <a:gd name="T29" fmla="*/ 0 h 200"/>
                  <a:gd name="T30" fmla="*/ 534 w 553"/>
                  <a:gd name="T31" fmla="*/ 0 h 200"/>
                  <a:gd name="T32" fmla="*/ 552 w 553"/>
                  <a:gd name="T33" fmla="*/ 18 h 200"/>
                  <a:gd name="T34" fmla="*/ 552 w 553"/>
                  <a:gd name="T35" fmla="*/ 18 h 200"/>
                  <a:gd name="T36" fmla="*/ 552 w 553"/>
                  <a:gd name="T37" fmla="*/ 18 h 200"/>
                  <a:gd name="T38" fmla="*/ 552 w 553"/>
                  <a:gd name="T39" fmla="*/ 18 h 200"/>
                  <a:gd name="T40" fmla="*/ 552 w 553"/>
                  <a:gd name="T41" fmla="*/ 126 h 200"/>
                  <a:gd name="T42" fmla="*/ 461 w 553"/>
                  <a:gd name="T43" fmla="*/ 190 h 200"/>
                  <a:gd name="T44" fmla="*/ 281 w 553"/>
                  <a:gd name="T45" fmla="*/ 199 h 200"/>
                  <a:gd name="T46" fmla="*/ 45 w 553"/>
                  <a:gd name="T47" fmla="*/ 117 h 200"/>
                  <a:gd name="T48" fmla="*/ 45 w 553"/>
                  <a:gd name="T49" fmla="*/ 117 h 200"/>
                  <a:gd name="T50" fmla="*/ 118 w 553"/>
                  <a:gd name="T51" fmla="*/ 145 h 200"/>
                  <a:gd name="T52" fmla="*/ 281 w 553"/>
                  <a:gd name="T53" fmla="*/ 154 h 200"/>
                  <a:gd name="T54" fmla="*/ 434 w 553"/>
                  <a:gd name="T55" fmla="*/ 145 h 200"/>
                  <a:gd name="T56" fmla="*/ 507 w 553"/>
                  <a:gd name="T57" fmla="*/ 117 h 200"/>
                  <a:gd name="T58" fmla="*/ 507 w 553"/>
                  <a:gd name="T59" fmla="*/ 72 h 200"/>
                  <a:gd name="T60" fmla="*/ 470 w 553"/>
                  <a:gd name="T61" fmla="*/ 81 h 200"/>
                  <a:gd name="T62" fmla="*/ 299 w 553"/>
                  <a:gd name="T63" fmla="*/ 99 h 200"/>
                  <a:gd name="T64" fmla="*/ 262 w 553"/>
                  <a:gd name="T65" fmla="*/ 99 h 200"/>
                  <a:gd name="T66" fmla="*/ 91 w 553"/>
                  <a:gd name="T67" fmla="*/ 81 h 200"/>
                  <a:gd name="T68" fmla="*/ 45 w 553"/>
                  <a:gd name="T69" fmla="*/ 72 h 200"/>
                  <a:gd name="T70" fmla="*/ 45 w 553"/>
                  <a:gd name="T71" fmla="*/ 117 h 200"/>
                  <a:gd name="T72" fmla="*/ 507 w 553"/>
                  <a:gd name="T73" fmla="*/ 126 h 200"/>
                  <a:gd name="T74" fmla="*/ 507 w 553"/>
                  <a:gd name="T75" fmla="*/ 126 h 200"/>
                  <a:gd name="T76" fmla="*/ 45 w 553"/>
                  <a:gd name="T77" fmla="*/ 18 h 200"/>
                  <a:gd name="T78" fmla="*/ 45 w 553"/>
                  <a:gd name="T79" fmla="*/ 1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3" h="200">
                    <a:moveTo>
                      <a:pt x="281" y="199"/>
                    </a:moveTo>
                    <a:lnTo>
                      <a:pt x="281" y="199"/>
                    </a:lnTo>
                    <a:cubicBezTo>
                      <a:pt x="208" y="199"/>
                      <a:pt x="145" y="199"/>
                      <a:pt x="91" y="190"/>
                    </a:cubicBezTo>
                    <a:cubicBezTo>
                      <a:pt x="64" y="181"/>
                      <a:pt x="45" y="172"/>
                      <a:pt x="36" y="172"/>
                    </a:cubicBezTo>
                    <a:cubicBezTo>
                      <a:pt x="9" y="154"/>
                      <a:pt x="0" y="145"/>
                      <a:pt x="0" y="126"/>
                    </a:cubicBezTo>
                    <a:cubicBezTo>
                      <a:pt x="0" y="18"/>
                      <a:pt x="0" y="18"/>
                      <a:pt x="0" y="18"/>
                    </a:cubicBezTo>
                    <a:cubicBezTo>
                      <a:pt x="0" y="9"/>
                      <a:pt x="9" y="0"/>
                      <a:pt x="28" y="0"/>
                    </a:cubicBezTo>
                    <a:lnTo>
                      <a:pt x="28" y="0"/>
                    </a:lnTo>
                    <a:cubicBezTo>
                      <a:pt x="36" y="0"/>
                      <a:pt x="45" y="9"/>
                      <a:pt x="45" y="18"/>
                    </a:cubicBezTo>
                    <a:cubicBezTo>
                      <a:pt x="54" y="18"/>
                      <a:pt x="73" y="27"/>
                      <a:pt x="109" y="36"/>
                    </a:cubicBezTo>
                    <a:cubicBezTo>
                      <a:pt x="154" y="45"/>
                      <a:pt x="208" y="45"/>
                      <a:pt x="262" y="45"/>
                    </a:cubicBezTo>
                    <a:cubicBezTo>
                      <a:pt x="271" y="45"/>
                      <a:pt x="281" y="45"/>
                      <a:pt x="299" y="45"/>
                    </a:cubicBezTo>
                    <a:cubicBezTo>
                      <a:pt x="353" y="45"/>
                      <a:pt x="398" y="45"/>
                      <a:pt x="443" y="36"/>
                    </a:cubicBezTo>
                    <a:cubicBezTo>
                      <a:pt x="488" y="27"/>
                      <a:pt x="498" y="18"/>
                      <a:pt x="507" y="18"/>
                    </a:cubicBezTo>
                    <a:cubicBezTo>
                      <a:pt x="507" y="9"/>
                      <a:pt x="516" y="0"/>
                      <a:pt x="534" y="0"/>
                    </a:cubicBezTo>
                    <a:lnTo>
                      <a:pt x="534" y="0"/>
                    </a:lnTo>
                    <a:cubicBezTo>
                      <a:pt x="543" y="0"/>
                      <a:pt x="552" y="9"/>
                      <a:pt x="552" y="18"/>
                    </a:cubicBezTo>
                    <a:lnTo>
                      <a:pt x="552" y="18"/>
                    </a:lnTo>
                    <a:lnTo>
                      <a:pt x="552" y="18"/>
                    </a:lnTo>
                    <a:lnTo>
                      <a:pt x="552" y="18"/>
                    </a:lnTo>
                    <a:cubicBezTo>
                      <a:pt x="552" y="126"/>
                      <a:pt x="552" y="126"/>
                      <a:pt x="552" y="126"/>
                    </a:cubicBezTo>
                    <a:cubicBezTo>
                      <a:pt x="552" y="163"/>
                      <a:pt x="498" y="181"/>
                      <a:pt x="461" y="190"/>
                    </a:cubicBezTo>
                    <a:cubicBezTo>
                      <a:pt x="407" y="199"/>
                      <a:pt x="344" y="199"/>
                      <a:pt x="281" y="199"/>
                    </a:cubicBezTo>
                    <a:close/>
                    <a:moveTo>
                      <a:pt x="45" y="117"/>
                    </a:moveTo>
                    <a:lnTo>
                      <a:pt x="45" y="117"/>
                    </a:lnTo>
                    <a:cubicBezTo>
                      <a:pt x="54" y="126"/>
                      <a:pt x="73" y="136"/>
                      <a:pt x="118" y="145"/>
                    </a:cubicBezTo>
                    <a:cubicBezTo>
                      <a:pt x="163" y="145"/>
                      <a:pt x="217" y="154"/>
                      <a:pt x="281" y="154"/>
                    </a:cubicBezTo>
                    <a:cubicBezTo>
                      <a:pt x="335" y="154"/>
                      <a:pt x="389" y="145"/>
                      <a:pt x="434" y="145"/>
                    </a:cubicBezTo>
                    <a:cubicBezTo>
                      <a:pt x="479" y="136"/>
                      <a:pt x="498" y="126"/>
                      <a:pt x="507" y="117"/>
                    </a:cubicBezTo>
                    <a:cubicBezTo>
                      <a:pt x="507" y="72"/>
                      <a:pt x="507" y="72"/>
                      <a:pt x="507" y="72"/>
                    </a:cubicBezTo>
                    <a:cubicBezTo>
                      <a:pt x="488" y="72"/>
                      <a:pt x="479" y="81"/>
                      <a:pt x="470" y="81"/>
                    </a:cubicBezTo>
                    <a:cubicBezTo>
                      <a:pt x="425" y="90"/>
                      <a:pt x="362" y="99"/>
                      <a:pt x="299" y="99"/>
                    </a:cubicBezTo>
                    <a:cubicBezTo>
                      <a:pt x="281" y="99"/>
                      <a:pt x="271" y="99"/>
                      <a:pt x="262" y="99"/>
                    </a:cubicBezTo>
                    <a:cubicBezTo>
                      <a:pt x="190" y="99"/>
                      <a:pt x="136" y="90"/>
                      <a:pt x="91" y="81"/>
                    </a:cubicBezTo>
                    <a:cubicBezTo>
                      <a:pt x="73" y="81"/>
                      <a:pt x="64" y="72"/>
                      <a:pt x="45" y="72"/>
                    </a:cubicBezTo>
                    <a:lnTo>
                      <a:pt x="45" y="117"/>
                    </a:lnTo>
                    <a:close/>
                    <a:moveTo>
                      <a:pt x="507" y="126"/>
                    </a:moveTo>
                    <a:lnTo>
                      <a:pt x="507" y="126"/>
                    </a:lnTo>
                    <a:close/>
                    <a:moveTo>
                      <a:pt x="45" y="18"/>
                    </a:moveTo>
                    <a:lnTo>
                      <a:pt x="45" y="18"/>
                    </a:lnTo>
                    <a:close/>
                  </a:path>
                </a:pathLst>
              </a:custGeom>
              <a:solidFill>
                <a:schemeClr val="bg2"/>
              </a:solidFill>
              <a:ln>
                <a:noFill/>
              </a:ln>
              <a:effectLst/>
            </p:spPr>
            <p:txBody>
              <a:bodyPr wrap="none" anchor="ctr"/>
              <a:lstStyle/>
              <a:p>
                <a:endParaRPr lang="es-MX" sz="900" dirty="0"/>
              </a:p>
            </p:txBody>
          </p:sp>
          <p:sp>
            <p:nvSpPr>
              <p:cNvPr id="249" name="Freeform 614">
                <a:extLst>
                  <a:ext uri="{FF2B5EF4-FFF2-40B4-BE49-F238E27FC236}">
                    <a16:creationId xmlns="" xmlns:a16="http://schemas.microsoft.com/office/drawing/2014/main" id="{FF76CB7A-B7A3-479E-8975-EC0E8F15AFF4}"/>
                  </a:ext>
                </a:extLst>
              </p:cNvPr>
              <p:cNvSpPr>
                <a:spLocks noChangeArrowheads="1"/>
              </p:cNvSpPr>
              <p:nvPr/>
            </p:nvSpPr>
            <p:spPr bwMode="auto">
              <a:xfrm>
                <a:off x="2113630" y="8569016"/>
                <a:ext cx="563506" cy="157784"/>
              </a:xfrm>
              <a:custGeom>
                <a:avLst/>
                <a:gdLst>
                  <a:gd name="T0" fmla="*/ 281 w 553"/>
                  <a:gd name="T1" fmla="*/ 154 h 155"/>
                  <a:gd name="T2" fmla="*/ 281 w 553"/>
                  <a:gd name="T3" fmla="*/ 154 h 155"/>
                  <a:gd name="T4" fmla="*/ 262 w 553"/>
                  <a:gd name="T5" fmla="*/ 154 h 155"/>
                  <a:gd name="T6" fmla="*/ 91 w 553"/>
                  <a:gd name="T7" fmla="*/ 136 h 155"/>
                  <a:gd name="T8" fmla="*/ 0 w 553"/>
                  <a:gd name="T9" fmla="*/ 82 h 155"/>
                  <a:gd name="T10" fmla="*/ 91 w 553"/>
                  <a:gd name="T11" fmla="*/ 18 h 155"/>
                  <a:gd name="T12" fmla="*/ 281 w 553"/>
                  <a:gd name="T13" fmla="*/ 0 h 155"/>
                  <a:gd name="T14" fmla="*/ 461 w 553"/>
                  <a:gd name="T15" fmla="*/ 18 h 155"/>
                  <a:gd name="T16" fmla="*/ 525 w 553"/>
                  <a:gd name="T17" fmla="*/ 36 h 155"/>
                  <a:gd name="T18" fmla="*/ 552 w 553"/>
                  <a:gd name="T19" fmla="*/ 82 h 155"/>
                  <a:gd name="T20" fmla="*/ 470 w 553"/>
                  <a:gd name="T21" fmla="*/ 136 h 155"/>
                  <a:gd name="T22" fmla="*/ 299 w 553"/>
                  <a:gd name="T23" fmla="*/ 154 h 155"/>
                  <a:gd name="T24" fmla="*/ 281 w 553"/>
                  <a:gd name="T25" fmla="*/ 154 h 155"/>
                  <a:gd name="T26" fmla="*/ 64 w 553"/>
                  <a:gd name="T27" fmla="*/ 82 h 155"/>
                  <a:gd name="T28" fmla="*/ 64 w 553"/>
                  <a:gd name="T29" fmla="*/ 82 h 155"/>
                  <a:gd name="T30" fmla="*/ 109 w 553"/>
                  <a:gd name="T31" fmla="*/ 91 h 155"/>
                  <a:gd name="T32" fmla="*/ 262 w 553"/>
                  <a:gd name="T33" fmla="*/ 109 h 155"/>
                  <a:gd name="T34" fmla="*/ 299 w 553"/>
                  <a:gd name="T35" fmla="*/ 109 h 155"/>
                  <a:gd name="T36" fmla="*/ 443 w 553"/>
                  <a:gd name="T37" fmla="*/ 91 h 155"/>
                  <a:gd name="T38" fmla="*/ 498 w 553"/>
                  <a:gd name="T39" fmla="*/ 82 h 155"/>
                  <a:gd name="T40" fmla="*/ 434 w 553"/>
                  <a:gd name="T41" fmla="*/ 63 h 155"/>
                  <a:gd name="T42" fmla="*/ 281 w 553"/>
                  <a:gd name="T43" fmla="*/ 54 h 155"/>
                  <a:gd name="T44" fmla="*/ 118 w 553"/>
                  <a:gd name="T45" fmla="*/ 63 h 155"/>
                  <a:gd name="T46" fmla="*/ 64 w 553"/>
                  <a:gd name="T47" fmla="*/ 82 h 155"/>
                  <a:gd name="T48" fmla="*/ 507 w 553"/>
                  <a:gd name="T49" fmla="*/ 91 h 155"/>
                  <a:gd name="T50" fmla="*/ 507 w 553"/>
                  <a:gd name="T51"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3" h="155">
                    <a:moveTo>
                      <a:pt x="281" y="154"/>
                    </a:moveTo>
                    <a:lnTo>
                      <a:pt x="281" y="154"/>
                    </a:lnTo>
                    <a:cubicBezTo>
                      <a:pt x="271" y="154"/>
                      <a:pt x="262" y="154"/>
                      <a:pt x="262" y="154"/>
                    </a:cubicBezTo>
                    <a:cubicBezTo>
                      <a:pt x="190" y="154"/>
                      <a:pt x="136" y="154"/>
                      <a:pt x="91" y="136"/>
                    </a:cubicBezTo>
                    <a:cubicBezTo>
                      <a:pt x="45" y="136"/>
                      <a:pt x="0" y="118"/>
                      <a:pt x="0" y="82"/>
                    </a:cubicBezTo>
                    <a:cubicBezTo>
                      <a:pt x="0" y="45"/>
                      <a:pt x="54" y="27"/>
                      <a:pt x="91" y="18"/>
                    </a:cubicBezTo>
                    <a:cubicBezTo>
                      <a:pt x="145" y="9"/>
                      <a:pt x="208" y="0"/>
                      <a:pt x="281" y="0"/>
                    </a:cubicBezTo>
                    <a:cubicBezTo>
                      <a:pt x="344" y="0"/>
                      <a:pt x="416" y="9"/>
                      <a:pt x="461" y="18"/>
                    </a:cubicBezTo>
                    <a:cubicBezTo>
                      <a:pt x="488" y="27"/>
                      <a:pt x="507" y="27"/>
                      <a:pt x="525" y="36"/>
                    </a:cubicBezTo>
                    <a:cubicBezTo>
                      <a:pt x="543" y="45"/>
                      <a:pt x="552" y="63"/>
                      <a:pt x="552" y="82"/>
                    </a:cubicBezTo>
                    <a:cubicBezTo>
                      <a:pt x="552" y="118"/>
                      <a:pt x="507" y="136"/>
                      <a:pt x="470" y="136"/>
                    </a:cubicBezTo>
                    <a:cubicBezTo>
                      <a:pt x="425" y="154"/>
                      <a:pt x="362" y="154"/>
                      <a:pt x="299" y="154"/>
                    </a:cubicBezTo>
                    <a:cubicBezTo>
                      <a:pt x="290" y="154"/>
                      <a:pt x="281" y="154"/>
                      <a:pt x="281" y="154"/>
                    </a:cubicBezTo>
                    <a:close/>
                    <a:moveTo>
                      <a:pt x="64" y="82"/>
                    </a:moveTo>
                    <a:lnTo>
                      <a:pt x="64" y="82"/>
                    </a:lnTo>
                    <a:cubicBezTo>
                      <a:pt x="73" y="82"/>
                      <a:pt x="82" y="91"/>
                      <a:pt x="109" y="91"/>
                    </a:cubicBezTo>
                    <a:cubicBezTo>
                      <a:pt x="154" y="100"/>
                      <a:pt x="208" y="109"/>
                      <a:pt x="262" y="109"/>
                    </a:cubicBezTo>
                    <a:cubicBezTo>
                      <a:pt x="271" y="109"/>
                      <a:pt x="281" y="109"/>
                      <a:pt x="299" y="109"/>
                    </a:cubicBezTo>
                    <a:cubicBezTo>
                      <a:pt x="353" y="109"/>
                      <a:pt x="398" y="100"/>
                      <a:pt x="443" y="91"/>
                    </a:cubicBezTo>
                    <a:cubicBezTo>
                      <a:pt x="470" y="91"/>
                      <a:pt x="488" y="82"/>
                      <a:pt x="498" y="82"/>
                    </a:cubicBezTo>
                    <a:cubicBezTo>
                      <a:pt x="488" y="73"/>
                      <a:pt x="470" y="73"/>
                      <a:pt x="434" y="63"/>
                    </a:cubicBezTo>
                    <a:cubicBezTo>
                      <a:pt x="389" y="54"/>
                      <a:pt x="335" y="54"/>
                      <a:pt x="281" y="54"/>
                    </a:cubicBezTo>
                    <a:cubicBezTo>
                      <a:pt x="217" y="54"/>
                      <a:pt x="163" y="54"/>
                      <a:pt x="118" y="63"/>
                    </a:cubicBezTo>
                    <a:cubicBezTo>
                      <a:pt x="91" y="73"/>
                      <a:pt x="73" y="73"/>
                      <a:pt x="64" y="82"/>
                    </a:cubicBezTo>
                    <a:close/>
                    <a:moveTo>
                      <a:pt x="507" y="91"/>
                    </a:moveTo>
                    <a:lnTo>
                      <a:pt x="507" y="91"/>
                    </a:lnTo>
                    <a:close/>
                  </a:path>
                </a:pathLst>
              </a:custGeom>
              <a:solidFill>
                <a:schemeClr val="bg2"/>
              </a:solidFill>
              <a:ln>
                <a:noFill/>
              </a:ln>
              <a:effectLst/>
            </p:spPr>
            <p:txBody>
              <a:bodyPr wrap="none" anchor="ctr"/>
              <a:lstStyle/>
              <a:p>
                <a:endParaRPr lang="es-MX" sz="900" dirty="0"/>
              </a:p>
            </p:txBody>
          </p:sp>
        </p:grpSp>
      </p:grpSp>
    </p:spTree>
    <p:extLst>
      <p:ext uri="{BB962C8B-B14F-4D97-AF65-F5344CB8AC3E}">
        <p14:creationId xmlns:p14="http://schemas.microsoft.com/office/powerpoint/2010/main" val="297691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4583751"/>
            <a:ext cx="7206543" cy="977191"/>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Decision Tree</a:t>
            </a:r>
          </a:p>
        </p:txBody>
      </p:sp>
      <p:grpSp>
        <p:nvGrpSpPr>
          <p:cNvPr id="6" name="Group 5">
            <a:extLst>
              <a:ext uri="{FF2B5EF4-FFF2-40B4-BE49-F238E27FC236}">
                <a16:creationId xmlns="" xmlns:a16="http://schemas.microsoft.com/office/drawing/2014/main" id="{BCDFC636-6C1D-4076-9844-8708B159FD60}"/>
              </a:ext>
            </a:extLst>
          </p:cNvPr>
          <p:cNvGrpSpPr/>
          <p:nvPr/>
        </p:nvGrpSpPr>
        <p:grpSpPr>
          <a:xfrm>
            <a:off x="446738" y="448342"/>
            <a:ext cx="5727050" cy="4714208"/>
            <a:chOff x="204501" y="706184"/>
            <a:chExt cx="10324793" cy="8036433"/>
          </a:xfrm>
        </p:grpSpPr>
        <p:grpSp>
          <p:nvGrpSpPr>
            <p:cNvPr id="4" name="Group 3">
              <a:extLst>
                <a:ext uri="{FF2B5EF4-FFF2-40B4-BE49-F238E27FC236}">
                  <a16:creationId xmlns="" xmlns:a16="http://schemas.microsoft.com/office/drawing/2014/main" id="{D909E8AD-1261-4F72-BD23-CF1BF9904B56}"/>
                </a:ext>
              </a:extLst>
            </p:cNvPr>
            <p:cNvGrpSpPr/>
            <p:nvPr/>
          </p:nvGrpSpPr>
          <p:grpSpPr>
            <a:xfrm>
              <a:off x="204501" y="706184"/>
              <a:ext cx="10324793" cy="8036433"/>
              <a:chOff x="743969" y="915734"/>
              <a:chExt cx="10324793" cy="8036433"/>
            </a:xfrm>
          </p:grpSpPr>
          <p:sp>
            <p:nvSpPr>
              <p:cNvPr id="130" name="Oval 129">
                <a:extLst>
                  <a:ext uri="{FF2B5EF4-FFF2-40B4-BE49-F238E27FC236}">
                    <a16:creationId xmlns="" xmlns:a16="http://schemas.microsoft.com/office/drawing/2014/main" id="{A4C95DA7-2939-6E48-A4AA-5AC70F9771E0}"/>
                  </a:ext>
                </a:extLst>
              </p:cNvPr>
              <p:cNvSpPr/>
              <p:nvPr/>
            </p:nvSpPr>
            <p:spPr>
              <a:xfrm>
                <a:off x="4671176" y="3699917"/>
                <a:ext cx="2470378" cy="24703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1" name="Triangle 50">
                <a:extLst>
                  <a:ext uri="{FF2B5EF4-FFF2-40B4-BE49-F238E27FC236}">
                    <a16:creationId xmlns="" xmlns:a16="http://schemas.microsoft.com/office/drawing/2014/main" id="{A0D9D573-9991-BD4C-9610-7529C79F38D0}"/>
                  </a:ext>
                </a:extLst>
              </p:cNvPr>
              <p:cNvSpPr/>
              <p:nvPr/>
            </p:nvSpPr>
            <p:spPr>
              <a:xfrm>
                <a:off x="1614937" y="1681937"/>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3" name="Hexagon 132">
                <a:extLst>
                  <a:ext uri="{FF2B5EF4-FFF2-40B4-BE49-F238E27FC236}">
                    <a16:creationId xmlns="" xmlns:a16="http://schemas.microsoft.com/office/drawing/2014/main" id="{2B15FD79-18F0-CE42-8491-6A0EB3738090}"/>
                  </a:ext>
                </a:extLst>
              </p:cNvPr>
              <p:cNvSpPr/>
              <p:nvPr/>
            </p:nvSpPr>
            <p:spPr>
              <a:xfrm rot="5400000">
                <a:off x="2620729" y="560079"/>
                <a:ext cx="6571276" cy="8701300"/>
              </a:xfrm>
              <a:prstGeom prst="hexagon">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6" name="Triangle 67">
                <a:extLst>
                  <a:ext uri="{FF2B5EF4-FFF2-40B4-BE49-F238E27FC236}">
                    <a16:creationId xmlns="" xmlns:a16="http://schemas.microsoft.com/office/drawing/2014/main" id="{BCC00398-8046-F643-811A-9F025E06A65B}"/>
                  </a:ext>
                </a:extLst>
              </p:cNvPr>
              <p:cNvSpPr/>
              <p:nvPr/>
            </p:nvSpPr>
            <p:spPr>
              <a:xfrm rot="10800000">
                <a:off x="1614937" y="3340104"/>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7" name="Oval 136">
                <a:extLst>
                  <a:ext uri="{FF2B5EF4-FFF2-40B4-BE49-F238E27FC236}">
                    <a16:creationId xmlns="" xmlns:a16="http://schemas.microsoft.com/office/drawing/2014/main" id="{24CB54E5-1B63-D34F-8189-CB8C9074531D}"/>
                  </a:ext>
                </a:extLst>
              </p:cNvPr>
              <p:cNvSpPr/>
              <p:nvPr/>
            </p:nvSpPr>
            <p:spPr>
              <a:xfrm>
                <a:off x="5026497" y="915734"/>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8" name="Oval 137">
                <a:extLst>
                  <a:ext uri="{FF2B5EF4-FFF2-40B4-BE49-F238E27FC236}">
                    <a16:creationId xmlns="" xmlns:a16="http://schemas.microsoft.com/office/drawing/2014/main" id="{93F9A175-E578-154E-8C1F-9D4C672505B5}"/>
                  </a:ext>
                </a:extLst>
              </p:cNvPr>
              <p:cNvSpPr/>
              <p:nvPr/>
            </p:nvSpPr>
            <p:spPr>
              <a:xfrm>
                <a:off x="5026497" y="7192430"/>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9" name="Oval 138">
                <a:extLst>
                  <a:ext uri="{FF2B5EF4-FFF2-40B4-BE49-F238E27FC236}">
                    <a16:creationId xmlns="" xmlns:a16="http://schemas.microsoft.com/office/drawing/2014/main" id="{117605F1-351E-104A-A1F3-5B8C047592BF}"/>
                  </a:ext>
                </a:extLst>
              </p:cNvPr>
              <p:cNvSpPr/>
              <p:nvPr/>
            </p:nvSpPr>
            <p:spPr>
              <a:xfrm>
                <a:off x="9309025"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0" name="Oval 139">
                <a:extLst>
                  <a:ext uri="{FF2B5EF4-FFF2-40B4-BE49-F238E27FC236}">
                    <a16:creationId xmlns="" xmlns:a16="http://schemas.microsoft.com/office/drawing/2014/main" id="{C0C02317-9E59-7B46-A32F-E5A3E0F0D3B4}"/>
                  </a:ext>
                </a:extLst>
              </p:cNvPr>
              <p:cNvSpPr/>
              <p:nvPr/>
            </p:nvSpPr>
            <p:spPr>
              <a:xfrm>
                <a:off x="9309025"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1" name="Oval 140">
                <a:extLst>
                  <a:ext uri="{FF2B5EF4-FFF2-40B4-BE49-F238E27FC236}">
                    <a16:creationId xmlns="" xmlns:a16="http://schemas.microsoft.com/office/drawing/2014/main" id="{42E6E3F5-443A-214A-8CD4-66FD3FE8DB12}"/>
                  </a:ext>
                </a:extLst>
              </p:cNvPr>
              <p:cNvSpPr/>
              <p:nvPr/>
            </p:nvSpPr>
            <p:spPr>
              <a:xfrm>
                <a:off x="743969"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2" name="Oval 141">
                <a:extLst>
                  <a:ext uri="{FF2B5EF4-FFF2-40B4-BE49-F238E27FC236}">
                    <a16:creationId xmlns="" xmlns:a16="http://schemas.microsoft.com/office/drawing/2014/main" id="{FCECCCF0-95B4-6743-B45E-9DDFAB13A41C}"/>
                  </a:ext>
                </a:extLst>
              </p:cNvPr>
              <p:cNvSpPr/>
              <p:nvPr/>
            </p:nvSpPr>
            <p:spPr>
              <a:xfrm>
                <a:off x="743969"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grpSp>
        <p:grpSp>
          <p:nvGrpSpPr>
            <p:cNvPr id="5" name="Group 4">
              <a:extLst>
                <a:ext uri="{FF2B5EF4-FFF2-40B4-BE49-F238E27FC236}">
                  <a16:creationId xmlns="" xmlns:a16="http://schemas.microsoft.com/office/drawing/2014/main" id="{6AD39CEF-8513-4CCC-962D-3BD2EAC36B7A}"/>
                </a:ext>
              </a:extLst>
            </p:cNvPr>
            <p:cNvGrpSpPr/>
            <p:nvPr/>
          </p:nvGrpSpPr>
          <p:grpSpPr>
            <a:xfrm>
              <a:off x="5087511" y="1283122"/>
              <a:ext cx="684000" cy="648000"/>
              <a:chOff x="13793362" y="1492673"/>
              <a:chExt cx="574093" cy="555043"/>
            </a:xfrm>
          </p:grpSpPr>
          <p:sp>
            <p:nvSpPr>
              <p:cNvPr id="149" name="Forma libre 285">
                <a:extLst>
                  <a:ext uri="{FF2B5EF4-FFF2-40B4-BE49-F238E27FC236}">
                    <a16:creationId xmlns="" xmlns:a16="http://schemas.microsoft.com/office/drawing/2014/main" id="{06BC20C8-63CC-4620-B38E-8B86B01E3771}"/>
                  </a:ext>
                </a:extLst>
              </p:cNvPr>
              <p:cNvSpPr/>
              <p:nvPr/>
            </p:nvSpPr>
            <p:spPr>
              <a:xfrm>
                <a:off x="13793362" y="1492673"/>
                <a:ext cx="495568" cy="495568"/>
              </a:xfrm>
              <a:custGeom>
                <a:avLst/>
                <a:gdLst>
                  <a:gd name="connsiteX0" fmla="*/ 245812 w 517651"/>
                  <a:gd name="connsiteY0" fmla="*/ 436157 h 517651"/>
                  <a:gd name="connsiteX1" fmla="*/ 436254 w 517651"/>
                  <a:gd name="connsiteY1" fmla="*/ 245757 h 517651"/>
                  <a:gd name="connsiteX2" fmla="*/ 498982 w 517651"/>
                  <a:gd name="connsiteY2" fmla="*/ 256568 h 517651"/>
                  <a:gd name="connsiteX3" fmla="*/ 503472 w 517651"/>
                  <a:gd name="connsiteY3" fmla="*/ 257325 h 517651"/>
                  <a:gd name="connsiteX4" fmla="*/ 504004 w 517651"/>
                  <a:gd name="connsiteY4" fmla="*/ 257325 h 517651"/>
                  <a:gd name="connsiteX5" fmla="*/ 517607 w 517651"/>
                  <a:gd name="connsiteY5" fmla="*/ 243725 h 517651"/>
                  <a:gd name="connsiteX6" fmla="*/ 516783 w 517651"/>
                  <a:gd name="connsiteY6" fmla="*/ 238997 h 517651"/>
                  <a:gd name="connsiteX7" fmla="*/ 259415 w 517651"/>
                  <a:gd name="connsiteY7" fmla="*/ 956 h 517651"/>
                  <a:gd name="connsiteX8" fmla="*/ 956 w 517651"/>
                  <a:gd name="connsiteY8" fmla="*/ 259358 h 517651"/>
                  <a:gd name="connsiteX9" fmla="*/ 242915 w 517651"/>
                  <a:gd name="connsiteY9" fmla="*/ 516948 h 517651"/>
                  <a:gd name="connsiteX10" fmla="*/ 243766 w 517651"/>
                  <a:gd name="connsiteY10" fmla="*/ 516975 h 517651"/>
                  <a:gd name="connsiteX11" fmla="*/ 254606 w 517651"/>
                  <a:gd name="connsiteY11" fmla="*/ 511595 h 517651"/>
                  <a:gd name="connsiteX12" fmla="*/ 256598 w 517651"/>
                  <a:gd name="connsiteY12" fmla="*/ 498899 h 517651"/>
                  <a:gd name="connsiteX13" fmla="*/ 245812 w 517651"/>
                  <a:gd name="connsiteY13" fmla="*/ 436157 h 517651"/>
                  <a:gd name="connsiteX14" fmla="*/ 187372 w 517651"/>
                  <a:gd name="connsiteY14" fmla="*/ 350573 h 517651"/>
                  <a:gd name="connsiteX15" fmla="*/ 177756 w 517651"/>
                  <a:gd name="connsiteY15" fmla="*/ 354557 h 517651"/>
                  <a:gd name="connsiteX16" fmla="*/ 168140 w 517651"/>
                  <a:gd name="connsiteY16" fmla="*/ 350573 h 517651"/>
                  <a:gd name="connsiteX17" fmla="*/ 168140 w 517651"/>
                  <a:gd name="connsiteY17" fmla="*/ 331342 h 517651"/>
                  <a:gd name="connsiteX18" fmla="*/ 245757 w 517651"/>
                  <a:gd name="connsiteY18" fmla="*/ 253726 h 517651"/>
                  <a:gd name="connsiteX19" fmla="*/ 245757 w 517651"/>
                  <a:gd name="connsiteY19" fmla="*/ 96157 h 517651"/>
                  <a:gd name="connsiteX20" fmla="*/ 259358 w 517651"/>
                  <a:gd name="connsiteY20" fmla="*/ 82557 h 517651"/>
                  <a:gd name="connsiteX21" fmla="*/ 272958 w 517651"/>
                  <a:gd name="connsiteY21" fmla="*/ 96157 h 517651"/>
                  <a:gd name="connsiteX22" fmla="*/ 272958 w 517651"/>
                  <a:gd name="connsiteY22" fmla="*/ 259358 h 517651"/>
                  <a:gd name="connsiteX23" fmla="*/ 268974 w 517651"/>
                  <a:gd name="connsiteY23" fmla="*/ 268974 h 517651"/>
                  <a:gd name="connsiteX24" fmla="*/ 187372 w 517651"/>
                  <a:gd name="connsiteY24" fmla="*/ 350573 h 51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651" h="517651">
                    <a:moveTo>
                      <a:pt x="245812" y="436157"/>
                    </a:moveTo>
                    <a:cubicBezTo>
                      <a:pt x="245812" y="331170"/>
                      <a:pt x="331255" y="245757"/>
                      <a:pt x="436254" y="245757"/>
                    </a:cubicBezTo>
                    <a:cubicBezTo>
                      <a:pt x="457349" y="245757"/>
                      <a:pt x="478445" y="249396"/>
                      <a:pt x="498982" y="256568"/>
                    </a:cubicBezTo>
                    <a:cubicBezTo>
                      <a:pt x="500443" y="257073"/>
                      <a:pt x="501958" y="257325"/>
                      <a:pt x="503472" y="257325"/>
                    </a:cubicBezTo>
                    <a:cubicBezTo>
                      <a:pt x="503685" y="257338"/>
                      <a:pt x="503871" y="257325"/>
                      <a:pt x="504004" y="257325"/>
                    </a:cubicBezTo>
                    <a:cubicBezTo>
                      <a:pt x="511523" y="257325"/>
                      <a:pt x="517607" y="251242"/>
                      <a:pt x="517607" y="243725"/>
                    </a:cubicBezTo>
                    <a:cubicBezTo>
                      <a:pt x="517607" y="242065"/>
                      <a:pt x="517315" y="240471"/>
                      <a:pt x="516783" y="238997"/>
                    </a:cubicBezTo>
                    <a:cubicBezTo>
                      <a:pt x="506289" y="105201"/>
                      <a:pt x="393984" y="956"/>
                      <a:pt x="259415" y="956"/>
                    </a:cubicBezTo>
                    <a:cubicBezTo>
                      <a:pt x="116901" y="956"/>
                      <a:pt x="956" y="116876"/>
                      <a:pt x="956" y="259358"/>
                    </a:cubicBezTo>
                    <a:cubicBezTo>
                      <a:pt x="956" y="395212"/>
                      <a:pt x="107230" y="508356"/>
                      <a:pt x="242915" y="516948"/>
                    </a:cubicBezTo>
                    <a:cubicBezTo>
                      <a:pt x="243180" y="516961"/>
                      <a:pt x="243474" y="516975"/>
                      <a:pt x="243766" y="516975"/>
                    </a:cubicBezTo>
                    <a:cubicBezTo>
                      <a:pt x="248016" y="516975"/>
                      <a:pt x="252029" y="514996"/>
                      <a:pt x="254606" y="511595"/>
                    </a:cubicBezTo>
                    <a:cubicBezTo>
                      <a:pt x="257369" y="507969"/>
                      <a:pt x="258113" y="503202"/>
                      <a:pt x="256598" y="498899"/>
                    </a:cubicBezTo>
                    <a:cubicBezTo>
                      <a:pt x="249451" y="478379"/>
                      <a:pt x="245812" y="457261"/>
                      <a:pt x="245812" y="436157"/>
                    </a:cubicBezTo>
                    <a:close/>
                    <a:moveTo>
                      <a:pt x="187372" y="350573"/>
                    </a:moveTo>
                    <a:cubicBezTo>
                      <a:pt x="184716" y="353228"/>
                      <a:pt x="181235" y="354557"/>
                      <a:pt x="177756" y="354557"/>
                    </a:cubicBezTo>
                    <a:cubicBezTo>
                      <a:pt x="174277" y="354557"/>
                      <a:pt x="170797" y="353228"/>
                      <a:pt x="168140" y="350573"/>
                    </a:cubicBezTo>
                    <a:cubicBezTo>
                      <a:pt x="162827" y="345260"/>
                      <a:pt x="162827" y="336653"/>
                      <a:pt x="168140" y="331342"/>
                    </a:cubicBezTo>
                    <a:lnTo>
                      <a:pt x="245757" y="253726"/>
                    </a:lnTo>
                    <a:lnTo>
                      <a:pt x="245757" y="96157"/>
                    </a:lnTo>
                    <a:cubicBezTo>
                      <a:pt x="245757" y="88640"/>
                      <a:pt x="251840" y="82557"/>
                      <a:pt x="259358" y="82557"/>
                    </a:cubicBezTo>
                    <a:cubicBezTo>
                      <a:pt x="266875" y="82557"/>
                      <a:pt x="272958" y="88640"/>
                      <a:pt x="272958" y="96157"/>
                    </a:cubicBezTo>
                    <a:lnTo>
                      <a:pt x="272958" y="259358"/>
                    </a:lnTo>
                    <a:cubicBezTo>
                      <a:pt x="272958" y="262970"/>
                      <a:pt x="271524" y="266424"/>
                      <a:pt x="268974" y="268974"/>
                    </a:cubicBezTo>
                    <a:lnTo>
                      <a:pt x="187372" y="350573"/>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50" name="Forma libre 286">
                <a:extLst>
                  <a:ext uri="{FF2B5EF4-FFF2-40B4-BE49-F238E27FC236}">
                    <a16:creationId xmlns="" xmlns:a16="http://schemas.microsoft.com/office/drawing/2014/main" id="{3E70C806-1440-4510-856D-B99B9D58CCF3}"/>
                  </a:ext>
                </a:extLst>
              </p:cNvPr>
              <p:cNvSpPr/>
              <p:nvPr/>
            </p:nvSpPr>
            <p:spPr>
              <a:xfrm>
                <a:off x="14053758" y="1734019"/>
                <a:ext cx="313697" cy="313697"/>
              </a:xfrm>
              <a:custGeom>
                <a:avLst/>
                <a:gdLst>
                  <a:gd name="connsiteX0" fmla="*/ 164157 w 327676"/>
                  <a:gd name="connsiteY0" fmla="*/ 956 h 327676"/>
                  <a:gd name="connsiteX1" fmla="*/ 956 w 327676"/>
                  <a:gd name="connsiteY1" fmla="*/ 164157 h 327676"/>
                  <a:gd name="connsiteX2" fmla="*/ 164157 w 327676"/>
                  <a:gd name="connsiteY2" fmla="*/ 327357 h 327676"/>
                  <a:gd name="connsiteX3" fmla="*/ 327357 w 327676"/>
                  <a:gd name="connsiteY3" fmla="*/ 164157 h 327676"/>
                  <a:gd name="connsiteX4" fmla="*/ 164157 w 327676"/>
                  <a:gd name="connsiteY4" fmla="*/ 956 h 327676"/>
                  <a:gd name="connsiteX5" fmla="*/ 157357 w 327676"/>
                  <a:gd name="connsiteY5" fmla="*/ 150558 h 327676"/>
                  <a:gd name="connsiteX6" fmla="*/ 170958 w 327676"/>
                  <a:gd name="connsiteY6" fmla="*/ 150558 h 327676"/>
                  <a:gd name="connsiteX7" fmla="*/ 218557 w 327676"/>
                  <a:gd name="connsiteY7" fmla="*/ 198157 h 327676"/>
                  <a:gd name="connsiteX8" fmla="*/ 177757 w 327676"/>
                  <a:gd name="connsiteY8" fmla="*/ 245070 h 327676"/>
                  <a:gd name="connsiteX9" fmla="*/ 177757 w 327676"/>
                  <a:gd name="connsiteY9" fmla="*/ 259358 h 327676"/>
                  <a:gd name="connsiteX10" fmla="*/ 164157 w 327676"/>
                  <a:gd name="connsiteY10" fmla="*/ 272958 h 327676"/>
                  <a:gd name="connsiteX11" fmla="*/ 150556 w 327676"/>
                  <a:gd name="connsiteY11" fmla="*/ 259358 h 327676"/>
                  <a:gd name="connsiteX12" fmla="*/ 150556 w 327676"/>
                  <a:gd name="connsiteY12" fmla="*/ 245757 h 327676"/>
                  <a:gd name="connsiteX13" fmla="*/ 123357 w 327676"/>
                  <a:gd name="connsiteY13" fmla="*/ 245757 h 327676"/>
                  <a:gd name="connsiteX14" fmla="*/ 109756 w 327676"/>
                  <a:gd name="connsiteY14" fmla="*/ 232157 h 327676"/>
                  <a:gd name="connsiteX15" fmla="*/ 123357 w 327676"/>
                  <a:gd name="connsiteY15" fmla="*/ 218556 h 327676"/>
                  <a:gd name="connsiteX16" fmla="*/ 170956 w 327676"/>
                  <a:gd name="connsiteY16" fmla="*/ 218556 h 327676"/>
                  <a:gd name="connsiteX17" fmla="*/ 191356 w 327676"/>
                  <a:gd name="connsiteY17" fmla="*/ 198156 h 327676"/>
                  <a:gd name="connsiteX18" fmla="*/ 170956 w 327676"/>
                  <a:gd name="connsiteY18" fmla="*/ 177756 h 327676"/>
                  <a:gd name="connsiteX19" fmla="*/ 157357 w 327676"/>
                  <a:gd name="connsiteY19" fmla="*/ 177756 h 327676"/>
                  <a:gd name="connsiteX20" fmla="*/ 109757 w 327676"/>
                  <a:gd name="connsiteY20" fmla="*/ 130156 h 327676"/>
                  <a:gd name="connsiteX21" fmla="*/ 150558 w 327676"/>
                  <a:gd name="connsiteY21" fmla="*/ 83244 h 327676"/>
                  <a:gd name="connsiteX22" fmla="*/ 150558 w 327676"/>
                  <a:gd name="connsiteY22" fmla="*/ 68956 h 327676"/>
                  <a:gd name="connsiteX23" fmla="*/ 164158 w 327676"/>
                  <a:gd name="connsiteY23" fmla="*/ 55356 h 327676"/>
                  <a:gd name="connsiteX24" fmla="*/ 177757 w 327676"/>
                  <a:gd name="connsiteY24" fmla="*/ 68957 h 327676"/>
                  <a:gd name="connsiteX25" fmla="*/ 177757 w 327676"/>
                  <a:gd name="connsiteY25" fmla="*/ 82558 h 327676"/>
                  <a:gd name="connsiteX26" fmla="*/ 204957 w 327676"/>
                  <a:gd name="connsiteY26" fmla="*/ 82558 h 327676"/>
                  <a:gd name="connsiteX27" fmla="*/ 218557 w 327676"/>
                  <a:gd name="connsiteY27" fmla="*/ 96158 h 327676"/>
                  <a:gd name="connsiteX28" fmla="*/ 204957 w 327676"/>
                  <a:gd name="connsiteY28" fmla="*/ 109759 h 327676"/>
                  <a:gd name="connsiteX29" fmla="*/ 157357 w 327676"/>
                  <a:gd name="connsiteY29" fmla="*/ 109759 h 327676"/>
                  <a:gd name="connsiteX30" fmla="*/ 136957 w 327676"/>
                  <a:gd name="connsiteY30" fmla="*/ 130159 h 327676"/>
                  <a:gd name="connsiteX31" fmla="*/ 157357 w 327676"/>
                  <a:gd name="connsiteY31" fmla="*/ 150558 h 32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7676" h="327676">
                    <a:moveTo>
                      <a:pt x="164157" y="956"/>
                    </a:moveTo>
                    <a:cubicBezTo>
                      <a:pt x="74163" y="956"/>
                      <a:pt x="956" y="74163"/>
                      <a:pt x="956" y="164157"/>
                    </a:cubicBezTo>
                    <a:cubicBezTo>
                      <a:pt x="956" y="254150"/>
                      <a:pt x="74163" y="327357"/>
                      <a:pt x="164157" y="327357"/>
                    </a:cubicBezTo>
                    <a:cubicBezTo>
                      <a:pt x="254150" y="327357"/>
                      <a:pt x="327357" y="254150"/>
                      <a:pt x="327357" y="164157"/>
                    </a:cubicBezTo>
                    <a:cubicBezTo>
                      <a:pt x="327357" y="74163"/>
                      <a:pt x="254152" y="956"/>
                      <a:pt x="164157" y="956"/>
                    </a:cubicBezTo>
                    <a:close/>
                    <a:moveTo>
                      <a:pt x="157357" y="150558"/>
                    </a:moveTo>
                    <a:lnTo>
                      <a:pt x="170958" y="150558"/>
                    </a:lnTo>
                    <a:cubicBezTo>
                      <a:pt x="197201" y="150558"/>
                      <a:pt x="218557" y="171914"/>
                      <a:pt x="218557" y="198157"/>
                    </a:cubicBezTo>
                    <a:cubicBezTo>
                      <a:pt x="218557" y="222074"/>
                      <a:pt x="200766" y="241737"/>
                      <a:pt x="177757" y="245070"/>
                    </a:cubicBezTo>
                    <a:lnTo>
                      <a:pt x="177757" y="259358"/>
                    </a:lnTo>
                    <a:cubicBezTo>
                      <a:pt x="177757" y="266875"/>
                      <a:pt x="171674" y="272958"/>
                      <a:pt x="164157" y="272958"/>
                    </a:cubicBezTo>
                    <a:cubicBezTo>
                      <a:pt x="156639" y="272958"/>
                      <a:pt x="150556" y="266875"/>
                      <a:pt x="150556" y="259358"/>
                    </a:cubicBezTo>
                    <a:lnTo>
                      <a:pt x="150556" y="245757"/>
                    </a:lnTo>
                    <a:lnTo>
                      <a:pt x="123357" y="245757"/>
                    </a:lnTo>
                    <a:cubicBezTo>
                      <a:pt x="115839" y="245757"/>
                      <a:pt x="109756" y="239674"/>
                      <a:pt x="109756" y="232157"/>
                    </a:cubicBezTo>
                    <a:cubicBezTo>
                      <a:pt x="109756" y="224639"/>
                      <a:pt x="115839" y="218556"/>
                      <a:pt x="123357" y="218556"/>
                    </a:cubicBezTo>
                    <a:lnTo>
                      <a:pt x="170956" y="218556"/>
                    </a:lnTo>
                    <a:cubicBezTo>
                      <a:pt x="182193" y="218556"/>
                      <a:pt x="191356" y="209405"/>
                      <a:pt x="191356" y="198156"/>
                    </a:cubicBezTo>
                    <a:cubicBezTo>
                      <a:pt x="191356" y="186907"/>
                      <a:pt x="182192" y="177756"/>
                      <a:pt x="170956" y="177756"/>
                    </a:cubicBezTo>
                    <a:lnTo>
                      <a:pt x="157357" y="177756"/>
                    </a:lnTo>
                    <a:cubicBezTo>
                      <a:pt x="131114" y="177756"/>
                      <a:pt x="109757" y="156400"/>
                      <a:pt x="109757" y="130156"/>
                    </a:cubicBezTo>
                    <a:cubicBezTo>
                      <a:pt x="109757" y="106240"/>
                      <a:pt x="127549" y="86577"/>
                      <a:pt x="150558" y="83244"/>
                    </a:cubicBezTo>
                    <a:lnTo>
                      <a:pt x="150558" y="68956"/>
                    </a:lnTo>
                    <a:cubicBezTo>
                      <a:pt x="150558" y="61439"/>
                      <a:pt x="156641" y="55356"/>
                      <a:pt x="164158" y="55356"/>
                    </a:cubicBezTo>
                    <a:cubicBezTo>
                      <a:pt x="171676" y="55356"/>
                      <a:pt x="177757" y="61440"/>
                      <a:pt x="177757" y="68957"/>
                    </a:cubicBezTo>
                    <a:lnTo>
                      <a:pt x="177757" y="82558"/>
                    </a:lnTo>
                    <a:lnTo>
                      <a:pt x="204957" y="82558"/>
                    </a:lnTo>
                    <a:cubicBezTo>
                      <a:pt x="212474" y="82558"/>
                      <a:pt x="218557" y="88641"/>
                      <a:pt x="218557" y="96158"/>
                    </a:cubicBezTo>
                    <a:cubicBezTo>
                      <a:pt x="218557" y="103676"/>
                      <a:pt x="212474" y="109759"/>
                      <a:pt x="204957" y="109759"/>
                    </a:cubicBezTo>
                    <a:lnTo>
                      <a:pt x="157357" y="109759"/>
                    </a:lnTo>
                    <a:cubicBezTo>
                      <a:pt x="146121" y="109759"/>
                      <a:pt x="136957" y="118909"/>
                      <a:pt x="136957" y="130159"/>
                    </a:cubicBezTo>
                    <a:cubicBezTo>
                      <a:pt x="136957" y="141408"/>
                      <a:pt x="146122" y="150558"/>
                      <a:pt x="157357" y="15055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sp>
          <p:nvSpPr>
            <p:cNvPr id="184" name="Forma libre 288">
              <a:extLst>
                <a:ext uri="{FF2B5EF4-FFF2-40B4-BE49-F238E27FC236}">
                  <a16:creationId xmlns="" xmlns:a16="http://schemas.microsoft.com/office/drawing/2014/main" id="{D57B874A-882C-4DC3-95BA-F2D5DC4294D2}"/>
                </a:ext>
              </a:extLst>
            </p:cNvPr>
            <p:cNvSpPr/>
            <p:nvPr/>
          </p:nvSpPr>
          <p:spPr>
            <a:xfrm>
              <a:off x="9356831" y="2615434"/>
              <a:ext cx="684000" cy="720000"/>
            </a:xfrm>
            <a:custGeom>
              <a:avLst/>
              <a:gdLst>
                <a:gd name="connsiteX0" fmla="*/ 597710 w 599144"/>
                <a:gd name="connsiteY0" fmla="*/ 107778 h 599144"/>
                <a:gd name="connsiteX1" fmla="*/ 588415 w 599144"/>
                <a:gd name="connsiteY1" fmla="*/ 100697 h 599144"/>
                <a:gd name="connsiteX2" fmla="*/ 520456 w 599144"/>
                <a:gd name="connsiteY2" fmla="*/ 79272 h 599144"/>
                <a:gd name="connsiteX3" fmla="*/ 499020 w 599144"/>
                <a:gd name="connsiteY3" fmla="*/ 11326 h 599144"/>
                <a:gd name="connsiteX4" fmla="*/ 491963 w 599144"/>
                <a:gd name="connsiteY4" fmla="*/ 2019 h 599144"/>
                <a:gd name="connsiteX5" fmla="*/ 480284 w 599144"/>
                <a:gd name="connsiteY5" fmla="*/ 2676 h 599144"/>
                <a:gd name="connsiteX6" fmla="*/ 424442 w 599144"/>
                <a:gd name="connsiteY6" fmla="*/ 88081 h 599144"/>
                <a:gd name="connsiteX7" fmla="*/ 424442 w 599144"/>
                <a:gd name="connsiteY7" fmla="*/ 132049 h 599144"/>
                <a:gd name="connsiteX8" fmla="*/ 299864 w 599144"/>
                <a:gd name="connsiteY8" fmla="*/ 262490 h 599144"/>
                <a:gd name="connsiteX9" fmla="*/ 299864 w 599144"/>
                <a:gd name="connsiteY9" fmla="*/ 263894 h 599144"/>
                <a:gd name="connsiteX10" fmla="*/ 299864 w 599144"/>
                <a:gd name="connsiteY10" fmla="*/ 277090 h 599144"/>
                <a:gd name="connsiteX11" fmla="*/ 296215 w 599144"/>
                <a:gd name="connsiteY11" fmla="*/ 285898 h 599144"/>
                <a:gd name="connsiteX12" fmla="*/ 241225 w 599144"/>
                <a:gd name="connsiteY12" fmla="*/ 340887 h 599144"/>
                <a:gd name="connsiteX13" fmla="*/ 232417 w 599144"/>
                <a:gd name="connsiteY13" fmla="*/ 344537 h 599144"/>
                <a:gd name="connsiteX14" fmla="*/ 223608 w 599144"/>
                <a:gd name="connsiteY14" fmla="*/ 340887 h 599144"/>
                <a:gd name="connsiteX15" fmla="*/ 223608 w 599144"/>
                <a:gd name="connsiteY15" fmla="*/ 323272 h 599144"/>
                <a:gd name="connsiteX16" fmla="*/ 274948 w 599144"/>
                <a:gd name="connsiteY16" fmla="*/ 271932 h 599144"/>
                <a:gd name="connsiteX17" fmla="*/ 274948 w 599144"/>
                <a:gd name="connsiteY17" fmla="*/ 262492 h 599144"/>
                <a:gd name="connsiteX18" fmla="*/ 275653 w 599144"/>
                <a:gd name="connsiteY18" fmla="*/ 253792 h 599144"/>
                <a:gd name="connsiteX19" fmla="*/ 250031 w 599144"/>
                <a:gd name="connsiteY19" fmla="*/ 250035 h 599144"/>
                <a:gd name="connsiteX20" fmla="*/ 150369 w 599144"/>
                <a:gd name="connsiteY20" fmla="*/ 349697 h 599144"/>
                <a:gd name="connsiteX21" fmla="*/ 250034 w 599144"/>
                <a:gd name="connsiteY21" fmla="*/ 449359 h 599144"/>
                <a:gd name="connsiteX22" fmla="*/ 349696 w 599144"/>
                <a:gd name="connsiteY22" fmla="*/ 349697 h 599144"/>
                <a:gd name="connsiteX23" fmla="*/ 336079 w 599144"/>
                <a:gd name="connsiteY23" fmla="*/ 299865 h 599144"/>
                <a:gd name="connsiteX24" fmla="*/ 337238 w 599144"/>
                <a:gd name="connsiteY24" fmla="*/ 299865 h 599144"/>
                <a:gd name="connsiteX25" fmla="*/ 396204 w 599144"/>
                <a:gd name="connsiteY25" fmla="*/ 255815 h 599144"/>
                <a:gd name="connsiteX26" fmla="*/ 424442 w 599144"/>
                <a:gd name="connsiteY26" fmla="*/ 349697 h 599144"/>
                <a:gd name="connsiteX27" fmla="*/ 250033 w 599144"/>
                <a:gd name="connsiteY27" fmla="*/ 524107 h 599144"/>
                <a:gd name="connsiteX28" fmla="*/ 75623 w 599144"/>
                <a:gd name="connsiteY28" fmla="*/ 349696 h 599144"/>
                <a:gd name="connsiteX29" fmla="*/ 250033 w 599144"/>
                <a:gd name="connsiteY29" fmla="*/ 175286 h 599144"/>
                <a:gd name="connsiteX30" fmla="*/ 321107 w 599144"/>
                <a:gd name="connsiteY30" fmla="*/ 191030 h 599144"/>
                <a:gd name="connsiteX31" fmla="*/ 379693 w 599144"/>
                <a:gd name="connsiteY31" fmla="*/ 137229 h 599144"/>
                <a:gd name="connsiteX32" fmla="*/ 250033 w 599144"/>
                <a:gd name="connsiteY32" fmla="*/ 100539 h 599144"/>
                <a:gd name="connsiteX33" fmla="*/ 876 w 599144"/>
                <a:gd name="connsiteY33" fmla="*/ 349696 h 599144"/>
                <a:gd name="connsiteX34" fmla="*/ 250034 w 599144"/>
                <a:gd name="connsiteY34" fmla="*/ 598854 h 599144"/>
                <a:gd name="connsiteX35" fmla="*/ 499191 w 599144"/>
                <a:gd name="connsiteY35" fmla="*/ 349697 h 599144"/>
                <a:gd name="connsiteX36" fmla="*/ 447902 w 599144"/>
                <a:gd name="connsiteY36" fmla="*/ 198773 h 599144"/>
                <a:gd name="connsiteX37" fmla="*/ 467681 w 599144"/>
                <a:gd name="connsiteY37" fmla="*/ 175287 h 599144"/>
                <a:gd name="connsiteX38" fmla="*/ 511649 w 599144"/>
                <a:gd name="connsiteY38" fmla="*/ 175287 h 599144"/>
                <a:gd name="connsiteX39" fmla="*/ 597053 w 599144"/>
                <a:gd name="connsiteY39" fmla="*/ 119434 h 599144"/>
                <a:gd name="connsiteX40" fmla="*/ 597710 w 599144"/>
                <a:gd name="connsiteY40" fmla="*/ 107778 h 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9144" h="599144">
                  <a:moveTo>
                    <a:pt x="597710" y="107778"/>
                  </a:moveTo>
                  <a:cubicBezTo>
                    <a:pt x="595982" y="104018"/>
                    <a:pt x="592478" y="101366"/>
                    <a:pt x="588415" y="100697"/>
                  </a:cubicBezTo>
                  <a:cubicBezTo>
                    <a:pt x="565300" y="96913"/>
                    <a:pt x="528948" y="87764"/>
                    <a:pt x="520456" y="79272"/>
                  </a:cubicBezTo>
                  <a:cubicBezTo>
                    <a:pt x="511964" y="70780"/>
                    <a:pt x="502816" y="34417"/>
                    <a:pt x="499020" y="11326"/>
                  </a:cubicBezTo>
                  <a:cubicBezTo>
                    <a:pt x="498362" y="7238"/>
                    <a:pt x="495711" y="3759"/>
                    <a:pt x="491963" y="2019"/>
                  </a:cubicBezTo>
                  <a:cubicBezTo>
                    <a:pt x="488168" y="279"/>
                    <a:pt x="483837" y="547"/>
                    <a:pt x="480284" y="2676"/>
                  </a:cubicBezTo>
                  <a:cubicBezTo>
                    <a:pt x="477997" y="4051"/>
                    <a:pt x="424442" y="37009"/>
                    <a:pt x="424442" y="88081"/>
                  </a:cubicBezTo>
                  <a:lnTo>
                    <a:pt x="424442" y="132049"/>
                  </a:lnTo>
                  <a:cubicBezTo>
                    <a:pt x="366534" y="180068"/>
                    <a:pt x="299864" y="240203"/>
                    <a:pt x="299864" y="262490"/>
                  </a:cubicBezTo>
                  <a:lnTo>
                    <a:pt x="299864" y="263894"/>
                  </a:lnTo>
                  <a:lnTo>
                    <a:pt x="299864" y="277090"/>
                  </a:lnTo>
                  <a:cubicBezTo>
                    <a:pt x="299864" y="280398"/>
                    <a:pt x="298551" y="283562"/>
                    <a:pt x="296215" y="285898"/>
                  </a:cubicBezTo>
                  <a:lnTo>
                    <a:pt x="241225" y="340887"/>
                  </a:lnTo>
                  <a:cubicBezTo>
                    <a:pt x="238793" y="343320"/>
                    <a:pt x="235604" y="344537"/>
                    <a:pt x="232417" y="344537"/>
                  </a:cubicBezTo>
                  <a:cubicBezTo>
                    <a:pt x="229230" y="344537"/>
                    <a:pt x="226042" y="343320"/>
                    <a:pt x="223608" y="340887"/>
                  </a:cubicBezTo>
                  <a:cubicBezTo>
                    <a:pt x="218742" y="336021"/>
                    <a:pt x="218742" y="328137"/>
                    <a:pt x="223608" y="323272"/>
                  </a:cubicBezTo>
                  <a:lnTo>
                    <a:pt x="274948" y="271932"/>
                  </a:lnTo>
                  <a:lnTo>
                    <a:pt x="274948" y="262492"/>
                  </a:lnTo>
                  <a:cubicBezTo>
                    <a:pt x="274948" y="260020"/>
                    <a:pt x="274992" y="257216"/>
                    <a:pt x="275653" y="253792"/>
                  </a:cubicBezTo>
                  <a:cubicBezTo>
                    <a:pt x="267428" y="251587"/>
                    <a:pt x="258945" y="250035"/>
                    <a:pt x="250031" y="250035"/>
                  </a:cubicBezTo>
                  <a:cubicBezTo>
                    <a:pt x="195065" y="250035"/>
                    <a:pt x="150369" y="294744"/>
                    <a:pt x="150369" y="349697"/>
                  </a:cubicBezTo>
                  <a:cubicBezTo>
                    <a:pt x="150369" y="404650"/>
                    <a:pt x="195068" y="449359"/>
                    <a:pt x="250034" y="449359"/>
                  </a:cubicBezTo>
                  <a:cubicBezTo>
                    <a:pt x="305000" y="449359"/>
                    <a:pt x="349696" y="404650"/>
                    <a:pt x="349696" y="349697"/>
                  </a:cubicBezTo>
                  <a:cubicBezTo>
                    <a:pt x="349696" y="331479"/>
                    <a:pt x="344706" y="314488"/>
                    <a:pt x="336079" y="299865"/>
                  </a:cubicBezTo>
                  <a:lnTo>
                    <a:pt x="337238" y="299865"/>
                  </a:lnTo>
                  <a:cubicBezTo>
                    <a:pt x="348903" y="299865"/>
                    <a:pt x="370968" y="281528"/>
                    <a:pt x="396204" y="255815"/>
                  </a:cubicBezTo>
                  <a:cubicBezTo>
                    <a:pt x="414398" y="284000"/>
                    <a:pt x="424442" y="316084"/>
                    <a:pt x="424442" y="349697"/>
                  </a:cubicBezTo>
                  <a:cubicBezTo>
                    <a:pt x="424442" y="445869"/>
                    <a:pt x="346191" y="524107"/>
                    <a:pt x="250033" y="524107"/>
                  </a:cubicBezTo>
                  <a:cubicBezTo>
                    <a:pt x="153874" y="524107"/>
                    <a:pt x="75623" y="445867"/>
                    <a:pt x="75623" y="349696"/>
                  </a:cubicBezTo>
                  <a:cubicBezTo>
                    <a:pt x="75623" y="253524"/>
                    <a:pt x="153874" y="175286"/>
                    <a:pt x="250033" y="175286"/>
                  </a:cubicBezTo>
                  <a:cubicBezTo>
                    <a:pt x="274866" y="175286"/>
                    <a:pt x="298827" y="180966"/>
                    <a:pt x="321107" y="191030"/>
                  </a:cubicBezTo>
                  <a:cubicBezTo>
                    <a:pt x="335615" y="176451"/>
                    <a:pt x="354568" y="158857"/>
                    <a:pt x="379693" y="137229"/>
                  </a:cubicBezTo>
                  <a:cubicBezTo>
                    <a:pt x="340810" y="113503"/>
                    <a:pt x="295948" y="100539"/>
                    <a:pt x="250033" y="100539"/>
                  </a:cubicBezTo>
                  <a:cubicBezTo>
                    <a:pt x="112657" y="100539"/>
                    <a:pt x="876" y="212307"/>
                    <a:pt x="876" y="349696"/>
                  </a:cubicBezTo>
                  <a:cubicBezTo>
                    <a:pt x="876" y="487085"/>
                    <a:pt x="112657" y="598854"/>
                    <a:pt x="250034" y="598854"/>
                  </a:cubicBezTo>
                  <a:cubicBezTo>
                    <a:pt x="387411" y="598854"/>
                    <a:pt x="499191" y="487086"/>
                    <a:pt x="499191" y="349697"/>
                  </a:cubicBezTo>
                  <a:cubicBezTo>
                    <a:pt x="499191" y="295120"/>
                    <a:pt x="480918" y="242035"/>
                    <a:pt x="447902" y="198773"/>
                  </a:cubicBezTo>
                  <a:cubicBezTo>
                    <a:pt x="454628" y="190906"/>
                    <a:pt x="461267" y="183020"/>
                    <a:pt x="467681" y="175287"/>
                  </a:cubicBezTo>
                  <a:lnTo>
                    <a:pt x="511649" y="175287"/>
                  </a:lnTo>
                  <a:cubicBezTo>
                    <a:pt x="562745" y="175287"/>
                    <a:pt x="595690" y="121721"/>
                    <a:pt x="597053" y="119434"/>
                  </a:cubicBezTo>
                  <a:cubicBezTo>
                    <a:pt x="599194" y="115893"/>
                    <a:pt x="599437" y="111525"/>
                    <a:pt x="597710" y="10777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pic>
          <p:nvPicPr>
            <p:cNvPr id="185" name="Gráfico 446">
              <a:extLst>
                <a:ext uri="{FF2B5EF4-FFF2-40B4-BE49-F238E27FC236}">
                  <a16:creationId xmlns="" xmlns:a16="http://schemas.microsoft.com/office/drawing/2014/main" id="{AA3923E9-53D9-40BA-97ED-FF01381119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297491" y="6102212"/>
              <a:ext cx="720000" cy="720000"/>
            </a:xfrm>
            <a:prstGeom prst="rect">
              <a:avLst/>
            </a:prstGeom>
          </p:spPr>
        </p:pic>
        <p:grpSp>
          <p:nvGrpSpPr>
            <p:cNvPr id="186" name="Group 185">
              <a:extLst>
                <a:ext uri="{FF2B5EF4-FFF2-40B4-BE49-F238E27FC236}">
                  <a16:creationId xmlns="" xmlns:a16="http://schemas.microsoft.com/office/drawing/2014/main" id="{BCC4CE37-28A1-4207-91F0-FFBAC63D48C1}"/>
                </a:ext>
              </a:extLst>
            </p:cNvPr>
            <p:cNvGrpSpPr/>
            <p:nvPr/>
          </p:nvGrpSpPr>
          <p:grpSpPr>
            <a:xfrm>
              <a:off x="5000291" y="7462892"/>
              <a:ext cx="720000" cy="720000"/>
              <a:chOff x="13744241" y="11310992"/>
              <a:chExt cx="574094" cy="574094"/>
            </a:xfrm>
          </p:grpSpPr>
          <p:sp>
            <p:nvSpPr>
              <p:cNvPr id="187" name="Forma libre 340">
                <a:extLst>
                  <a:ext uri="{FF2B5EF4-FFF2-40B4-BE49-F238E27FC236}">
                    <a16:creationId xmlns="" xmlns:a16="http://schemas.microsoft.com/office/drawing/2014/main" id="{71C1DEB2-8D8D-45BC-A391-49BEA3D25227}"/>
                  </a:ext>
                </a:extLst>
              </p:cNvPr>
              <p:cNvSpPr/>
              <p:nvPr/>
            </p:nvSpPr>
            <p:spPr>
              <a:xfrm>
                <a:off x="13965578" y="11310992"/>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8" name="Forma libre 341">
                <a:extLst>
                  <a:ext uri="{FF2B5EF4-FFF2-40B4-BE49-F238E27FC236}">
                    <a16:creationId xmlns="" xmlns:a16="http://schemas.microsoft.com/office/drawing/2014/main" id="{2E210F0E-90BD-4CC8-9C23-174DD9752490}"/>
                  </a:ext>
                </a:extLst>
              </p:cNvPr>
              <p:cNvSpPr/>
              <p:nvPr/>
            </p:nvSpPr>
            <p:spPr>
              <a:xfrm>
                <a:off x="13913499" y="11454210"/>
                <a:ext cx="235578" cy="118399"/>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9" name="Forma libre 342">
                <a:extLst>
                  <a:ext uri="{FF2B5EF4-FFF2-40B4-BE49-F238E27FC236}">
                    <a16:creationId xmlns="" xmlns:a16="http://schemas.microsoft.com/office/drawing/2014/main" id="{5D17BD35-14A4-4602-BF20-A588BE6D6260}"/>
                  </a:ext>
                </a:extLst>
              </p:cNvPr>
              <p:cNvSpPr/>
              <p:nvPr/>
            </p:nvSpPr>
            <p:spPr>
              <a:xfrm>
                <a:off x="13796320"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0" name="Forma libre 343">
                <a:extLst>
                  <a:ext uri="{FF2B5EF4-FFF2-40B4-BE49-F238E27FC236}">
                    <a16:creationId xmlns="" xmlns:a16="http://schemas.microsoft.com/office/drawing/2014/main" id="{01B35F46-A575-4A95-A197-FB9512A02D97}"/>
                  </a:ext>
                </a:extLst>
              </p:cNvPr>
              <p:cNvSpPr/>
              <p:nvPr/>
            </p:nvSpPr>
            <p:spPr>
              <a:xfrm>
                <a:off x="13744241"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1" name="Forma libre 344">
                <a:extLst>
                  <a:ext uri="{FF2B5EF4-FFF2-40B4-BE49-F238E27FC236}">
                    <a16:creationId xmlns="" xmlns:a16="http://schemas.microsoft.com/office/drawing/2014/main" id="{9D2F2313-B460-44DE-A4E2-1FE7B0BBA429}"/>
                  </a:ext>
                </a:extLst>
              </p:cNvPr>
              <p:cNvSpPr/>
              <p:nvPr/>
            </p:nvSpPr>
            <p:spPr>
              <a:xfrm>
                <a:off x="14134836"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2" name="Forma libre 345">
                <a:extLst>
                  <a:ext uri="{FF2B5EF4-FFF2-40B4-BE49-F238E27FC236}">
                    <a16:creationId xmlns="" xmlns:a16="http://schemas.microsoft.com/office/drawing/2014/main" id="{5DE7A8CE-A30D-4AEF-BE70-78E47972411A}"/>
                  </a:ext>
                </a:extLst>
              </p:cNvPr>
              <p:cNvSpPr/>
              <p:nvPr/>
            </p:nvSpPr>
            <p:spPr>
              <a:xfrm>
                <a:off x="14082757"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3" name="Forma libre 346">
                <a:extLst>
                  <a:ext uri="{FF2B5EF4-FFF2-40B4-BE49-F238E27FC236}">
                    <a16:creationId xmlns="" xmlns:a16="http://schemas.microsoft.com/office/drawing/2014/main" id="{3A62C9C1-0161-4B64-A753-ED57D98C0B3F}"/>
                  </a:ext>
                </a:extLst>
              </p:cNvPr>
              <p:cNvSpPr/>
              <p:nvPr/>
            </p:nvSpPr>
            <p:spPr>
              <a:xfrm>
                <a:off x="13952557" y="11597428"/>
                <a:ext cx="157459" cy="157459"/>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4" name="Group 193">
              <a:extLst>
                <a:ext uri="{FF2B5EF4-FFF2-40B4-BE49-F238E27FC236}">
                  <a16:creationId xmlns="" xmlns:a16="http://schemas.microsoft.com/office/drawing/2014/main" id="{CEC2039D-2AB8-445D-929A-6498D3602B48}"/>
                </a:ext>
              </a:extLst>
            </p:cNvPr>
            <p:cNvGrpSpPr/>
            <p:nvPr/>
          </p:nvGrpSpPr>
          <p:grpSpPr>
            <a:xfrm>
              <a:off x="684280" y="6033126"/>
              <a:ext cx="720000" cy="720000"/>
              <a:chOff x="10209280" y="11443326"/>
              <a:chExt cx="461642" cy="384896"/>
            </a:xfrm>
          </p:grpSpPr>
          <p:sp>
            <p:nvSpPr>
              <p:cNvPr id="195" name="Forma libre 397">
                <a:extLst>
                  <a:ext uri="{FF2B5EF4-FFF2-40B4-BE49-F238E27FC236}">
                    <a16:creationId xmlns="" xmlns:a16="http://schemas.microsoft.com/office/drawing/2014/main" id="{22837A32-DAF8-4BDE-8BA5-E0E20425C5CB}"/>
                  </a:ext>
                </a:extLst>
              </p:cNvPr>
              <p:cNvSpPr/>
              <p:nvPr/>
            </p:nvSpPr>
            <p:spPr>
              <a:xfrm>
                <a:off x="10209280" y="11443326"/>
                <a:ext cx="461642" cy="192575"/>
              </a:xfrm>
              <a:custGeom>
                <a:avLst/>
                <a:gdLst>
                  <a:gd name="connsiteX0" fmla="*/ 600638 w 655474"/>
                  <a:gd name="connsiteY0" fmla="*/ 82734 h 273433"/>
                  <a:gd name="connsiteX1" fmla="*/ 464348 w 655474"/>
                  <a:gd name="connsiteY1" fmla="*/ 82734 h 273433"/>
                  <a:gd name="connsiteX2" fmla="*/ 464348 w 655474"/>
                  <a:gd name="connsiteY2" fmla="*/ 55475 h 273433"/>
                  <a:gd name="connsiteX3" fmla="*/ 409831 w 655474"/>
                  <a:gd name="connsiteY3" fmla="*/ 958 h 273433"/>
                  <a:gd name="connsiteX4" fmla="*/ 246282 w 655474"/>
                  <a:gd name="connsiteY4" fmla="*/ 958 h 273433"/>
                  <a:gd name="connsiteX5" fmla="*/ 191765 w 655474"/>
                  <a:gd name="connsiteY5" fmla="*/ 55475 h 273433"/>
                  <a:gd name="connsiteX6" fmla="*/ 191765 w 655474"/>
                  <a:gd name="connsiteY6" fmla="*/ 82733 h 273433"/>
                  <a:gd name="connsiteX7" fmla="*/ 55475 w 655474"/>
                  <a:gd name="connsiteY7" fmla="*/ 82733 h 273433"/>
                  <a:gd name="connsiteX8" fmla="*/ 958 w 655474"/>
                  <a:gd name="connsiteY8" fmla="*/ 137250 h 273433"/>
                  <a:gd name="connsiteX9" fmla="*/ 958 w 655474"/>
                  <a:gd name="connsiteY9" fmla="*/ 219024 h 273433"/>
                  <a:gd name="connsiteX10" fmla="*/ 55475 w 655474"/>
                  <a:gd name="connsiteY10" fmla="*/ 273541 h 273433"/>
                  <a:gd name="connsiteX11" fmla="*/ 273541 w 655474"/>
                  <a:gd name="connsiteY11" fmla="*/ 273541 h 273433"/>
                  <a:gd name="connsiteX12" fmla="*/ 273541 w 655474"/>
                  <a:gd name="connsiteY12" fmla="*/ 259912 h 273433"/>
                  <a:gd name="connsiteX13" fmla="*/ 287171 w 655474"/>
                  <a:gd name="connsiteY13" fmla="*/ 246282 h 273433"/>
                  <a:gd name="connsiteX14" fmla="*/ 368945 w 655474"/>
                  <a:gd name="connsiteY14" fmla="*/ 246282 h 273433"/>
                  <a:gd name="connsiteX15" fmla="*/ 382575 w 655474"/>
                  <a:gd name="connsiteY15" fmla="*/ 259912 h 273433"/>
                  <a:gd name="connsiteX16" fmla="*/ 382575 w 655474"/>
                  <a:gd name="connsiteY16" fmla="*/ 273541 h 273433"/>
                  <a:gd name="connsiteX17" fmla="*/ 600641 w 655474"/>
                  <a:gd name="connsiteY17" fmla="*/ 273541 h 273433"/>
                  <a:gd name="connsiteX18" fmla="*/ 655155 w 655474"/>
                  <a:gd name="connsiteY18" fmla="*/ 219024 h 273433"/>
                  <a:gd name="connsiteX19" fmla="*/ 655155 w 655474"/>
                  <a:gd name="connsiteY19" fmla="*/ 137250 h 273433"/>
                  <a:gd name="connsiteX20" fmla="*/ 600638 w 655474"/>
                  <a:gd name="connsiteY20" fmla="*/ 82734 h 273433"/>
                  <a:gd name="connsiteX21" fmla="*/ 409831 w 655474"/>
                  <a:gd name="connsiteY21" fmla="*/ 82734 h 273433"/>
                  <a:gd name="connsiteX22" fmla="*/ 246282 w 655474"/>
                  <a:gd name="connsiteY22" fmla="*/ 82734 h 273433"/>
                  <a:gd name="connsiteX23" fmla="*/ 246282 w 655474"/>
                  <a:gd name="connsiteY23" fmla="*/ 55475 h 273433"/>
                  <a:gd name="connsiteX24" fmla="*/ 409831 w 655474"/>
                  <a:gd name="connsiteY24" fmla="*/ 55475 h 273433"/>
                  <a:gd name="connsiteX25" fmla="*/ 409831 w 655474"/>
                  <a:gd name="connsiteY25" fmla="*/ 82734 h 27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5474" h="273433">
                    <a:moveTo>
                      <a:pt x="600638" y="82734"/>
                    </a:moveTo>
                    <a:lnTo>
                      <a:pt x="464348" y="82734"/>
                    </a:lnTo>
                    <a:lnTo>
                      <a:pt x="464348" y="55475"/>
                    </a:lnTo>
                    <a:cubicBezTo>
                      <a:pt x="464348" y="25409"/>
                      <a:pt x="439899" y="958"/>
                      <a:pt x="409831" y="958"/>
                    </a:cubicBezTo>
                    <a:lnTo>
                      <a:pt x="246282" y="958"/>
                    </a:lnTo>
                    <a:cubicBezTo>
                      <a:pt x="216216" y="958"/>
                      <a:pt x="191765" y="25408"/>
                      <a:pt x="191765" y="55475"/>
                    </a:cubicBezTo>
                    <a:lnTo>
                      <a:pt x="191765" y="82733"/>
                    </a:lnTo>
                    <a:lnTo>
                      <a:pt x="55475" y="82733"/>
                    </a:lnTo>
                    <a:cubicBezTo>
                      <a:pt x="25408" y="82734"/>
                      <a:pt x="958" y="107184"/>
                      <a:pt x="958" y="137250"/>
                    </a:cubicBezTo>
                    <a:lnTo>
                      <a:pt x="958" y="219024"/>
                    </a:lnTo>
                    <a:cubicBezTo>
                      <a:pt x="958" y="249092"/>
                      <a:pt x="25408" y="273541"/>
                      <a:pt x="55475" y="273541"/>
                    </a:cubicBezTo>
                    <a:lnTo>
                      <a:pt x="273541" y="273541"/>
                    </a:lnTo>
                    <a:lnTo>
                      <a:pt x="273541" y="259912"/>
                    </a:lnTo>
                    <a:cubicBezTo>
                      <a:pt x="273541" y="252378"/>
                      <a:pt x="279637" y="246282"/>
                      <a:pt x="287171" y="246282"/>
                    </a:cubicBezTo>
                    <a:lnTo>
                      <a:pt x="368945" y="246282"/>
                    </a:lnTo>
                    <a:cubicBezTo>
                      <a:pt x="376479" y="246282"/>
                      <a:pt x="382575" y="252378"/>
                      <a:pt x="382575" y="259912"/>
                    </a:cubicBezTo>
                    <a:lnTo>
                      <a:pt x="382575" y="273541"/>
                    </a:lnTo>
                    <a:lnTo>
                      <a:pt x="600641" y="273541"/>
                    </a:lnTo>
                    <a:cubicBezTo>
                      <a:pt x="630706" y="273541"/>
                      <a:pt x="655155" y="249092"/>
                      <a:pt x="655155" y="219024"/>
                    </a:cubicBezTo>
                    <a:lnTo>
                      <a:pt x="655155" y="137250"/>
                    </a:lnTo>
                    <a:cubicBezTo>
                      <a:pt x="655155" y="107184"/>
                      <a:pt x="630706" y="82734"/>
                      <a:pt x="600638" y="82734"/>
                    </a:cubicBezTo>
                    <a:close/>
                    <a:moveTo>
                      <a:pt x="409831" y="82734"/>
                    </a:moveTo>
                    <a:lnTo>
                      <a:pt x="246282" y="82734"/>
                    </a:lnTo>
                    <a:lnTo>
                      <a:pt x="246282" y="55475"/>
                    </a:lnTo>
                    <a:lnTo>
                      <a:pt x="409831" y="55475"/>
                    </a:lnTo>
                    <a:lnTo>
                      <a:pt x="409831" y="82734"/>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6" name="Forma libre 398">
                <a:extLst>
                  <a:ext uri="{FF2B5EF4-FFF2-40B4-BE49-F238E27FC236}">
                    <a16:creationId xmlns="" xmlns:a16="http://schemas.microsoft.com/office/drawing/2014/main" id="{5DF11C2C-07A2-4ED8-911A-1082251289D7}"/>
                  </a:ext>
                </a:extLst>
              </p:cNvPr>
              <p:cNvSpPr/>
              <p:nvPr/>
            </p:nvSpPr>
            <p:spPr>
              <a:xfrm>
                <a:off x="10209280" y="11644646"/>
                <a:ext cx="461642" cy="183576"/>
              </a:xfrm>
              <a:custGeom>
                <a:avLst/>
                <a:gdLst>
                  <a:gd name="connsiteX0" fmla="*/ 647595 w 655474"/>
                  <a:gd name="connsiteY0" fmla="*/ 2398 h 260656"/>
                  <a:gd name="connsiteX1" fmla="*/ 633300 w 655474"/>
                  <a:gd name="connsiteY1" fmla="*/ 3742 h 260656"/>
                  <a:gd name="connsiteX2" fmla="*/ 600637 w 655474"/>
                  <a:gd name="connsiteY2" fmla="*/ 14949 h 260656"/>
                  <a:gd name="connsiteX3" fmla="*/ 382574 w 655474"/>
                  <a:gd name="connsiteY3" fmla="*/ 14949 h 260656"/>
                  <a:gd name="connsiteX4" fmla="*/ 382574 w 655474"/>
                  <a:gd name="connsiteY4" fmla="*/ 55836 h 260656"/>
                  <a:gd name="connsiteX5" fmla="*/ 368944 w 655474"/>
                  <a:gd name="connsiteY5" fmla="*/ 69466 h 260656"/>
                  <a:gd name="connsiteX6" fmla="*/ 287169 w 655474"/>
                  <a:gd name="connsiteY6" fmla="*/ 69466 h 260656"/>
                  <a:gd name="connsiteX7" fmla="*/ 273540 w 655474"/>
                  <a:gd name="connsiteY7" fmla="*/ 55836 h 260656"/>
                  <a:gd name="connsiteX8" fmla="*/ 273540 w 655474"/>
                  <a:gd name="connsiteY8" fmla="*/ 14949 h 260656"/>
                  <a:gd name="connsiteX9" fmla="*/ 55475 w 655474"/>
                  <a:gd name="connsiteY9" fmla="*/ 14949 h 260656"/>
                  <a:gd name="connsiteX10" fmla="*/ 22813 w 655474"/>
                  <a:gd name="connsiteY10" fmla="*/ 3742 h 260656"/>
                  <a:gd name="connsiteX11" fmla="*/ 8517 w 655474"/>
                  <a:gd name="connsiteY11" fmla="*/ 2398 h 260656"/>
                  <a:gd name="connsiteX12" fmla="*/ 958 w 655474"/>
                  <a:gd name="connsiteY12" fmla="*/ 14604 h 260656"/>
                  <a:gd name="connsiteX13" fmla="*/ 958 w 655474"/>
                  <a:gd name="connsiteY13" fmla="*/ 205757 h 260656"/>
                  <a:gd name="connsiteX14" fmla="*/ 55475 w 655474"/>
                  <a:gd name="connsiteY14" fmla="*/ 260274 h 260656"/>
                  <a:gd name="connsiteX15" fmla="*/ 600640 w 655474"/>
                  <a:gd name="connsiteY15" fmla="*/ 260274 h 260656"/>
                  <a:gd name="connsiteX16" fmla="*/ 655157 w 655474"/>
                  <a:gd name="connsiteY16" fmla="*/ 205757 h 260656"/>
                  <a:gd name="connsiteX17" fmla="*/ 655157 w 655474"/>
                  <a:gd name="connsiteY17" fmla="*/ 14604 h 260656"/>
                  <a:gd name="connsiteX18" fmla="*/ 647595 w 655474"/>
                  <a:gd name="connsiteY18" fmla="*/ 2398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474" h="260656">
                    <a:moveTo>
                      <a:pt x="647595" y="2398"/>
                    </a:moveTo>
                    <a:cubicBezTo>
                      <a:pt x="642950" y="95"/>
                      <a:pt x="637400" y="628"/>
                      <a:pt x="633300" y="3742"/>
                    </a:cubicBezTo>
                    <a:cubicBezTo>
                      <a:pt x="623611" y="11076"/>
                      <a:pt x="612323" y="14949"/>
                      <a:pt x="600637" y="14949"/>
                    </a:cubicBezTo>
                    <a:lnTo>
                      <a:pt x="382574" y="14949"/>
                    </a:lnTo>
                    <a:lnTo>
                      <a:pt x="382574" y="55836"/>
                    </a:lnTo>
                    <a:cubicBezTo>
                      <a:pt x="382574" y="63370"/>
                      <a:pt x="376478" y="69466"/>
                      <a:pt x="368944" y="69466"/>
                    </a:cubicBezTo>
                    <a:lnTo>
                      <a:pt x="287169" y="69466"/>
                    </a:lnTo>
                    <a:cubicBezTo>
                      <a:pt x="279636" y="69466"/>
                      <a:pt x="273540" y="63370"/>
                      <a:pt x="273540" y="55836"/>
                    </a:cubicBezTo>
                    <a:lnTo>
                      <a:pt x="273540" y="14949"/>
                    </a:lnTo>
                    <a:lnTo>
                      <a:pt x="55475" y="14949"/>
                    </a:lnTo>
                    <a:cubicBezTo>
                      <a:pt x="43789" y="14949"/>
                      <a:pt x="32503" y="11076"/>
                      <a:pt x="22813" y="3742"/>
                    </a:cubicBezTo>
                    <a:cubicBezTo>
                      <a:pt x="18700" y="601"/>
                      <a:pt x="13163" y="68"/>
                      <a:pt x="8517" y="2398"/>
                    </a:cubicBezTo>
                    <a:cubicBezTo>
                      <a:pt x="3887" y="4701"/>
                      <a:pt x="958" y="9425"/>
                      <a:pt x="958" y="14604"/>
                    </a:cubicBezTo>
                    <a:lnTo>
                      <a:pt x="958" y="205757"/>
                    </a:lnTo>
                    <a:cubicBezTo>
                      <a:pt x="958" y="235823"/>
                      <a:pt x="25408" y="260274"/>
                      <a:pt x="55475" y="260274"/>
                    </a:cubicBezTo>
                    <a:lnTo>
                      <a:pt x="600640" y="260274"/>
                    </a:lnTo>
                    <a:cubicBezTo>
                      <a:pt x="630706" y="260274"/>
                      <a:pt x="655157" y="235825"/>
                      <a:pt x="655157" y="205757"/>
                    </a:cubicBezTo>
                    <a:lnTo>
                      <a:pt x="655157" y="14604"/>
                    </a:lnTo>
                    <a:cubicBezTo>
                      <a:pt x="655155" y="9425"/>
                      <a:pt x="652227" y="4701"/>
                      <a:pt x="647595" y="239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7" name="Group 196">
              <a:extLst>
                <a:ext uri="{FF2B5EF4-FFF2-40B4-BE49-F238E27FC236}">
                  <a16:creationId xmlns="" xmlns:a16="http://schemas.microsoft.com/office/drawing/2014/main" id="{0527F5B6-472E-456F-9EB8-39B85B4BB515}"/>
                </a:ext>
              </a:extLst>
            </p:cNvPr>
            <p:cNvGrpSpPr/>
            <p:nvPr/>
          </p:nvGrpSpPr>
          <p:grpSpPr>
            <a:xfrm>
              <a:off x="702542" y="2602554"/>
              <a:ext cx="720000" cy="720000"/>
              <a:chOff x="8357438" y="8235795"/>
              <a:chExt cx="603373" cy="453447"/>
            </a:xfrm>
          </p:grpSpPr>
          <p:sp>
            <p:nvSpPr>
              <p:cNvPr id="198" name="Forma libre 384">
                <a:extLst>
                  <a:ext uri="{FF2B5EF4-FFF2-40B4-BE49-F238E27FC236}">
                    <a16:creationId xmlns="" xmlns:a16="http://schemas.microsoft.com/office/drawing/2014/main" id="{7A937D36-4A9F-482E-A896-99A4F3FEE6CB}"/>
                  </a:ext>
                </a:extLst>
              </p:cNvPr>
              <p:cNvSpPr/>
              <p:nvPr/>
            </p:nvSpPr>
            <p:spPr>
              <a:xfrm>
                <a:off x="8658693" y="8235795"/>
                <a:ext cx="251831" cy="227118"/>
              </a:xfrm>
              <a:custGeom>
                <a:avLst/>
                <a:gdLst>
                  <a:gd name="connsiteX0" fmla="*/ 96362 w 273433"/>
                  <a:gd name="connsiteY0" fmla="*/ 246283 h 246601"/>
                  <a:gd name="connsiteX1" fmla="*/ 182122 w 273433"/>
                  <a:gd name="connsiteY1" fmla="*/ 191364 h 246601"/>
                  <a:gd name="connsiteX2" fmla="*/ 273541 w 273433"/>
                  <a:gd name="connsiteY2" fmla="*/ 96362 h 246601"/>
                  <a:gd name="connsiteX3" fmla="*/ 178137 w 273433"/>
                  <a:gd name="connsiteY3" fmla="*/ 958 h 246601"/>
                  <a:gd name="connsiteX4" fmla="*/ 92067 w 273433"/>
                  <a:gd name="connsiteY4" fmla="*/ 55910 h 246601"/>
                  <a:gd name="connsiteX5" fmla="*/ 958 w 273433"/>
                  <a:gd name="connsiteY5" fmla="*/ 150879 h 246601"/>
                  <a:gd name="connsiteX6" fmla="*/ 96362 w 273433"/>
                  <a:gd name="connsiteY6" fmla="*/ 246283 h 246601"/>
                  <a:gd name="connsiteX7" fmla="*/ 164508 w 273433"/>
                  <a:gd name="connsiteY7" fmla="*/ 69105 h 246601"/>
                  <a:gd name="connsiteX8" fmla="*/ 178137 w 273433"/>
                  <a:gd name="connsiteY8" fmla="*/ 55475 h 246601"/>
                  <a:gd name="connsiteX9" fmla="*/ 191767 w 273433"/>
                  <a:gd name="connsiteY9" fmla="*/ 69105 h 246601"/>
                  <a:gd name="connsiteX10" fmla="*/ 191767 w 273433"/>
                  <a:gd name="connsiteY10" fmla="*/ 123622 h 246601"/>
                  <a:gd name="connsiteX11" fmla="*/ 178137 w 273433"/>
                  <a:gd name="connsiteY11" fmla="*/ 137251 h 246601"/>
                  <a:gd name="connsiteX12" fmla="*/ 164508 w 273433"/>
                  <a:gd name="connsiteY12" fmla="*/ 123622 h 246601"/>
                  <a:gd name="connsiteX13" fmla="*/ 164508 w 273433"/>
                  <a:gd name="connsiteY13" fmla="*/ 69105 h 246601"/>
                  <a:gd name="connsiteX14" fmla="*/ 83966 w 273433"/>
                  <a:gd name="connsiteY14" fmla="*/ 84164 h 246601"/>
                  <a:gd name="connsiteX15" fmla="*/ 82733 w 273433"/>
                  <a:gd name="connsiteY15" fmla="*/ 96364 h 246601"/>
                  <a:gd name="connsiteX16" fmla="*/ 84984 w 273433"/>
                  <a:gd name="connsiteY16" fmla="*/ 116561 h 246601"/>
                  <a:gd name="connsiteX17" fmla="*/ 82733 w 273433"/>
                  <a:gd name="connsiteY17" fmla="*/ 123622 h 246601"/>
                  <a:gd name="connsiteX18" fmla="*/ 82733 w 273433"/>
                  <a:gd name="connsiteY18" fmla="*/ 178138 h 246601"/>
                  <a:gd name="connsiteX19" fmla="*/ 96362 w 273433"/>
                  <a:gd name="connsiteY19" fmla="*/ 191768 h 246601"/>
                  <a:gd name="connsiteX20" fmla="*/ 109992 w 273433"/>
                  <a:gd name="connsiteY20" fmla="*/ 178138 h 246601"/>
                  <a:gd name="connsiteX21" fmla="*/ 109992 w 273433"/>
                  <a:gd name="connsiteY21" fmla="*/ 162921 h 246601"/>
                  <a:gd name="connsiteX22" fmla="*/ 152939 w 273433"/>
                  <a:gd name="connsiteY22" fmla="*/ 187959 h 246601"/>
                  <a:gd name="connsiteX23" fmla="*/ 96362 w 273433"/>
                  <a:gd name="connsiteY23" fmla="*/ 219026 h 246601"/>
                  <a:gd name="connsiteX24" fmla="*/ 28217 w 273433"/>
                  <a:gd name="connsiteY24" fmla="*/ 150881 h 246601"/>
                  <a:gd name="connsiteX25" fmla="*/ 83966 w 273433"/>
                  <a:gd name="connsiteY25" fmla="*/ 84164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3433" h="246601">
                    <a:moveTo>
                      <a:pt x="96362" y="246283"/>
                    </a:moveTo>
                    <a:cubicBezTo>
                      <a:pt x="133337" y="246283"/>
                      <a:pt x="166488" y="224502"/>
                      <a:pt x="182122" y="191364"/>
                    </a:cubicBezTo>
                    <a:cubicBezTo>
                      <a:pt x="232840" y="189223"/>
                      <a:pt x="273541" y="147598"/>
                      <a:pt x="273541" y="96362"/>
                    </a:cubicBezTo>
                    <a:cubicBezTo>
                      <a:pt x="273541" y="43762"/>
                      <a:pt x="230737" y="958"/>
                      <a:pt x="178137" y="958"/>
                    </a:cubicBezTo>
                    <a:cubicBezTo>
                      <a:pt x="140048" y="958"/>
                      <a:pt x="107350" y="23554"/>
                      <a:pt x="92067" y="55910"/>
                    </a:cubicBezTo>
                    <a:cubicBezTo>
                      <a:pt x="41494" y="58211"/>
                      <a:pt x="958" y="99751"/>
                      <a:pt x="958" y="150879"/>
                    </a:cubicBezTo>
                    <a:cubicBezTo>
                      <a:pt x="958" y="203480"/>
                      <a:pt x="43762" y="246283"/>
                      <a:pt x="96362" y="246283"/>
                    </a:cubicBezTo>
                    <a:close/>
                    <a:moveTo>
                      <a:pt x="164508" y="69105"/>
                    </a:moveTo>
                    <a:cubicBezTo>
                      <a:pt x="164508" y="61571"/>
                      <a:pt x="170604" y="55475"/>
                      <a:pt x="178137" y="55475"/>
                    </a:cubicBezTo>
                    <a:cubicBezTo>
                      <a:pt x="185671" y="55475"/>
                      <a:pt x="191767" y="61571"/>
                      <a:pt x="191767" y="69105"/>
                    </a:cubicBezTo>
                    <a:lnTo>
                      <a:pt x="191767" y="123622"/>
                    </a:lnTo>
                    <a:cubicBezTo>
                      <a:pt x="191767" y="131155"/>
                      <a:pt x="185671" y="137251"/>
                      <a:pt x="178137" y="137251"/>
                    </a:cubicBezTo>
                    <a:cubicBezTo>
                      <a:pt x="170604" y="137251"/>
                      <a:pt x="164508" y="131155"/>
                      <a:pt x="164508" y="123622"/>
                    </a:cubicBezTo>
                    <a:lnTo>
                      <a:pt x="164508" y="69105"/>
                    </a:lnTo>
                    <a:close/>
                    <a:moveTo>
                      <a:pt x="83966" y="84164"/>
                    </a:moveTo>
                    <a:cubicBezTo>
                      <a:pt x="83442" y="88202"/>
                      <a:pt x="82733" y="92187"/>
                      <a:pt x="82733" y="96364"/>
                    </a:cubicBezTo>
                    <a:cubicBezTo>
                      <a:pt x="82733" y="103304"/>
                      <a:pt x="83570" y="110038"/>
                      <a:pt x="84984" y="116561"/>
                    </a:cubicBezTo>
                    <a:cubicBezTo>
                      <a:pt x="83684" y="118650"/>
                      <a:pt x="82733" y="120977"/>
                      <a:pt x="82733" y="123622"/>
                    </a:cubicBezTo>
                    <a:lnTo>
                      <a:pt x="82733" y="178138"/>
                    </a:lnTo>
                    <a:cubicBezTo>
                      <a:pt x="82733" y="185672"/>
                      <a:pt x="88829" y="191768"/>
                      <a:pt x="96362" y="191768"/>
                    </a:cubicBezTo>
                    <a:cubicBezTo>
                      <a:pt x="103896" y="191768"/>
                      <a:pt x="109992" y="185672"/>
                      <a:pt x="109992" y="178138"/>
                    </a:cubicBezTo>
                    <a:lnTo>
                      <a:pt x="109992" y="162921"/>
                    </a:lnTo>
                    <a:cubicBezTo>
                      <a:pt x="121630" y="174834"/>
                      <a:pt x="136440" y="183404"/>
                      <a:pt x="152939" y="187959"/>
                    </a:cubicBezTo>
                    <a:cubicBezTo>
                      <a:pt x="140578" y="206943"/>
                      <a:pt x="119516" y="219026"/>
                      <a:pt x="96362" y="219026"/>
                    </a:cubicBezTo>
                    <a:cubicBezTo>
                      <a:pt x="58776" y="219026"/>
                      <a:pt x="28217" y="188453"/>
                      <a:pt x="28217" y="150881"/>
                    </a:cubicBezTo>
                    <a:cubicBezTo>
                      <a:pt x="28216" y="117773"/>
                      <a:pt x="51986" y="90186"/>
                      <a:pt x="83966" y="84164"/>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9" name="Forma libre 385">
                <a:extLst>
                  <a:ext uri="{FF2B5EF4-FFF2-40B4-BE49-F238E27FC236}">
                    <a16:creationId xmlns="" xmlns:a16="http://schemas.microsoft.com/office/drawing/2014/main" id="{7E3F66C6-119A-437B-BFBB-EC711F4088BD}"/>
                  </a:ext>
                </a:extLst>
              </p:cNvPr>
              <p:cNvSpPr/>
              <p:nvPr/>
            </p:nvSpPr>
            <p:spPr>
              <a:xfrm>
                <a:off x="8357438" y="8411529"/>
                <a:ext cx="148275" cy="227118"/>
              </a:xfrm>
              <a:custGeom>
                <a:avLst/>
                <a:gdLst>
                  <a:gd name="connsiteX0" fmla="*/ 128252 w 160993"/>
                  <a:gd name="connsiteY0" fmla="*/ 23422 h 246601"/>
                  <a:gd name="connsiteX1" fmla="*/ 17249 w 160993"/>
                  <a:gd name="connsiteY1" fmla="*/ 1222 h 246601"/>
                  <a:gd name="connsiteX2" fmla="*/ 5936 w 160993"/>
                  <a:gd name="connsiteY2" fmla="*/ 4043 h 246601"/>
                  <a:gd name="connsiteX3" fmla="*/ 958 w 160993"/>
                  <a:gd name="connsiteY3" fmla="*/ 14584 h 246601"/>
                  <a:gd name="connsiteX4" fmla="*/ 958 w 160993"/>
                  <a:gd name="connsiteY4" fmla="*/ 232650 h 246601"/>
                  <a:gd name="connsiteX5" fmla="*/ 14588 w 160993"/>
                  <a:gd name="connsiteY5" fmla="*/ 246280 h 246601"/>
                  <a:gd name="connsiteX6" fmla="*/ 99982 w 160993"/>
                  <a:gd name="connsiteY6" fmla="*/ 246280 h 246601"/>
                  <a:gd name="connsiteX7" fmla="*/ 140471 w 160993"/>
                  <a:gd name="connsiteY7" fmla="*/ 211182 h 246601"/>
                  <a:gd name="connsiteX8" fmla="*/ 160728 w 160993"/>
                  <a:gd name="connsiteY8" fmla="*/ 69300 h 246601"/>
                  <a:gd name="connsiteX9" fmla="*/ 128252 w 160993"/>
                  <a:gd name="connsiteY9" fmla="*/ 23422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93" h="246601">
                    <a:moveTo>
                      <a:pt x="128252" y="23422"/>
                    </a:moveTo>
                    <a:lnTo>
                      <a:pt x="17249" y="1222"/>
                    </a:lnTo>
                    <a:cubicBezTo>
                      <a:pt x="13283" y="423"/>
                      <a:pt x="9104" y="1462"/>
                      <a:pt x="5936" y="4043"/>
                    </a:cubicBezTo>
                    <a:cubicBezTo>
                      <a:pt x="2794" y="6638"/>
                      <a:pt x="958" y="10498"/>
                      <a:pt x="958" y="14584"/>
                    </a:cubicBezTo>
                    <a:lnTo>
                      <a:pt x="958" y="232650"/>
                    </a:lnTo>
                    <a:cubicBezTo>
                      <a:pt x="958" y="240184"/>
                      <a:pt x="7054" y="246280"/>
                      <a:pt x="14588" y="246280"/>
                    </a:cubicBezTo>
                    <a:lnTo>
                      <a:pt x="99982" y="246280"/>
                    </a:lnTo>
                    <a:cubicBezTo>
                      <a:pt x="120213" y="246280"/>
                      <a:pt x="137622" y="231186"/>
                      <a:pt x="140471" y="211182"/>
                    </a:cubicBezTo>
                    <a:lnTo>
                      <a:pt x="160728" y="69300"/>
                    </a:lnTo>
                    <a:cubicBezTo>
                      <a:pt x="163789" y="47818"/>
                      <a:pt x="149548" y="27668"/>
                      <a:pt x="128252" y="23422"/>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200" name="Forma libre 386">
                <a:extLst>
                  <a:ext uri="{FF2B5EF4-FFF2-40B4-BE49-F238E27FC236}">
                    <a16:creationId xmlns="" xmlns:a16="http://schemas.microsoft.com/office/drawing/2014/main" id="{BE8C97FB-1E02-4A54-ABFF-1F6F616BFFB9}"/>
                  </a:ext>
                </a:extLst>
              </p:cNvPr>
              <p:cNvSpPr/>
              <p:nvPr/>
            </p:nvSpPr>
            <p:spPr>
              <a:xfrm>
                <a:off x="8508927" y="8449179"/>
                <a:ext cx="451884" cy="240063"/>
              </a:xfrm>
              <a:custGeom>
                <a:avLst/>
                <a:gdLst>
                  <a:gd name="connsiteX0" fmla="*/ 408897 w 490647"/>
                  <a:gd name="connsiteY0" fmla="*/ 82737 h 260656"/>
                  <a:gd name="connsiteX1" fmla="*/ 337377 w 490647"/>
                  <a:gd name="connsiteY1" fmla="*/ 95278 h 260656"/>
                  <a:gd name="connsiteX2" fmla="*/ 327113 w 490647"/>
                  <a:gd name="connsiteY2" fmla="*/ 109176 h 260656"/>
                  <a:gd name="connsiteX3" fmla="*/ 327122 w 490647"/>
                  <a:gd name="connsiteY3" fmla="*/ 109995 h 260656"/>
                  <a:gd name="connsiteX4" fmla="*/ 301594 w 490647"/>
                  <a:gd name="connsiteY4" fmla="*/ 160998 h 260656"/>
                  <a:gd name="connsiteX5" fmla="*/ 237175 w 490647"/>
                  <a:gd name="connsiteY5" fmla="*/ 178446 h 260656"/>
                  <a:gd name="connsiteX6" fmla="*/ 84567 w 490647"/>
                  <a:gd name="connsiteY6" fmla="*/ 149425 h 260656"/>
                  <a:gd name="connsiteX7" fmla="*/ 74270 w 490647"/>
                  <a:gd name="connsiteY7" fmla="*/ 133657 h 260656"/>
                  <a:gd name="connsiteX8" fmla="*/ 91541 w 490647"/>
                  <a:gd name="connsiteY8" fmla="*/ 123063 h 260656"/>
                  <a:gd name="connsiteX9" fmla="*/ 237175 w 490647"/>
                  <a:gd name="connsiteY9" fmla="*/ 151186 h 260656"/>
                  <a:gd name="connsiteX10" fmla="*/ 285303 w 490647"/>
                  <a:gd name="connsiteY10" fmla="*/ 139141 h 260656"/>
                  <a:gd name="connsiteX11" fmla="*/ 299864 w 490647"/>
                  <a:gd name="connsiteY11" fmla="*/ 109992 h 260656"/>
                  <a:gd name="connsiteX12" fmla="*/ 299159 w 490647"/>
                  <a:gd name="connsiteY12" fmla="*/ 103516 h 260656"/>
                  <a:gd name="connsiteX13" fmla="*/ 193547 w 490647"/>
                  <a:gd name="connsiteY13" fmla="*/ 42113 h 260656"/>
                  <a:gd name="connsiteX14" fmla="*/ 135304 w 490647"/>
                  <a:gd name="connsiteY14" fmla="*/ 20630 h 260656"/>
                  <a:gd name="connsiteX15" fmla="*/ 68170 w 490647"/>
                  <a:gd name="connsiteY15" fmla="*/ 958 h 260656"/>
                  <a:gd name="connsiteX16" fmla="*/ 35360 w 490647"/>
                  <a:gd name="connsiteY16" fmla="*/ 3213 h 260656"/>
                  <a:gd name="connsiteX17" fmla="*/ 23585 w 490647"/>
                  <a:gd name="connsiteY17" fmla="*/ 17764 h 260656"/>
                  <a:gd name="connsiteX18" fmla="*/ 23209 w 490647"/>
                  <a:gd name="connsiteY18" fmla="*/ 32275 h 260656"/>
                  <a:gd name="connsiteX19" fmla="*/ 2952 w 490647"/>
                  <a:gd name="connsiteY19" fmla="*/ 174197 h 260656"/>
                  <a:gd name="connsiteX20" fmla="*/ 2073 w 490647"/>
                  <a:gd name="connsiteY20" fmla="*/ 177883 h 260656"/>
                  <a:gd name="connsiteX21" fmla="*/ 1354 w 490647"/>
                  <a:gd name="connsiteY21" fmla="*/ 180611 h 260656"/>
                  <a:gd name="connsiteX22" fmla="*/ 9020 w 490647"/>
                  <a:gd name="connsiteY22" fmla="*/ 196317 h 260656"/>
                  <a:gd name="connsiteX23" fmla="*/ 204459 w 490647"/>
                  <a:gd name="connsiteY23" fmla="*/ 259910 h 260656"/>
                  <a:gd name="connsiteX24" fmla="*/ 438177 w 490647"/>
                  <a:gd name="connsiteY24" fmla="*/ 171002 h 260656"/>
                  <a:gd name="connsiteX25" fmla="*/ 482233 w 490647"/>
                  <a:gd name="connsiteY25" fmla="*/ 149861 h 260656"/>
                  <a:gd name="connsiteX26" fmla="*/ 490667 w 490647"/>
                  <a:gd name="connsiteY26" fmla="*/ 137746 h 260656"/>
                  <a:gd name="connsiteX27" fmla="*/ 408897 w 490647"/>
                  <a:gd name="connsiteY27" fmla="*/ 82737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0647" h="260656">
                    <a:moveTo>
                      <a:pt x="408897" y="82737"/>
                    </a:moveTo>
                    <a:cubicBezTo>
                      <a:pt x="391880" y="82737"/>
                      <a:pt x="363181" y="88803"/>
                      <a:pt x="337377" y="95278"/>
                    </a:cubicBezTo>
                    <a:cubicBezTo>
                      <a:pt x="331059" y="96863"/>
                      <a:pt x="326970" y="102664"/>
                      <a:pt x="327113" y="109176"/>
                    </a:cubicBezTo>
                    <a:cubicBezTo>
                      <a:pt x="327119" y="109448"/>
                      <a:pt x="327122" y="109720"/>
                      <a:pt x="327122" y="109995"/>
                    </a:cubicBezTo>
                    <a:cubicBezTo>
                      <a:pt x="327122" y="130611"/>
                      <a:pt x="318045" y="148712"/>
                      <a:pt x="301594" y="160998"/>
                    </a:cubicBezTo>
                    <a:cubicBezTo>
                      <a:pt x="285649" y="172897"/>
                      <a:pt x="265179" y="178446"/>
                      <a:pt x="237175" y="178446"/>
                    </a:cubicBezTo>
                    <a:cubicBezTo>
                      <a:pt x="200499" y="178446"/>
                      <a:pt x="150586" y="168949"/>
                      <a:pt x="84567" y="149425"/>
                    </a:cubicBezTo>
                    <a:cubicBezTo>
                      <a:pt x="77753" y="147410"/>
                      <a:pt x="72937" y="140637"/>
                      <a:pt x="74270" y="133657"/>
                    </a:cubicBezTo>
                    <a:cubicBezTo>
                      <a:pt x="75806" y="125607"/>
                      <a:pt x="83929" y="120786"/>
                      <a:pt x="91541" y="123063"/>
                    </a:cubicBezTo>
                    <a:cubicBezTo>
                      <a:pt x="154523" y="141723"/>
                      <a:pt x="203502" y="151186"/>
                      <a:pt x="237175" y="151186"/>
                    </a:cubicBezTo>
                    <a:cubicBezTo>
                      <a:pt x="265845" y="151186"/>
                      <a:pt x="278382" y="144318"/>
                      <a:pt x="285303" y="139141"/>
                    </a:cubicBezTo>
                    <a:cubicBezTo>
                      <a:pt x="294832" y="132033"/>
                      <a:pt x="299864" y="121958"/>
                      <a:pt x="299864" y="109992"/>
                    </a:cubicBezTo>
                    <a:cubicBezTo>
                      <a:pt x="299864" y="107706"/>
                      <a:pt x="299448" y="105648"/>
                      <a:pt x="299159" y="103516"/>
                    </a:cubicBezTo>
                    <a:cubicBezTo>
                      <a:pt x="293999" y="65889"/>
                      <a:pt x="244454" y="52453"/>
                      <a:pt x="193547" y="42113"/>
                    </a:cubicBezTo>
                    <a:cubicBezTo>
                      <a:pt x="169909" y="37321"/>
                      <a:pt x="152313" y="28843"/>
                      <a:pt x="135304" y="20630"/>
                    </a:cubicBezTo>
                    <a:cubicBezTo>
                      <a:pt x="114328" y="10514"/>
                      <a:pt x="94523" y="958"/>
                      <a:pt x="68170" y="958"/>
                    </a:cubicBezTo>
                    <a:cubicBezTo>
                      <a:pt x="57722" y="958"/>
                      <a:pt x="46687" y="1719"/>
                      <a:pt x="35360" y="3213"/>
                    </a:cubicBezTo>
                    <a:cubicBezTo>
                      <a:pt x="28208" y="4156"/>
                      <a:pt x="23046" y="10571"/>
                      <a:pt x="23585" y="17764"/>
                    </a:cubicBezTo>
                    <a:cubicBezTo>
                      <a:pt x="23981" y="23048"/>
                      <a:pt x="23874" y="27788"/>
                      <a:pt x="23209" y="32275"/>
                    </a:cubicBezTo>
                    <a:lnTo>
                      <a:pt x="2952" y="174197"/>
                    </a:lnTo>
                    <a:cubicBezTo>
                      <a:pt x="2765" y="175474"/>
                      <a:pt x="2392" y="176673"/>
                      <a:pt x="2073" y="177883"/>
                    </a:cubicBezTo>
                    <a:cubicBezTo>
                      <a:pt x="2046" y="178003"/>
                      <a:pt x="1380" y="180505"/>
                      <a:pt x="1354" y="180611"/>
                    </a:cubicBezTo>
                    <a:cubicBezTo>
                      <a:pt x="-217" y="187012"/>
                      <a:pt x="3004" y="193628"/>
                      <a:pt x="9020" y="196317"/>
                    </a:cubicBezTo>
                    <a:cubicBezTo>
                      <a:pt x="73865" y="225331"/>
                      <a:pt x="160431" y="259910"/>
                      <a:pt x="204459" y="259910"/>
                    </a:cubicBezTo>
                    <a:cubicBezTo>
                      <a:pt x="257325" y="259910"/>
                      <a:pt x="366172" y="206406"/>
                      <a:pt x="438177" y="171002"/>
                    </a:cubicBezTo>
                    <a:cubicBezTo>
                      <a:pt x="456763" y="161868"/>
                      <a:pt x="472165" y="154286"/>
                      <a:pt x="482233" y="149861"/>
                    </a:cubicBezTo>
                    <a:cubicBezTo>
                      <a:pt x="487111" y="147718"/>
                      <a:pt x="490610" y="143074"/>
                      <a:pt x="490667" y="137746"/>
                    </a:cubicBezTo>
                    <a:cubicBezTo>
                      <a:pt x="491017" y="105382"/>
                      <a:pt x="457299" y="82737"/>
                      <a:pt x="408897" y="8273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grpSp>
        <p:nvGrpSpPr>
          <p:cNvPr id="201" name="Group 200">
            <a:extLst>
              <a:ext uri="{FF2B5EF4-FFF2-40B4-BE49-F238E27FC236}">
                <a16:creationId xmlns="" xmlns:a16="http://schemas.microsoft.com/office/drawing/2014/main" id="{A2131E22-EC71-4D9A-A336-CB1AB1CC3C09}"/>
              </a:ext>
            </a:extLst>
          </p:cNvPr>
          <p:cNvGrpSpPr/>
          <p:nvPr/>
        </p:nvGrpSpPr>
        <p:grpSpPr>
          <a:xfrm>
            <a:off x="2679853" y="2229151"/>
            <a:ext cx="1290830" cy="1205304"/>
            <a:chOff x="7315104" y="4378416"/>
            <a:chExt cx="10984839" cy="8583633"/>
          </a:xfrm>
        </p:grpSpPr>
        <p:grpSp>
          <p:nvGrpSpPr>
            <p:cNvPr id="202" name="Group 201">
              <a:extLst>
                <a:ext uri="{FF2B5EF4-FFF2-40B4-BE49-F238E27FC236}">
                  <a16:creationId xmlns="" xmlns:a16="http://schemas.microsoft.com/office/drawing/2014/main" id="{44566267-3519-429B-A075-14F56365EF10}"/>
                </a:ext>
              </a:extLst>
            </p:cNvPr>
            <p:cNvGrpSpPr/>
            <p:nvPr/>
          </p:nvGrpSpPr>
          <p:grpSpPr>
            <a:xfrm rot="10800000">
              <a:off x="13780795" y="4560736"/>
              <a:ext cx="3672677" cy="6366506"/>
              <a:chOff x="1611085" y="2328424"/>
              <a:chExt cx="2171665" cy="3758968"/>
            </a:xfrm>
          </p:grpSpPr>
          <p:grpSp>
            <p:nvGrpSpPr>
              <p:cNvPr id="312" name="Group 311">
                <a:extLst>
                  <a:ext uri="{FF2B5EF4-FFF2-40B4-BE49-F238E27FC236}">
                    <a16:creationId xmlns="" xmlns:a16="http://schemas.microsoft.com/office/drawing/2014/main" id="{09B867E4-FBFF-4409-9464-CE771BB1E450}"/>
                  </a:ext>
                </a:extLst>
              </p:cNvPr>
              <p:cNvGrpSpPr/>
              <p:nvPr/>
            </p:nvGrpSpPr>
            <p:grpSpPr>
              <a:xfrm>
                <a:off x="1611085" y="2328424"/>
                <a:ext cx="2171665" cy="2093053"/>
                <a:chOff x="1611085" y="2328424"/>
                <a:chExt cx="4960524" cy="4780959"/>
              </a:xfrm>
            </p:grpSpPr>
            <p:sp>
              <p:nvSpPr>
                <p:cNvPr id="321" name="Parallelogram 320">
                  <a:extLst>
                    <a:ext uri="{FF2B5EF4-FFF2-40B4-BE49-F238E27FC236}">
                      <a16:creationId xmlns="" xmlns:a16="http://schemas.microsoft.com/office/drawing/2014/main" id="{00423577-3C5C-4DE2-A248-5D5DC510876B}"/>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22" name="Parallelogram 321">
                  <a:extLst>
                    <a:ext uri="{FF2B5EF4-FFF2-40B4-BE49-F238E27FC236}">
                      <a16:creationId xmlns="" xmlns:a16="http://schemas.microsoft.com/office/drawing/2014/main" id="{86552A8A-5FF9-431C-B221-E08738B167D8}"/>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23" name="Parallelogram 322">
                  <a:extLst>
                    <a:ext uri="{FF2B5EF4-FFF2-40B4-BE49-F238E27FC236}">
                      <a16:creationId xmlns="" xmlns:a16="http://schemas.microsoft.com/office/drawing/2014/main" id="{018D3F7F-3F36-4D85-86F3-84B9B26B741A}"/>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313" name="Group 312">
                <a:extLst>
                  <a:ext uri="{FF2B5EF4-FFF2-40B4-BE49-F238E27FC236}">
                    <a16:creationId xmlns="" xmlns:a16="http://schemas.microsoft.com/office/drawing/2014/main" id="{C2CA968A-F1DD-4C2E-8FE6-CEB9210FEBF7}"/>
                  </a:ext>
                </a:extLst>
              </p:cNvPr>
              <p:cNvGrpSpPr/>
              <p:nvPr/>
            </p:nvGrpSpPr>
            <p:grpSpPr>
              <a:xfrm>
                <a:off x="1611085" y="3161010"/>
                <a:ext cx="2171665" cy="2093053"/>
                <a:chOff x="1611085" y="2328424"/>
                <a:chExt cx="4960524" cy="4780959"/>
              </a:xfrm>
            </p:grpSpPr>
            <p:sp>
              <p:nvSpPr>
                <p:cNvPr id="318" name="Parallelogram 317">
                  <a:extLst>
                    <a:ext uri="{FF2B5EF4-FFF2-40B4-BE49-F238E27FC236}">
                      <a16:creationId xmlns="" xmlns:a16="http://schemas.microsoft.com/office/drawing/2014/main" id="{3D1EB2BA-9037-45F6-A9B1-8EBC197E8803}"/>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19" name="Parallelogram 318">
                  <a:extLst>
                    <a:ext uri="{FF2B5EF4-FFF2-40B4-BE49-F238E27FC236}">
                      <a16:creationId xmlns="" xmlns:a16="http://schemas.microsoft.com/office/drawing/2014/main" id="{4F1072DF-BBD1-4176-B6BA-90818A8AC141}"/>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20" name="Parallelogram 319">
                  <a:extLst>
                    <a:ext uri="{FF2B5EF4-FFF2-40B4-BE49-F238E27FC236}">
                      <a16:creationId xmlns="" xmlns:a16="http://schemas.microsoft.com/office/drawing/2014/main" id="{2D1CF787-B81D-4A34-AF0C-091A5BD07ED4}"/>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314" name="Group 313">
                <a:extLst>
                  <a:ext uri="{FF2B5EF4-FFF2-40B4-BE49-F238E27FC236}">
                    <a16:creationId xmlns="" xmlns:a16="http://schemas.microsoft.com/office/drawing/2014/main" id="{80C7955E-B33E-49EA-A4D3-FF361773A4A8}"/>
                  </a:ext>
                </a:extLst>
              </p:cNvPr>
              <p:cNvGrpSpPr/>
              <p:nvPr/>
            </p:nvGrpSpPr>
            <p:grpSpPr>
              <a:xfrm>
                <a:off x="1611085" y="3994339"/>
                <a:ext cx="2171665" cy="2093053"/>
                <a:chOff x="1611085" y="2328424"/>
                <a:chExt cx="4960524" cy="4780959"/>
              </a:xfrm>
            </p:grpSpPr>
            <p:sp>
              <p:nvSpPr>
                <p:cNvPr id="315" name="Parallelogram 314">
                  <a:extLst>
                    <a:ext uri="{FF2B5EF4-FFF2-40B4-BE49-F238E27FC236}">
                      <a16:creationId xmlns="" xmlns:a16="http://schemas.microsoft.com/office/drawing/2014/main" id="{51E382EA-23F4-4AF3-B17B-0A825FA9CB1A}"/>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16" name="Parallelogram 315">
                  <a:extLst>
                    <a:ext uri="{FF2B5EF4-FFF2-40B4-BE49-F238E27FC236}">
                      <a16:creationId xmlns="" xmlns:a16="http://schemas.microsoft.com/office/drawing/2014/main" id="{AB123D44-FAB4-492A-AE22-AD2177DAA498}"/>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17" name="Parallelogram 316">
                  <a:extLst>
                    <a:ext uri="{FF2B5EF4-FFF2-40B4-BE49-F238E27FC236}">
                      <a16:creationId xmlns="" xmlns:a16="http://schemas.microsoft.com/office/drawing/2014/main" id="{4D354C1F-58D4-4559-BEB6-0B6FA63009F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203" name="Group 202">
              <a:extLst>
                <a:ext uri="{FF2B5EF4-FFF2-40B4-BE49-F238E27FC236}">
                  <a16:creationId xmlns="" xmlns:a16="http://schemas.microsoft.com/office/drawing/2014/main" id="{BDA05426-B7FB-4EEA-AB9A-FA0359506D76}"/>
                </a:ext>
              </a:extLst>
            </p:cNvPr>
            <p:cNvGrpSpPr/>
            <p:nvPr/>
          </p:nvGrpSpPr>
          <p:grpSpPr>
            <a:xfrm rot="10800000" flipH="1">
              <a:off x="8547876" y="4474691"/>
              <a:ext cx="3672677" cy="6366506"/>
              <a:chOff x="1611085" y="2328424"/>
              <a:chExt cx="2171665" cy="3758968"/>
            </a:xfrm>
          </p:grpSpPr>
          <p:grpSp>
            <p:nvGrpSpPr>
              <p:cNvPr id="300" name="Group 299">
                <a:extLst>
                  <a:ext uri="{FF2B5EF4-FFF2-40B4-BE49-F238E27FC236}">
                    <a16:creationId xmlns="" xmlns:a16="http://schemas.microsoft.com/office/drawing/2014/main" id="{273B3E5A-3F5A-43EB-BF41-43367611C63C}"/>
                  </a:ext>
                </a:extLst>
              </p:cNvPr>
              <p:cNvGrpSpPr/>
              <p:nvPr/>
            </p:nvGrpSpPr>
            <p:grpSpPr>
              <a:xfrm>
                <a:off x="1611085" y="2328424"/>
                <a:ext cx="2171665" cy="2093053"/>
                <a:chOff x="1611085" y="2328424"/>
                <a:chExt cx="4960524" cy="4780959"/>
              </a:xfrm>
            </p:grpSpPr>
            <p:sp>
              <p:nvSpPr>
                <p:cNvPr id="309" name="Parallelogram 308">
                  <a:extLst>
                    <a:ext uri="{FF2B5EF4-FFF2-40B4-BE49-F238E27FC236}">
                      <a16:creationId xmlns="" xmlns:a16="http://schemas.microsoft.com/office/drawing/2014/main" id="{1BE32120-0214-4C2C-9F9A-94F1F35B6191}"/>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10" name="Parallelogram 309">
                  <a:extLst>
                    <a:ext uri="{FF2B5EF4-FFF2-40B4-BE49-F238E27FC236}">
                      <a16:creationId xmlns="" xmlns:a16="http://schemas.microsoft.com/office/drawing/2014/main" id="{69180419-545B-4402-B640-1A4BFA4EC8E8}"/>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11" name="Parallelogram 310">
                  <a:extLst>
                    <a:ext uri="{FF2B5EF4-FFF2-40B4-BE49-F238E27FC236}">
                      <a16:creationId xmlns="" xmlns:a16="http://schemas.microsoft.com/office/drawing/2014/main" id="{9F5432CB-9050-400B-81B6-19FF61BDF0FA}"/>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301" name="Group 300">
                <a:extLst>
                  <a:ext uri="{FF2B5EF4-FFF2-40B4-BE49-F238E27FC236}">
                    <a16:creationId xmlns="" xmlns:a16="http://schemas.microsoft.com/office/drawing/2014/main" id="{5AC26544-F285-4141-86EC-791FD7993E72}"/>
                  </a:ext>
                </a:extLst>
              </p:cNvPr>
              <p:cNvGrpSpPr/>
              <p:nvPr/>
            </p:nvGrpSpPr>
            <p:grpSpPr>
              <a:xfrm>
                <a:off x="1611085" y="3161010"/>
                <a:ext cx="2171665" cy="2093053"/>
                <a:chOff x="1611085" y="2328424"/>
                <a:chExt cx="4960524" cy="4780959"/>
              </a:xfrm>
            </p:grpSpPr>
            <p:sp>
              <p:nvSpPr>
                <p:cNvPr id="306" name="Parallelogram 305">
                  <a:extLst>
                    <a:ext uri="{FF2B5EF4-FFF2-40B4-BE49-F238E27FC236}">
                      <a16:creationId xmlns="" xmlns:a16="http://schemas.microsoft.com/office/drawing/2014/main" id="{6B11F569-DD39-4133-BC60-007842D153D8}"/>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07" name="Parallelogram 306">
                  <a:extLst>
                    <a:ext uri="{FF2B5EF4-FFF2-40B4-BE49-F238E27FC236}">
                      <a16:creationId xmlns="" xmlns:a16="http://schemas.microsoft.com/office/drawing/2014/main" id="{C94C3703-A247-4F75-A068-8486F939783F}"/>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08" name="Parallelogram 307">
                  <a:extLst>
                    <a:ext uri="{FF2B5EF4-FFF2-40B4-BE49-F238E27FC236}">
                      <a16:creationId xmlns="" xmlns:a16="http://schemas.microsoft.com/office/drawing/2014/main" id="{6DD0A80F-97B1-4606-B678-83EF9E4120E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302" name="Group 301">
                <a:extLst>
                  <a:ext uri="{FF2B5EF4-FFF2-40B4-BE49-F238E27FC236}">
                    <a16:creationId xmlns="" xmlns:a16="http://schemas.microsoft.com/office/drawing/2014/main" id="{D9A8E71F-B489-4459-9A7F-643C05A55036}"/>
                  </a:ext>
                </a:extLst>
              </p:cNvPr>
              <p:cNvGrpSpPr/>
              <p:nvPr/>
            </p:nvGrpSpPr>
            <p:grpSpPr>
              <a:xfrm>
                <a:off x="1611085" y="3994339"/>
                <a:ext cx="2171665" cy="2093053"/>
                <a:chOff x="1611085" y="2328424"/>
                <a:chExt cx="4960524" cy="4780959"/>
              </a:xfrm>
            </p:grpSpPr>
            <p:sp>
              <p:nvSpPr>
                <p:cNvPr id="303" name="Parallelogram 302">
                  <a:extLst>
                    <a:ext uri="{FF2B5EF4-FFF2-40B4-BE49-F238E27FC236}">
                      <a16:creationId xmlns="" xmlns:a16="http://schemas.microsoft.com/office/drawing/2014/main" id="{48CEFD8F-401C-4B82-8C18-0A57C49BC0ED}"/>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04" name="Parallelogram 303">
                  <a:extLst>
                    <a:ext uri="{FF2B5EF4-FFF2-40B4-BE49-F238E27FC236}">
                      <a16:creationId xmlns="" xmlns:a16="http://schemas.microsoft.com/office/drawing/2014/main" id="{9696F9A1-0C1F-4C76-8FD0-AFA5304D502F}"/>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05" name="Parallelogram 304">
                  <a:extLst>
                    <a:ext uri="{FF2B5EF4-FFF2-40B4-BE49-F238E27FC236}">
                      <a16:creationId xmlns="" xmlns:a16="http://schemas.microsoft.com/office/drawing/2014/main" id="{7B4D5EA6-4284-4A56-9121-622B66F6A4A3}"/>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204" name="Group 203">
              <a:extLst>
                <a:ext uri="{FF2B5EF4-FFF2-40B4-BE49-F238E27FC236}">
                  <a16:creationId xmlns="" xmlns:a16="http://schemas.microsoft.com/office/drawing/2014/main" id="{EBC00011-A26F-4D56-AA7A-8B517F5721F1}"/>
                </a:ext>
              </a:extLst>
            </p:cNvPr>
            <p:cNvGrpSpPr/>
            <p:nvPr/>
          </p:nvGrpSpPr>
          <p:grpSpPr>
            <a:xfrm>
              <a:off x="8543758" y="8722057"/>
              <a:ext cx="7342855" cy="4239992"/>
              <a:chOff x="1609614" y="1046008"/>
              <a:chExt cx="4341852" cy="2540188"/>
            </a:xfrm>
          </p:grpSpPr>
          <p:grpSp>
            <p:nvGrpSpPr>
              <p:cNvPr id="288" name="Group 287">
                <a:extLst>
                  <a:ext uri="{FF2B5EF4-FFF2-40B4-BE49-F238E27FC236}">
                    <a16:creationId xmlns="" xmlns:a16="http://schemas.microsoft.com/office/drawing/2014/main" id="{C1287EF3-57D7-4623-9DAC-99F052FB2840}"/>
                  </a:ext>
                </a:extLst>
              </p:cNvPr>
              <p:cNvGrpSpPr/>
              <p:nvPr/>
            </p:nvGrpSpPr>
            <p:grpSpPr>
              <a:xfrm>
                <a:off x="3056898" y="1894541"/>
                <a:ext cx="2894568" cy="1691655"/>
                <a:chOff x="3056898" y="1894541"/>
                <a:chExt cx="2894568" cy="1691655"/>
              </a:xfrm>
            </p:grpSpPr>
            <p:sp>
              <p:nvSpPr>
                <p:cNvPr id="297" name="Diamond 296">
                  <a:extLst>
                    <a:ext uri="{FF2B5EF4-FFF2-40B4-BE49-F238E27FC236}">
                      <a16:creationId xmlns="" xmlns:a16="http://schemas.microsoft.com/office/drawing/2014/main" id="{0C639BA2-1AFF-44FF-8E7F-F98A8681BE1B}"/>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98" name="Diamond 297">
                  <a:extLst>
                    <a:ext uri="{FF2B5EF4-FFF2-40B4-BE49-F238E27FC236}">
                      <a16:creationId xmlns="" xmlns:a16="http://schemas.microsoft.com/office/drawing/2014/main" id="{908549FB-3266-47DB-8084-F38CE7DD6D10}"/>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99" name="Diamond 298">
                  <a:extLst>
                    <a:ext uri="{FF2B5EF4-FFF2-40B4-BE49-F238E27FC236}">
                      <a16:creationId xmlns="" xmlns:a16="http://schemas.microsoft.com/office/drawing/2014/main" id="{CB7896C1-278D-4E6F-8459-4B128AFD6A6D}"/>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89" name="Group 288">
                <a:extLst>
                  <a:ext uri="{FF2B5EF4-FFF2-40B4-BE49-F238E27FC236}">
                    <a16:creationId xmlns="" xmlns:a16="http://schemas.microsoft.com/office/drawing/2014/main" id="{0DD161AA-CE93-4B76-BE59-6151F7F02F7D}"/>
                  </a:ext>
                </a:extLst>
              </p:cNvPr>
              <p:cNvGrpSpPr/>
              <p:nvPr/>
            </p:nvGrpSpPr>
            <p:grpSpPr>
              <a:xfrm>
                <a:off x="2332901" y="1469092"/>
                <a:ext cx="2894568" cy="1691655"/>
                <a:chOff x="3056898" y="1894541"/>
                <a:chExt cx="2894568" cy="1691655"/>
              </a:xfrm>
            </p:grpSpPr>
            <p:sp>
              <p:nvSpPr>
                <p:cNvPr id="294" name="Diamond 293">
                  <a:extLst>
                    <a:ext uri="{FF2B5EF4-FFF2-40B4-BE49-F238E27FC236}">
                      <a16:creationId xmlns="" xmlns:a16="http://schemas.microsoft.com/office/drawing/2014/main" id="{0C227939-8E82-42C7-BEEA-F1DB7C7FF3D1}"/>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95" name="Diamond 294">
                  <a:extLst>
                    <a:ext uri="{FF2B5EF4-FFF2-40B4-BE49-F238E27FC236}">
                      <a16:creationId xmlns="" xmlns:a16="http://schemas.microsoft.com/office/drawing/2014/main" id="{A0B4C08E-8446-4442-8F6A-88BCD6B1F1DA}"/>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96" name="Diamond 295">
                  <a:extLst>
                    <a:ext uri="{FF2B5EF4-FFF2-40B4-BE49-F238E27FC236}">
                      <a16:creationId xmlns="" xmlns:a16="http://schemas.microsoft.com/office/drawing/2014/main" id="{8CE893C0-CF91-4B36-A88E-E2EBC57E7597}"/>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90" name="Group 289">
                <a:extLst>
                  <a:ext uri="{FF2B5EF4-FFF2-40B4-BE49-F238E27FC236}">
                    <a16:creationId xmlns="" xmlns:a16="http://schemas.microsoft.com/office/drawing/2014/main" id="{99663146-18DC-4171-ABBE-ED8526BB9009}"/>
                  </a:ext>
                </a:extLst>
              </p:cNvPr>
              <p:cNvGrpSpPr/>
              <p:nvPr/>
            </p:nvGrpSpPr>
            <p:grpSpPr>
              <a:xfrm>
                <a:off x="1609614" y="1046008"/>
                <a:ext cx="2894568" cy="1691655"/>
                <a:chOff x="3056898" y="1894541"/>
                <a:chExt cx="2894568" cy="1691655"/>
              </a:xfrm>
            </p:grpSpPr>
            <p:sp>
              <p:nvSpPr>
                <p:cNvPr id="291" name="Diamond 290">
                  <a:extLst>
                    <a:ext uri="{FF2B5EF4-FFF2-40B4-BE49-F238E27FC236}">
                      <a16:creationId xmlns="" xmlns:a16="http://schemas.microsoft.com/office/drawing/2014/main" id="{DD46F2AD-B17B-4661-A797-633CD9C87340}"/>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92" name="Diamond 291">
                  <a:extLst>
                    <a:ext uri="{FF2B5EF4-FFF2-40B4-BE49-F238E27FC236}">
                      <a16:creationId xmlns="" xmlns:a16="http://schemas.microsoft.com/office/drawing/2014/main" id="{01233E27-3B05-4303-9AD9-A6DCD6B8324E}"/>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93" name="Diamond 292">
                  <a:extLst>
                    <a:ext uri="{FF2B5EF4-FFF2-40B4-BE49-F238E27FC236}">
                      <a16:creationId xmlns="" xmlns:a16="http://schemas.microsoft.com/office/drawing/2014/main" id="{55D1AF6B-A5D3-4517-9C8B-367F87A3257E}"/>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205" name="Group 204">
              <a:extLst>
                <a:ext uri="{FF2B5EF4-FFF2-40B4-BE49-F238E27FC236}">
                  <a16:creationId xmlns="" xmlns:a16="http://schemas.microsoft.com/office/drawing/2014/main" id="{D1F50D88-9DCA-417D-89EC-D7D2CE958D88}"/>
                </a:ext>
              </a:extLst>
            </p:cNvPr>
            <p:cNvGrpSpPr/>
            <p:nvPr/>
          </p:nvGrpSpPr>
          <p:grpSpPr>
            <a:xfrm>
              <a:off x="8543758" y="4478141"/>
              <a:ext cx="7342855" cy="4250910"/>
              <a:chOff x="1609614" y="1046008"/>
              <a:chExt cx="4341852" cy="2540188"/>
            </a:xfrm>
          </p:grpSpPr>
          <p:grpSp>
            <p:nvGrpSpPr>
              <p:cNvPr id="276" name="Group 275">
                <a:extLst>
                  <a:ext uri="{FF2B5EF4-FFF2-40B4-BE49-F238E27FC236}">
                    <a16:creationId xmlns="" xmlns:a16="http://schemas.microsoft.com/office/drawing/2014/main" id="{4448D2DD-45D5-435E-B2EA-E5AA68DAA8A9}"/>
                  </a:ext>
                </a:extLst>
              </p:cNvPr>
              <p:cNvGrpSpPr/>
              <p:nvPr/>
            </p:nvGrpSpPr>
            <p:grpSpPr>
              <a:xfrm>
                <a:off x="3056898" y="1894541"/>
                <a:ext cx="2894568" cy="1691655"/>
                <a:chOff x="3056898" y="1894541"/>
                <a:chExt cx="2894568" cy="1691655"/>
              </a:xfrm>
            </p:grpSpPr>
            <p:sp>
              <p:nvSpPr>
                <p:cNvPr id="285" name="Diamond 284">
                  <a:extLst>
                    <a:ext uri="{FF2B5EF4-FFF2-40B4-BE49-F238E27FC236}">
                      <a16:creationId xmlns="" xmlns:a16="http://schemas.microsoft.com/office/drawing/2014/main" id="{F6294A7C-F540-4AA3-A24A-C1D1785A4EDD}"/>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86" name="Diamond 285">
                  <a:extLst>
                    <a:ext uri="{FF2B5EF4-FFF2-40B4-BE49-F238E27FC236}">
                      <a16:creationId xmlns="" xmlns:a16="http://schemas.microsoft.com/office/drawing/2014/main" id="{2BF927CE-8E59-4AFC-A7E8-B4CF0F5288F7}"/>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87" name="Diamond 286">
                  <a:extLst>
                    <a:ext uri="{FF2B5EF4-FFF2-40B4-BE49-F238E27FC236}">
                      <a16:creationId xmlns="" xmlns:a16="http://schemas.microsoft.com/office/drawing/2014/main" id="{D91320F1-1542-45FF-AB6F-B69EFC86096A}"/>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77" name="Group 276">
                <a:extLst>
                  <a:ext uri="{FF2B5EF4-FFF2-40B4-BE49-F238E27FC236}">
                    <a16:creationId xmlns="" xmlns:a16="http://schemas.microsoft.com/office/drawing/2014/main" id="{2BA5E822-A402-4AAA-8008-0619D5B8B8CD}"/>
                  </a:ext>
                </a:extLst>
              </p:cNvPr>
              <p:cNvGrpSpPr/>
              <p:nvPr/>
            </p:nvGrpSpPr>
            <p:grpSpPr>
              <a:xfrm>
                <a:off x="2332901" y="1469092"/>
                <a:ext cx="2894568" cy="1691655"/>
                <a:chOff x="3056898" y="1894541"/>
                <a:chExt cx="2894568" cy="1691655"/>
              </a:xfrm>
            </p:grpSpPr>
            <p:sp>
              <p:nvSpPr>
                <p:cNvPr id="282" name="Diamond 281">
                  <a:extLst>
                    <a:ext uri="{FF2B5EF4-FFF2-40B4-BE49-F238E27FC236}">
                      <a16:creationId xmlns="" xmlns:a16="http://schemas.microsoft.com/office/drawing/2014/main" id="{8FA2ED6E-95D5-4989-928C-3192C9CE8757}"/>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83" name="Diamond 282">
                  <a:extLst>
                    <a:ext uri="{FF2B5EF4-FFF2-40B4-BE49-F238E27FC236}">
                      <a16:creationId xmlns="" xmlns:a16="http://schemas.microsoft.com/office/drawing/2014/main" id="{27DAADE6-1709-4CF2-A2C4-C4449CD28BE8}"/>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84" name="Diamond 283">
                  <a:extLst>
                    <a:ext uri="{FF2B5EF4-FFF2-40B4-BE49-F238E27FC236}">
                      <a16:creationId xmlns="" xmlns:a16="http://schemas.microsoft.com/office/drawing/2014/main" id="{335FE8E1-C626-4A74-8F39-7E4AA5E51EDC}"/>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78" name="Group 277">
                <a:extLst>
                  <a:ext uri="{FF2B5EF4-FFF2-40B4-BE49-F238E27FC236}">
                    <a16:creationId xmlns="" xmlns:a16="http://schemas.microsoft.com/office/drawing/2014/main" id="{0362A0D6-6B66-4DDA-B3BF-32DA71A650FB}"/>
                  </a:ext>
                </a:extLst>
              </p:cNvPr>
              <p:cNvGrpSpPr/>
              <p:nvPr/>
            </p:nvGrpSpPr>
            <p:grpSpPr>
              <a:xfrm>
                <a:off x="1609614" y="1046008"/>
                <a:ext cx="2894568" cy="1691655"/>
                <a:chOff x="3056898" y="1894541"/>
                <a:chExt cx="2894568" cy="1691655"/>
              </a:xfrm>
            </p:grpSpPr>
            <p:sp>
              <p:nvSpPr>
                <p:cNvPr id="279" name="Diamond 278">
                  <a:extLst>
                    <a:ext uri="{FF2B5EF4-FFF2-40B4-BE49-F238E27FC236}">
                      <a16:creationId xmlns="" xmlns:a16="http://schemas.microsoft.com/office/drawing/2014/main" id="{4D2BBE0B-573E-48C6-B7B2-D1861EAF864F}"/>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80" name="Diamond 279">
                  <a:extLst>
                    <a:ext uri="{FF2B5EF4-FFF2-40B4-BE49-F238E27FC236}">
                      <a16:creationId xmlns="" xmlns:a16="http://schemas.microsoft.com/office/drawing/2014/main" id="{E446BA58-678A-4039-8A74-B78FE7FEFF96}"/>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81" name="Diamond 280">
                  <a:extLst>
                    <a:ext uri="{FF2B5EF4-FFF2-40B4-BE49-F238E27FC236}">
                      <a16:creationId xmlns="" xmlns:a16="http://schemas.microsoft.com/office/drawing/2014/main" id="{4A196621-CDE0-4398-9776-88473CDD9C09}"/>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206" name="Group 205">
              <a:extLst>
                <a:ext uri="{FF2B5EF4-FFF2-40B4-BE49-F238E27FC236}">
                  <a16:creationId xmlns="" xmlns:a16="http://schemas.microsoft.com/office/drawing/2014/main" id="{726DF8FB-E12E-47A9-AA8B-1DDA9E0BDBA0}"/>
                </a:ext>
              </a:extLst>
            </p:cNvPr>
            <p:cNvGrpSpPr/>
            <p:nvPr/>
          </p:nvGrpSpPr>
          <p:grpSpPr>
            <a:xfrm>
              <a:off x="14170846" y="4378416"/>
              <a:ext cx="777490" cy="2189540"/>
              <a:chOff x="7376710" y="1160494"/>
              <a:chExt cx="509907" cy="1435983"/>
            </a:xfrm>
          </p:grpSpPr>
          <p:cxnSp>
            <p:nvCxnSpPr>
              <p:cNvPr id="274" name="Straight Connector 273">
                <a:extLst>
                  <a:ext uri="{FF2B5EF4-FFF2-40B4-BE49-F238E27FC236}">
                    <a16:creationId xmlns="" xmlns:a16="http://schemas.microsoft.com/office/drawing/2014/main" id="{8A18A0F4-131C-4027-93FB-B7B2E5863F03}"/>
                  </a:ext>
                </a:extLst>
              </p:cNvPr>
              <p:cNvCxnSpPr/>
              <p:nvPr/>
            </p:nvCxnSpPr>
            <p:spPr>
              <a:xfrm>
                <a:off x="7376710" y="1173672"/>
                <a:ext cx="0" cy="1422805"/>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 xmlns:a16="http://schemas.microsoft.com/office/drawing/2014/main" id="{16BE8C9D-4111-40CC-BFCF-7E4998571885}"/>
                  </a:ext>
                </a:extLst>
              </p:cNvPr>
              <p:cNvCxnSpPr/>
              <p:nvPr/>
            </p:nvCxnSpPr>
            <p:spPr>
              <a:xfrm flipH="1">
                <a:off x="7383079" y="1160494"/>
                <a:ext cx="503538" cy="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 xmlns:a16="http://schemas.microsoft.com/office/drawing/2014/main" id="{0474A8FC-7A58-4191-80AE-11B32787B93F}"/>
                </a:ext>
              </a:extLst>
            </p:cNvPr>
            <p:cNvGrpSpPr/>
            <p:nvPr/>
          </p:nvGrpSpPr>
          <p:grpSpPr>
            <a:xfrm flipH="1">
              <a:off x="8179353" y="5231810"/>
              <a:ext cx="3161010" cy="4307442"/>
              <a:chOff x="7373759" y="1160494"/>
              <a:chExt cx="503538" cy="2824981"/>
            </a:xfrm>
          </p:grpSpPr>
          <p:cxnSp>
            <p:nvCxnSpPr>
              <p:cNvPr id="272" name="Straight Connector 271">
                <a:extLst>
                  <a:ext uri="{FF2B5EF4-FFF2-40B4-BE49-F238E27FC236}">
                    <a16:creationId xmlns="" xmlns:a16="http://schemas.microsoft.com/office/drawing/2014/main" id="{E66DD985-B083-4B54-8033-724B2F90E6C5}"/>
                  </a:ext>
                </a:extLst>
              </p:cNvPr>
              <p:cNvCxnSpPr/>
              <p:nvPr/>
            </p:nvCxnSpPr>
            <p:spPr>
              <a:xfrm flipH="1">
                <a:off x="7376710" y="1173672"/>
                <a:ext cx="0" cy="2811803"/>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 xmlns:a16="http://schemas.microsoft.com/office/drawing/2014/main" id="{AB685B70-F1F5-4891-89A2-05ABF4F4AB8C}"/>
                  </a:ext>
                </a:extLst>
              </p:cNvPr>
              <p:cNvCxnSpPr/>
              <p:nvPr/>
            </p:nvCxnSpPr>
            <p:spPr>
              <a:xfrm flipH="1">
                <a:off x="7373759" y="1160494"/>
                <a:ext cx="503538" cy="0"/>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8" name="Group 207">
              <a:extLst>
                <a:ext uri="{FF2B5EF4-FFF2-40B4-BE49-F238E27FC236}">
                  <a16:creationId xmlns="" xmlns:a16="http://schemas.microsoft.com/office/drawing/2014/main" id="{109C4E13-5FBA-4EEA-92FD-AC80FBBC9322}"/>
                </a:ext>
              </a:extLst>
            </p:cNvPr>
            <p:cNvGrpSpPr/>
            <p:nvPr/>
          </p:nvGrpSpPr>
          <p:grpSpPr>
            <a:xfrm>
              <a:off x="12216431" y="11942757"/>
              <a:ext cx="4561590" cy="237328"/>
              <a:chOff x="4894955" y="1160494"/>
              <a:chExt cx="2991663" cy="155649"/>
            </a:xfrm>
          </p:grpSpPr>
          <p:cxnSp>
            <p:nvCxnSpPr>
              <p:cNvPr id="270" name="Straight Connector 269">
                <a:extLst>
                  <a:ext uri="{FF2B5EF4-FFF2-40B4-BE49-F238E27FC236}">
                    <a16:creationId xmlns="" xmlns:a16="http://schemas.microsoft.com/office/drawing/2014/main" id="{19C58E2C-5802-451C-855D-E321B1FCCCBF}"/>
                  </a:ext>
                </a:extLst>
              </p:cNvPr>
              <p:cNvCxnSpPr/>
              <p:nvPr/>
            </p:nvCxnSpPr>
            <p:spPr>
              <a:xfrm>
                <a:off x="4894955" y="1173672"/>
                <a:ext cx="0" cy="142471"/>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 xmlns:a16="http://schemas.microsoft.com/office/drawing/2014/main" id="{2D0D39D8-1662-4DCB-9111-671CC8544161}"/>
                  </a:ext>
                </a:extLst>
              </p:cNvPr>
              <p:cNvCxnSpPr/>
              <p:nvPr/>
            </p:nvCxnSpPr>
            <p:spPr>
              <a:xfrm flipH="1">
                <a:off x="4900250" y="1160494"/>
                <a:ext cx="2986368"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 xmlns:a16="http://schemas.microsoft.com/office/drawing/2014/main" id="{0E876DA5-65D4-4E8C-A044-96324646885E}"/>
                </a:ext>
              </a:extLst>
            </p:cNvPr>
            <p:cNvGrpSpPr/>
            <p:nvPr/>
          </p:nvGrpSpPr>
          <p:grpSpPr>
            <a:xfrm>
              <a:off x="8547876" y="6604958"/>
              <a:ext cx="3672677" cy="6357091"/>
              <a:chOff x="1611085" y="2328424"/>
              <a:chExt cx="2171665" cy="3758968"/>
            </a:xfrm>
          </p:grpSpPr>
          <p:grpSp>
            <p:nvGrpSpPr>
              <p:cNvPr id="258" name="Group 257">
                <a:extLst>
                  <a:ext uri="{FF2B5EF4-FFF2-40B4-BE49-F238E27FC236}">
                    <a16:creationId xmlns="" xmlns:a16="http://schemas.microsoft.com/office/drawing/2014/main" id="{338EE8CD-81F3-415F-B46F-BA285A91B67C}"/>
                  </a:ext>
                </a:extLst>
              </p:cNvPr>
              <p:cNvGrpSpPr/>
              <p:nvPr/>
            </p:nvGrpSpPr>
            <p:grpSpPr>
              <a:xfrm>
                <a:off x="1611085" y="2328424"/>
                <a:ext cx="2171665" cy="2093053"/>
                <a:chOff x="1611085" y="2328424"/>
                <a:chExt cx="4960524" cy="4780959"/>
              </a:xfrm>
            </p:grpSpPr>
            <p:sp>
              <p:nvSpPr>
                <p:cNvPr id="267" name="Parallelogram 266">
                  <a:extLst>
                    <a:ext uri="{FF2B5EF4-FFF2-40B4-BE49-F238E27FC236}">
                      <a16:creationId xmlns="" xmlns:a16="http://schemas.microsoft.com/office/drawing/2014/main" id="{03626F3C-1D27-45DA-8D8D-F31FE76A96E9}"/>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68" name="Parallelogram 267">
                  <a:extLst>
                    <a:ext uri="{FF2B5EF4-FFF2-40B4-BE49-F238E27FC236}">
                      <a16:creationId xmlns="" xmlns:a16="http://schemas.microsoft.com/office/drawing/2014/main" id="{C912F55B-6B01-4C6E-AA6D-3C3D32460B48}"/>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69" name="Parallelogram 268">
                  <a:extLst>
                    <a:ext uri="{FF2B5EF4-FFF2-40B4-BE49-F238E27FC236}">
                      <a16:creationId xmlns="" xmlns:a16="http://schemas.microsoft.com/office/drawing/2014/main" id="{6FEF999E-5318-4B4D-B295-5365D758CC9D}"/>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59" name="Group 258">
                <a:extLst>
                  <a:ext uri="{FF2B5EF4-FFF2-40B4-BE49-F238E27FC236}">
                    <a16:creationId xmlns="" xmlns:a16="http://schemas.microsoft.com/office/drawing/2014/main" id="{86321156-3A21-47A2-AE83-C1566FE23089}"/>
                  </a:ext>
                </a:extLst>
              </p:cNvPr>
              <p:cNvGrpSpPr/>
              <p:nvPr/>
            </p:nvGrpSpPr>
            <p:grpSpPr>
              <a:xfrm>
                <a:off x="1611085" y="3161010"/>
                <a:ext cx="2171665" cy="2093053"/>
                <a:chOff x="1611085" y="2328424"/>
                <a:chExt cx="4960524" cy="4780959"/>
              </a:xfrm>
            </p:grpSpPr>
            <p:sp>
              <p:nvSpPr>
                <p:cNvPr id="264" name="Parallelogram 263">
                  <a:extLst>
                    <a:ext uri="{FF2B5EF4-FFF2-40B4-BE49-F238E27FC236}">
                      <a16:creationId xmlns="" xmlns:a16="http://schemas.microsoft.com/office/drawing/2014/main" id="{61FC3DC0-8B38-4003-B429-F6967885CFFB}"/>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65" name="Parallelogram 264">
                  <a:extLst>
                    <a:ext uri="{FF2B5EF4-FFF2-40B4-BE49-F238E27FC236}">
                      <a16:creationId xmlns="" xmlns:a16="http://schemas.microsoft.com/office/drawing/2014/main" id="{F3C297A2-DC45-487B-AA15-DEB2A9C46C6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66" name="Parallelogram 265">
                  <a:extLst>
                    <a:ext uri="{FF2B5EF4-FFF2-40B4-BE49-F238E27FC236}">
                      <a16:creationId xmlns="" xmlns:a16="http://schemas.microsoft.com/office/drawing/2014/main" id="{BA533BCB-383C-4B9E-A7BA-3BF4B999EA6C}"/>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60" name="Group 259">
                <a:extLst>
                  <a:ext uri="{FF2B5EF4-FFF2-40B4-BE49-F238E27FC236}">
                    <a16:creationId xmlns="" xmlns:a16="http://schemas.microsoft.com/office/drawing/2014/main" id="{BE820667-2165-462D-B047-2D3DBC78FEA7}"/>
                  </a:ext>
                </a:extLst>
              </p:cNvPr>
              <p:cNvGrpSpPr/>
              <p:nvPr/>
            </p:nvGrpSpPr>
            <p:grpSpPr>
              <a:xfrm>
                <a:off x="1611085" y="3994339"/>
                <a:ext cx="2171665" cy="2093053"/>
                <a:chOff x="1611085" y="2328424"/>
                <a:chExt cx="4960524" cy="4780959"/>
              </a:xfrm>
            </p:grpSpPr>
            <p:sp>
              <p:nvSpPr>
                <p:cNvPr id="261" name="Parallelogram 260">
                  <a:extLst>
                    <a:ext uri="{FF2B5EF4-FFF2-40B4-BE49-F238E27FC236}">
                      <a16:creationId xmlns="" xmlns:a16="http://schemas.microsoft.com/office/drawing/2014/main" id="{BAA1A8B1-AA1A-4FB6-8071-FA9A634D0DF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62" name="Parallelogram 261">
                  <a:extLst>
                    <a:ext uri="{FF2B5EF4-FFF2-40B4-BE49-F238E27FC236}">
                      <a16:creationId xmlns="" xmlns:a16="http://schemas.microsoft.com/office/drawing/2014/main" id="{2E756A59-F9DB-4448-AA04-AFAED4E3DD9F}"/>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63" name="Parallelogram 262">
                  <a:extLst>
                    <a:ext uri="{FF2B5EF4-FFF2-40B4-BE49-F238E27FC236}">
                      <a16:creationId xmlns="" xmlns:a16="http://schemas.microsoft.com/office/drawing/2014/main" id="{32286A5D-4102-458C-88CB-6566EF2ADB0C}"/>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210" name="Group 209">
              <a:extLst>
                <a:ext uri="{FF2B5EF4-FFF2-40B4-BE49-F238E27FC236}">
                  <a16:creationId xmlns="" xmlns:a16="http://schemas.microsoft.com/office/drawing/2014/main" id="{2A9FB568-79AE-463F-B626-EB44E1009D0F}"/>
                </a:ext>
              </a:extLst>
            </p:cNvPr>
            <p:cNvGrpSpPr/>
            <p:nvPr/>
          </p:nvGrpSpPr>
          <p:grpSpPr>
            <a:xfrm flipH="1">
              <a:off x="12218061" y="6604958"/>
              <a:ext cx="3672677" cy="6357091"/>
              <a:chOff x="1611085" y="2328424"/>
              <a:chExt cx="2171665" cy="3758968"/>
            </a:xfrm>
          </p:grpSpPr>
          <p:grpSp>
            <p:nvGrpSpPr>
              <p:cNvPr id="246" name="Group 245">
                <a:extLst>
                  <a:ext uri="{FF2B5EF4-FFF2-40B4-BE49-F238E27FC236}">
                    <a16:creationId xmlns="" xmlns:a16="http://schemas.microsoft.com/office/drawing/2014/main" id="{D9E51CEC-0861-4F90-8F93-13877943AFE5}"/>
                  </a:ext>
                </a:extLst>
              </p:cNvPr>
              <p:cNvGrpSpPr/>
              <p:nvPr/>
            </p:nvGrpSpPr>
            <p:grpSpPr>
              <a:xfrm>
                <a:off x="1611085" y="2328424"/>
                <a:ext cx="2171665" cy="2093053"/>
                <a:chOff x="1611085" y="2328424"/>
                <a:chExt cx="4960524" cy="4780959"/>
              </a:xfrm>
            </p:grpSpPr>
            <p:sp>
              <p:nvSpPr>
                <p:cNvPr id="255" name="Parallelogram 254">
                  <a:extLst>
                    <a:ext uri="{FF2B5EF4-FFF2-40B4-BE49-F238E27FC236}">
                      <a16:creationId xmlns="" xmlns:a16="http://schemas.microsoft.com/office/drawing/2014/main" id="{04EEC0EE-AB7E-4A9D-AAB9-F0E7D2399CD7}"/>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56" name="Parallelogram 255">
                  <a:extLst>
                    <a:ext uri="{FF2B5EF4-FFF2-40B4-BE49-F238E27FC236}">
                      <a16:creationId xmlns="" xmlns:a16="http://schemas.microsoft.com/office/drawing/2014/main" id="{7CC4CCB4-0A10-499C-9160-ADC27E8ED9B1}"/>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57" name="Parallelogram 256">
                  <a:extLst>
                    <a:ext uri="{FF2B5EF4-FFF2-40B4-BE49-F238E27FC236}">
                      <a16:creationId xmlns="" xmlns:a16="http://schemas.microsoft.com/office/drawing/2014/main" id="{486F60DD-0ACD-4FAE-A1D1-14683256B1B7}"/>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47" name="Group 246">
                <a:extLst>
                  <a:ext uri="{FF2B5EF4-FFF2-40B4-BE49-F238E27FC236}">
                    <a16:creationId xmlns="" xmlns:a16="http://schemas.microsoft.com/office/drawing/2014/main" id="{26183312-4FCC-48DA-9FFE-6DA0EFEBF7A9}"/>
                  </a:ext>
                </a:extLst>
              </p:cNvPr>
              <p:cNvGrpSpPr/>
              <p:nvPr/>
            </p:nvGrpSpPr>
            <p:grpSpPr>
              <a:xfrm>
                <a:off x="1611085" y="3161010"/>
                <a:ext cx="2171665" cy="2093053"/>
                <a:chOff x="1611085" y="2328424"/>
                <a:chExt cx="4960524" cy="4780959"/>
              </a:xfrm>
            </p:grpSpPr>
            <p:sp>
              <p:nvSpPr>
                <p:cNvPr id="252" name="Parallelogram 251">
                  <a:extLst>
                    <a:ext uri="{FF2B5EF4-FFF2-40B4-BE49-F238E27FC236}">
                      <a16:creationId xmlns="" xmlns:a16="http://schemas.microsoft.com/office/drawing/2014/main" id="{ECC40F5F-BAB2-4366-8638-03ABD52FA298}"/>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53" name="Parallelogram 252">
                  <a:extLst>
                    <a:ext uri="{FF2B5EF4-FFF2-40B4-BE49-F238E27FC236}">
                      <a16:creationId xmlns="" xmlns:a16="http://schemas.microsoft.com/office/drawing/2014/main" id="{DEF5F239-7896-4322-A99D-185AB93776E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54" name="Parallelogram 253">
                  <a:extLst>
                    <a:ext uri="{FF2B5EF4-FFF2-40B4-BE49-F238E27FC236}">
                      <a16:creationId xmlns="" xmlns:a16="http://schemas.microsoft.com/office/drawing/2014/main" id="{6E62E9B7-2F89-42F8-B1BC-E4D296A6AA67}"/>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248" name="Group 247">
                <a:extLst>
                  <a:ext uri="{FF2B5EF4-FFF2-40B4-BE49-F238E27FC236}">
                    <a16:creationId xmlns="" xmlns:a16="http://schemas.microsoft.com/office/drawing/2014/main" id="{BB05AE25-D0ED-4D11-ADAD-C94F2EC31F56}"/>
                  </a:ext>
                </a:extLst>
              </p:cNvPr>
              <p:cNvGrpSpPr/>
              <p:nvPr/>
            </p:nvGrpSpPr>
            <p:grpSpPr>
              <a:xfrm>
                <a:off x="1611085" y="3994339"/>
                <a:ext cx="2171665" cy="2093053"/>
                <a:chOff x="1611085" y="2328424"/>
                <a:chExt cx="4960524" cy="4780959"/>
              </a:xfrm>
            </p:grpSpPr>
            <p:sp>
              <p:nvSpPr>
                <p:cNvPr id="249" name="Parallelogram 248">
                  <a:extLst>
                    <a:ext uri="{FF2B5EF4-FFF2-40B4-BE49-F238E27FC236}">
                      <a16:creationId xmlns="" xmlns:a16="http://schemas.microsoft.com/office/drawing/2014/main" id="{AAA7541F-A92F-441D-B24B-6EDF23C89522}"/>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50" name="Parallelogram 249">
                  <a:extLst>
                    <a:ext uri="{FF2B5EF4-FFF2-40B4-BE49-F238E27FC236}">
                      <a16:creationId xmlns="" xmlns:a16="http://schemas.microsoft.com/office/drawing/2014/main" id="{DE36B9DD-80AD-4BB4-9EF6-9D1377990094}"/>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51" name="Parallelogram 250">
                  <a:extLst>
                    <a:ext uri="{FF2B5EF4-FFF2-40B4-BE49-F238E27FC236}">
                      <a16:creationId xmlns="" xmlns:a16="http://schemas.microsoft.com/office/drawing/2014/main" id="{6E5E8389-8006-441B-9F53-D44E3195D088}"/>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cxnSp>
          <p:nvCxnSpPr>
            <p:cNvPr id="211" name="Straight Connector 210">
              <a:extLst>
                <a:ext uri="{FF2B5EF4-FFF2-40B4-BE49-F238E27FC236}">
                  <a16:creationId xmlns="" xmlns:a16="http://schemas.microsoft.com/office/drawing/2014/main" id="{A6AAE508-4F82-413B-8830-802F44E23F4F}"/>
                </a:ext>
              </a:extLst>
            </p:cNvPr>
            <p:cNvCxnSpPr/>
            <p:nvPr/>
          </p:nvCxnSpPr>
          <p:spPr>
            <a:xfrm>
              <a:off x="7315104" y="8119043"/>
              <a:ext cx="1257752"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 xmlns:a16="http://schemas.microsoft.com/office/drawing/2014/main" id="{81D1FA20-3EF3-4A24-81F7-D33C61A42FE3}"/>
                </a:ext>
              </a:extLst>
            </p:cNvPr>
            <p:cNvCxnSpPr>
              <a:cxnSpLocks/>
            </p:cNvCxnSpPr>
            <p:nvPr/>
          </p:nvCxnSpPr>
          <p:spPr>
            <a:xfrm flipH="1">
              <a:off x="14865522" y="9872743"/>
              <a:ext cx="3434421" cy="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 xmlns:a16="http://schemas.microsoft.com/office/drawing/2014/main" id="{2C17AD9D-4040-4C59-9EA7-6C23476A6324}"/>
                </a:ext>
              </a:extLst>
            </p:cNvPr>
            <p:cNvSpPr/>
            <p:nvPr/>
          </p:nvSpPr>
          <p:spPr>
            <a:xfrm>
              <a:off x="12812531" y="6286203"/>
              <a:ext cx="2716629" cy="27166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14" name="Oval 213">
              <a:extLst>
                <a:ext uri="{FF2B5EF4-FFF2-40B4-BE49-F238E27FC236}">
                  <a16:creationId xmlns="" xmlns:a16="http://schemas.microsoft.com/office/drawing/2014/main" id="{84F91012-7AD5-4938-BDF6-CD46273A6201}"/>
                </a:ext>
              </a:extLst>
            </p:cNvPr>
            <p:cNvSpPr/>
            <p:nvPr/>
          </p:nvSpPr>
          <p:spPr>
            <a:xfrm>
              <a:off x="12822241" y="6286205"/>
              <a:ext cx="2716627" cy="27166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15" name="Oval 214">
              <a:extLst>
                <a:ext uri="{FF2B5EF4-FFF2-40B4-BE49-F238E27FC236}">
                  <a16:creationId xmlns="" xmlns:a16="http://schemas.microsoft.com/office/drawing/2014/main" id="{5A74D93E-DD3D-4A2F-ABAE-EDDA0238E42D}"/>
                </a:ext>
              </a:extLst>
            </p:cNvPr>
            <p:cNvSpPr/>
            <p:nvPr/>
          </p:nvSpPr>
          <p:spPr>
            <a:xfrm>
              <a:off x="10388050" y="8672878"/>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16" name="Oval 215">
              <a:extLst>
                <a:ext uri="{FF2B5EF4-FFF2-40B4-BE49-F238E27FC236}">
                  <a16:creationId xmlns="" xmlns:a16="http://schemas.microsoft.com/office/drawing/2014/main" id="{FF2E42F4-D531-466F-B124-5175194E233D}"/>
                </a:ext>
              </a:extLst>
            </p:cNvPr>
            <p:cNvSpPr/>
            <p:nvPr/>
          </p:nvSpPr>
          <p:spPr>
            <a:xfrm>
              <a:off x="10394514" y="8672879"/>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17" name="Oval 216">
              <a:extLst>
                <a:ext uri="{FF2B5EF4-FFF2-40B4-BE49-F238E27FC236}">
                  <a16:creationId xmlns="" xmlns:a16="http://schemas.microsoft.com/office/drawing/2014/main" id="{F9FEBB4B-2F02-4A95-8EDE-76F1C0AC5E8C}"/>
                </a:ext>
              </a:extLst>
            </p:cNvPr>
            <p:cNvSpPr/>
            <p:nvPr/>
          </p:nvSpPr>
          <p:spPr>
            <a:xfrm>
              <a:off x="11602910"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18" name="Oval 217">
              <a:extLst>
                <a:ext uri="{FF2B5EF4-FFF2-40B4-BE49-F238E27FC236}">
                  <a16:creationId xmlns="" xmlns:a16="http://schemas.microsoft.com/office/drawing/2014/main" id="{3A89832B-A2E8-4B32-95D4-905F30851BA1}"/>
                </a:ext>
              </a:extLst>
            </p:cNvPr>
            <p:cNvSpPr/>
            <p:nvPr/>
          </p:nvSpPr>
          <p:spPr>
            <a:xfrm>
              <a:off x="11607187"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19" name="Oval 218">
              <a:extLst>
                <a:ext uri="{FF2B5EF4-FFF2-40B4-BE49-F238E27FC236}">
                  <a16:creationId xmlns="" xmlns:a16="http://schemas.microsoft.com/office/drawing/2014/main" id="{35BA0BEA-C925-4AA9-AEB8-A85CB8E352CB}"/>
                </a:ext>
              </a:extLst>
            </p:cNvPr>
            <p:cNvSpPr/>
            <p:nvPr/>
          </p:nvSpPr>
          <p:spPr>
            <a:xfrm>
              <a:off x="14221912" y="9414716"/>
              <a:ext cx="871441" cy="8714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20" name="Oval 219">
              <a:extLst>
                <a:ext uri="{FF2B5EF4-FFF2-40B4-BE49-F238E27FC236}">
                  <a16:creationId xmlns="" xmlns:a16="http://schemas.microsoft.com/office/drawing/2014/main" id="{2093728C-751E-4FE5-B64F-1625DBC7F620}"/>
                </a:ext>
              </a:extLst>
            </p:cNvPr>
            <p:cNvSpPr/>
            <p:nvPr/>
          </p:nvSpPr>
          <p:spPr>
            <a:xfrm>
              <a:off x="14103888" y="9293578"/>
              <a:ext cx="1113720" cy="1113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21" name="Oval 220">
              <a:extLst>
                <a:ext uri="{FF2B5EF4-FFF2-40B4-BE49-F238E27FC236}">
                  <a16:creationId xmlns="" xmlns:a16="http://schemas.microsoft.com/office/drawing/2014/main" id="{848C3B10-EFCE-40E4-A1D2-2BBD2466C25E}"/>
                </a:ext>
              </a:extLst>
            </p:cNvPr>
            <p:cNvSpPr/>
            <p:nvPr/>
          </p:nvSpPr>
          <p:spPr>
            <a:xfrm>
              <a:off x="833612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22" name="Oval 221">
              <a:extLst>
                <a:ext uri="{FF2B5EF4-FFF2-40B4-BE49-F238E27FC236}">
                  <a16:creationId xmlns="" xmlns:a16="http://schemas.microsoft.com/office/drawing/2014/main" id="{A72F93AB-B7B0-41BB-B7F7-17A8E10E60C7}"/>
                </a:ext>
              </a:extLst>
            </p:cNvPr>
            <p:cNvSpPr/>
            <p:nvPr/>
          </p:nvSpPr>
          <p:spPr>
            <a:xfrm>
              <a:off x="831674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grpSp>
          <p:nvGrpSpPr>
            <p:cNvPr id="223" name="Group 222">
              <a:extLst>
                <a:ext uri="{FF2B5EF4-FFF2-40B4-BE49-F238E27FC236}">
                  <a16:creationId xmlns="" xmlns:a16="http://schemas.microsoft.com/office/drawing/2014/main" id="{F8F6D1F6-3FAE-4016-826F-5AED0180FC1F}"/>
                </a:ext>
              </a:extLst>
            </p:cNvPr>
            <p:cNvGrpSpPr/>
            <p:nvPr/>
          </p:nvGrpSpPr>
          <p:grpSpPr>
            <a:xfrm>
              <a:off x="13862765" y="7255307"/>
              <a:ext cx="593360" cy="593358"/>
              <a:chOff x="4319588" y="2492375"/>
              <a:chExt cx="287338" cy="287338"/>
            </a:xfrm>
            <a:solidFill>
              <a:schemeClr val="bg1"/>
            </a:solidFill>
          </p:grpSpPr>
          <p:sp>
            <p:nvSpPr>
              <p:cNvPr id="244" name="Freeform 372">
                <a:extLst>
                  <a:ext uri="{FF2B5EF4-FFF2-40B4-BE49-F238E27FC236}">
                    <a16:creationId xmlns="" xmlns:a16="http://schemas.microsoft.com/office/drawing/2014/main" id="{2789DAA7-4738-4D4E-B5EB-66E3B8E62FEC}"/>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245" name="Freeform 373">
                <a:extLst>
                  <a:ext uri="{FF2B5EF4-FFF2-40B4-BE49-F238E27FC236}">
                    <a16:creationId xmlns="" xmlns:a16="http://schemas.microsoft.com/office/drawing/2014/main" id="{5EDF2089-DC37-4F07-9E63-C1996626F6DB}"/>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nvGrpSpPr>
            <p:cNvPr id="224" name="Group 223">
              <a:extLst>
                <a:ext uri="{FF2B5EF4-FFF2-40B4-BE49-F238E27FC236}">
                  <a16:creationId xmlns="" xmlns:a16="http://schemas.microsoft.com/office/drawing/2014/main" id="{5D6E9D92-5080-4F19-9743-D24175949A9D}"/>
                </a:ext>
              </a:extLst>
            </p:cNvPr>
            <p:cNvGrpSpPr/>
            <p:nvPr/>
          </p:nvGrpSpPr>
          <p:grpSpPr>
            <a:xfrm>
              <a:off x="8596348" y="7866865"/>
              <a:ext cx="568486" cy="570978"/>
              <a:chOff x="9161458" y="1803401"/>
              <a:chExt cx="360368" cy="361949"/>
            </a:xfrm>
            <a:solidFill>
              <a:schemeClr val="bg1"/>
            </a:solidFill>
          </p:grpSpPr>
          <p:sp>
            <p:nvSpPr>
              <p:cNvPr id="239" name="Freeform 101">
                <a:extLst>
                  <a:ext uri="{FF2B5EF4-FFF2-40B4-BE49-F238E27FC236}">
                    <a16:creationId xmlns="" xmlns:a16="http://schemas.microsoft.com/office/drawing/2014/main" id="{6AC75C7E-4F8A-41C7-94DF-40F05EDF6363}"/>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40" name="Freeform 102">
                <a:extLst>
                  <a:ext uri="{FF2B5EF4-FFF2-40B4-BE49-F238E27FC236}">
                    <a16:creationId xmlns="" xmlns:a16="http://schemas.microsoft.com/office/drawing/2014/main" id="{B5594FE0-BCBE-417C-BAC9-5288443F4BDD}"/>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41" name="Freeform 103">
                <a:extLst>
                  <a:ext uri="{FF2B5EF4-FFF2-40B4-BE49-F238E27FC236}">
                    <a16:creationId xmlns="" xmlns:a16="http://schemas.microsoft.com/office/drawing/2014/main" id="{2CC9D34B-1C2B-4252-89F9-005EF57CD723}"/>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42" name="Freeform 104">
                <a:extLst>
                  <a:ext uri="{FF2B5EF4-FFF2-40B4-BE49-F238E27FC236}">
                    <a16:creationId xmlns="" xmlns:a16="http://schemas.microsoft.com/office/drawing/2014/main" id="{E9684F90-BE9B-4D5A-9121-273A244043E8}"/>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43" name="Freeform 105">
                <a:extLst>
                  <a:ext uri="{FF2B5EF4-FFF2-40B4-BE49-F238E27FC236}">
                    <a16:creationId xmlns="" xmlns:a16="http://schemas.microsoft.com/office/drawing/2014/main" id="{D3FE8E15-B752-4CAF-9C30-C0E19271E230}"/>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225" name="Group 224">
              <a:extLst>
                <a:ext uri="{FF2B5EF4-FFF2-40B4-BE49-F238E27FC236}">
                  <a16:creationId xmlns="" xmlns:a16="http://schemas.microsoft.com/office/drawing/2014/main" id="{173E53B5-E890-4261-9A80-4F8962498AC5}"/>
                </a:ext>
              </a:extLst>
            </p:cNvPr>
            <p:cNvGrpSpPr/>
            <p:nvPr/>
          </p:nvGrpSpPr>
          <p:grpSpPr>
            <a:xfrm>
              <a:off x="14331701" y="9510646"/>
              <a:ext cx="677628" cy="647778"/>
              <a:chOff x="4833935" y="3983047"/>
              <a:chExt cx="360361" cy="344489"/>
            </a:xfrm>
            <a:solidFill>
              <a:schemeClr val="bg1"/>
            </a:solidFill>
          </p:grpSpPr>
          <p:sp>
            <p:nvSpPr>
              <p:cNvPr id="235" name="Freeform 170">
                <a:extLst>
                  <a:ext uri="{FF2B5EF4-FFF2-40B4-BE49-F238E27FC236}">
                    <a16:creationId xmlns="" xmlns:a16="http://schemas.microsoft.com/office/drawing/2014/main" id="{237BA04C-6118-45D5-999F-640239D600DB}"/>
                  </a:ext>
                </a:extLst>
              </p:cNvPr>
              <p:cNvSpPr>
                <a:spLocks/>
              </p:cNvSpPr>
              <p:nvPr/>
            </p:nvSpPr>
            <p:spPr bwMode="auto">
              <a:xfrm>
                <a:off x="4833935" y="4179900"/>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36" name="Freeform 171">
                <a:extLst>
                  <a:ext uri="{FF2B5EF4-FFF2-40B4-BE49-F238E27FC236}">
                    <a16:creationId xmlns="" xmlns:a16="http://schemas.microsoft.com/office/drawing/2014/main" id="{4066AA27-1C93-4D65-8939-9145593AF5D8}"/>
                  </a:ext>
                </a:extLst>
              </p:cNvPr>
              <p:cNvSpPr>
                <a:spLocks/>
              </p:cNvSpPr>
              <p:nvPr/>
            </p:nvSpPr>
            <p:spPr bwMode="auto">
              <a:xfrm>
                <a:off x="4916483" y="419418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37" name="Freeform 172">
                <a:extLst>
                  <a:ext uri="{FF2B5EF4-FFF2-40B4-BE49-F238E27FC236}">
                    <a16:creationId xmlns="" xmlns:a16="http://schemas.microsoft.com/office/drawing/2014/main" id="{C45D8134-B7DC-40E1-BE86-99963FDC002C}"/>
                  </a:ext>
                </a:extLst>
              </p:cNvPr>
              <p:cNvSpPr>
                <a:spLocks noEditPoints="1"/>
              </p:cNvSpPr>
              <p:nvPr/>
            </p:nvSpPr>
            <p:spPr bwMode="auto">
              <a:xfrm>
                <a:off x="5037140" y="3983047"/>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38" name="Freeform 173">
                <a:extLst>
                  <a:ext uri="{FF2B5EF4-FFF2-40B4-BE49-F238E27FC236}">
                    <a16:creationId xmlns="" xmlns:a16="http://schemas.microsoft.com/office/drawing/2014/main" id="{92F7B8B6-F020-4F0B-9095-3F5A2100B9D9}"/>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226" name="Group 225">
              <a:extLst>
                <a:ext uri="{FF2B5EF4-FFF2-40B4-BE49-F238E27FC236}">
                  <a16:creationId xmlns="" xmlns:a16="http://schemas.microsoft.com/office/drawing/2014/main" id="{41E7FD53-4FF7-4BA3-B89B-0387282B9BC4}"/>
                </a:ext>
              </a:extLst>
            </p:cNvPr>
            <p:cNvGrpSpPr/>
            <p:nvPr/>
          </p:nvGrpSpPr>
          <p:grpSpPr>
            <a:xfrm>
              <a:off x="10971649" y="9248753"/>
              <a:ext cx="659988" cy="662894"/>
              <a:chOff x="5554663" y="3971925"/>
              <a:chExt cx="360362" cy="361951"/>
            </a:xfrm>
            <a:solidFill>
              <a:schemeClr val="bg1"/>
            </a:solidFill>
          </p:grpSpPr>
          <p:sp>
            <p:nvSpPr>
              <p:cNvPr id="233" name="Freeform 175">
                <a:extLst>
                  <a:ext uri="{FF2B5EF4-FFF2-40B4-BE49-F238E27FC236}">
                    <a16:creationId xmlns="" xmlns:a16="http://schemas.microsoft.com/office/drawing/2014/main" id="{438F5AEC-0DAA-4301-A70E-67875D7A0427}"/>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sp>
            <p:nvSpPr>
              <p:cNvPr id="234" name="Freeform 176">
                <a:extLst>
                  <a:ext uri="{FF2B5EF4-FFF2-40B4-BE49-F238E27FC236}">
                    <a16:creationId xmlns="" xmlns:a16="http://schemas.microsoft.com/office/drawing/2014/main" id="{308C1675-E33F-4510-8DFE-B4EE3AC9F96E}"/>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grpSp>
        <p:grpSp>
          <p:nvGrpSpPr>
            <p:cNvPr id="227" name="Group 226">
              <a:extLst>
                <a:ext uri="{FF2B5EF4-FFF2-40B4-BE49-F238E27FC236}">
                  <a16:creationId xmlns="" xmlns:a16="http://schemas.microsoft.com/office/drawing/2014/main" id="{91E5CA68-F14F-49CB-B46B-1C7F7F4A2F7D}"/>
                </a:ext>
              </a:extLst>
            </p:cNvPr>
            <p:cNvGrpSpPr/>
            <p:nvPr/>
          </p:nvGrpSpPr>
          <p:grpSpPr>
            <a:xfrm>
              <a:off x="11992585" y="11671416"/>
              <a:ext cx="568486" cy="570978"/>
              <a:chOff x="9161458" y="1803401"/>
              <a:chExt cx="360368" cy="361949"/>
            </a:xfrm>
            <a:solidFill>
              <a:schemeClr val="bg1"/>
            </a:solidFill>
          </p:grpSpPr>
          <p:sp>
            <p:nvSpPr>
              <p:cNvPr id="228" name="Freeform 101">
                <a:extLst>
                  <a:ext uri="{FF2B5EF4-FFF2-40B4-BE49-F238E27FC236}">
                    <a16:creationId xmlns="" xmlns:a16="http://schemas.microsoft.com/office/drawing/2014/main" id="{8399D79B-9DEA-4817-BC89-084C01C54EF4}"/>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29" name="Freeform 102">
                <a:extLst>
                  <a:ext uri="{FF2B5EF4-FFF2-40B4-BE49-F238E27FC236}">
                    <a16:creationId xmlns="" xmlns:a16="http://schemas.microsoft.com/office/drawing/2014/main" id="{37C502C4-53A4-4C9D-A275-4E4E83B7AC3C}"/>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30" name="Freeform 103">
                <a:extLst>
                  <a:ext uri="{FF2B5EF4-FFF2-40B4-BE49-F238E27FC236}">
                    <a16:creationId xmlns="" xmlns:a16="http://schemas.microsoft.com/office/drawing/2014/main" id="{6E91C2CD-AC24-44A7-ACAF-AB98FDEF787C}"/>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31" name="Freeform 104">
                <a:extLst>
                  <a:ext uri="{FF2B5EF4-FFF2-40B4-BE49-F238E27FC236}">
                    <a16:creationId xmlns="" xmlns:a16="http://schemas.microsoft.com/office/drawing/2014/main" id="{75AFF10C-1EA6-468E-AB9A-E79C58012D36}"/>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232" name="Freeform 105">
                <a:extLst>
                  <a:ext uri="{FF2B5EF4-FFF2-40B4-BE49-F238E27FC236}">
                    <a16:creationId xmlns="" xmlns:a16="http://schemas.microsoft.com/office/drawing/2014/main" id="{7264063C-BC21-4A54-BBD8-E009D7B39427}"/>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spTree>
    <p:extLst>
      <p:ext uri="{BB962C8B-B14F-4D97-AF65-F5344CB8AC3E}">
        <p14:creationId xmlns:p14="http://schemas.microsoft.com/office/powerpoint/2010/main" val="1732754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4336285" y="511095"/>
            <a:ext cx="3519490"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Decision Tree</a:t>
            </a:r>
          </a:p>
        </p:txBody>
      </p:sp>
      <p:sp>
        <p:nvSpPr>
          <p:cNvPr id="41" name="Rectangle 40">
            <a:extLst>
              <a:ext uri="{FF2B5EF4-FFF2-40B4-BE49-F238E27FC236}">
                <a16:creationId xmlns="" xmlns:a16="http://schemas.microsoft.com/office/drawing/2014/main" id="{82A01634-87EF-BF48-9A4D-7972496FFCB6}"/>
              </a:ext>
            </a:extLst>
          </p:cNvPr>
          <p:cNvSpPr/>
          <p:nvPr/>
        </p:nvSpPr>
        <p:spPr>
          <a:xfrm>
            <a:off x="7294488" y="1629364"/>
            <a:ext cx="4616602" cy="5262979"/>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DECISION TREE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 decision tree is a flowchart-like structure in which each internal node represents a test on a feature, each leaf node represents a class label (decision taken after computing all features) and branches represent conjunctions of features that lead to those class labels. The paths from root to leaf represent classification rules.</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Decision trees are constructed via an algorithmic approach that identifies ways to split a data set based on different conditions. It is one of the most widely used and practical methods for supervised learning</a:t>
            </a:r>
          </a:p>
        </p:txBody>
      </p:sp>
      <p:pic>
        <p:nvPicPr>
          <p:cNvPr id="1026" name="Picture 2">
            <a:extLst>
              <a:ext uri="{FF2B5EF4-FFF2-40B4-BE49-F238E27FC236}">
                <a16:creationId xmlns="" xmlns:a16="http://schemas.microsoft.com/office/drawing/2014/main" id="{2C21697C-A65A-4508-B129-1EFBA1A8ECC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1604" y="819150"/>
            <a:ext cx="7026275"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283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2968924" y="511095"/>
            <a:ext cx="6254213"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Evaluating Decision Tree</a:t>
            </a:r>
          </a:p>
        </p:txBody>
      </p:sp>
      <p:pic>
        <p:nvPicPr>
          <p:cNvPr id="2050" name="Picture 2">
            <a:extLst>
              <a:ext uri="{FF2B5EF4-FFF2-40B4-BE49-F238E27FC236}">
                <a16:creationId xmlns="" xmlns:a16="http://schemas.microsoft.com/office/drawing/2014/main" id="{0CC62019-9DD8-4763-9224-09F951C61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60957"/>
            <a:ext cx="5707063" cy="439219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4F2D6050-3C59-42E3-A09F-E523844D7399}"/>
              </a:ext>
            </a:extLst>
          </p:cNvPr>
          <p:cNvSpPr/>
          <p:nvPr/>
        </p:nvSpPr>
        <p:spPr>
          <a:xfrm>
            <a:off x="7294488" y="1886539"/>
            <a:ext cx="4616602" cy="3046988"/>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CONFUSION MATRIX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 confusion matrix is a technique for summarizing the performance of a classification algorithm.</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Calculating a confusion matrix can give you a better idea of what your classification model is getting right and what types of errors it is making.</a:t>
            </a:r>
          </a:p>
        </p:txBody>
      </p:sp>
      <p:sp>
        <p:nvSpPr>
          <p:cNvPr id="7" name="Rectangle 6">
            <a:extLst>
              <a:ext uri="{FF2B5EF4-FFF2-40B4-BE49-F238E27FC236}">
                <a16:creationId xmlns="" xmlns:a16="http://schemas.microsoft.com/office/drawing/2014/main" id="{6C874BED-F505-4713-B19B-1775A04B7EAD}"/>
              </a:ext>
            </a:extLst>
          </p:cNvPr>
          <p:cNvSpPr/>
          <p:nvPr/>
        </p:nvSpPr>
        <p:spPr>
          <a:xfrm>
            <a:off x="7296261" y="4131780"/>
            <a:ext cx="4616602" cy="1569660"/>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confusion matrix on the left gives us the numeric breakdown of all true/false positive/negatives in the testing data.</a:t>
            </a:r>
          </a:p>
        </p:txBody>
      </p:sp>
    </p:spTree>
    <p:extLst>
      <p:ext uri="{BB962C8B-B14F-4D97-AF65-F5344CB8AC3E}">
        <p14:creationId xmlns:p14="http://schemas.microsoft.com/office/powerpoint/2010/main" val="3755056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2968924" y="511095"/>
            <a:ext cx="6254213"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Evaluating Decision Tree</a:t>
            </a:r>
          </a:p>
        </p:txBody>
      </p:sp>
      <p:pic>
        <p:nvPicPr>
          <p:cNvPr id="7" name="Picture 2">
            <a:extLst>
              <a:ext uri="{FF2B5EF4-FFF2-40B4-BE49-F238E27FC236}">
                <a16:creationId xmlns="" xmlns:a16="http://schemas.microsoft.com/office/drawing/2014/main" id="{21CF9FCF-7BFF-4BA0-B5A7-DBBCB540F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13" y="1704974"/>
            <a:ext cx="5124450" cy="42481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17D889BB-BE3C-41DD-BE13-5601F2D98CC5}"/>
              </a:ext>
            </a:extLst>
          </p:cNvPr>
          <p:cNvSpPr/>
          <p:nvPr/>
        </p:nvSpPr>
        <p:spPr>
          <a:xfrm>
            <a:off x="7294488" y="1772239"/>
            <a:ext cx="4616602" cy="2308324"/>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AREA UNDER CURVE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AUC means Area Under Curve where you can calculate the area under various curves.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value can be used as an evaluation metric, especially when there is imbalanced dataset.</a:t>
            </a:r>
          </a:p>
        </p:txBody>
      </p:sp>
      <p:sp>
        <p:nvSpPr>
          <p:cNvPr id="8" name="Rectangle 7">
            <a:extLst>
              <a:ext uri="{FF2B5EF4-FFF2-40B4-BE49-F238E27FC236}">
                <a16:creationId xmlns="" xmlns:a16="http://schemas.microsoft.com/office/drawing/2014/main" id="{2A79A1A5-BEAC-40D4-9725-DBADFDBE6136}"/>
              </a:ext>
            </a:extLst>
          </p:cNvPr>
          <p:cNvSpPr/>
          <p:nvPr/>
        </p:nvSpPr>
        <p:spPr>
          <a:xfrm>
            <a:off x="7296261" y="3655974"/>
            <a:ext cx="4616602" cy="1200329"/>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for Decision Tree is calculated at 73.56%</a:t>
            </a:r>
          </a:p>
        </p:txBody>
      </p:sp>
    </p:spTree>
    <p:extLst>
      <p:ext uri="{BB962C8B-B14F-4D97-AF65-F5344CB8AC3E}">
        <p14:creationId xmlns:p14="http://schemas.microsoft.com/office/powerpoint/2010/main" val="248447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1670495" y="511095"/>
            <a:ext cx="8851077"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Feature Importance – Decision Tree</a:t>
            </a:r>
          </a:p>
        </p:txBody>
      </p:sp>
      <p:pic>
        <p:nvPicPr>
          <p:cNvPr id="5122" name="Picture 2">
            <a:extLst>
              <a:ext uri="{FF2B5EF4-FFF2-40B4-BE49-F238E27FC236}">
                <a16:creationId xmlns="" xmlns:a16="http://schemas.microsoft.com/office/drawing/2014/main" id="{018709B2-1CF7-4A52-BAE5-E9E74D8EA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3" y="1535131"/>
            <a:ext cx="6090462" cy="50570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3FB05833-61D1-4FB6-B8E2-C320B2648517}"/>
              </a:ext>
            </a:extLst>
          </p:cNvPr>
          <p:cNvSpPr/>
          <p:nvPr/>
        </p:nvSpPr>
        <p:spPr>
          <a:xfrm>
            <a:off x="6432513" y="1603669"/>
            <a:ext cx="5478578" cy="3046988"/>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FEATURE IMPORTANCE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Feature importance refers to techniques that assign a score to input features and also play an important role in a predictive modeling project, including providing insight into the data and the model, and the basis for feature selection that can improve the efficiency and effectiveness of a predictive model on the business problem. </a:t>
            </a:r>
          </a:p>
        </p:txBody>
      </p:sp>
      <p:sp>
        <p:nvSpPr>
          <p:cNvPr id="6" name="Rectangle 5">
            <a:extLst>
              <a:ext uri="{FF2B5EF4-FFF2-40B4-BE49-F238E27FC236}">
                <a16:creationId xmlns="" xmlns:a16="http://schemas.microsoft.com/office/drawing/2014/main" id="{32E356D3-13B4-487E-8EF6-6268D2B13648}"/>
              </a:ext>
            </a:extLst>
          </p:cNvPr>
          <p:cNvSpPr/>
          <p:nvPr/>
        </p:nvSpPr>
        <p:spPr>
          <a:xfrm>
            <a:off x="6434285" y="4204216"/>
            <a:ext cx="5478578" cy="3046988"/>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most important features (Top 5) as shown on left are: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Holding Period</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No. of credit transactions</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SCR</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SELF EMP</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SENP</a:t>
            </a:r>
          </a:p>
        </p:txBody>
      </p:sp>
    </p:spTree>
    <p:extLst>
      <p:ext uri="{BB962C8B-B14F-4D97-AF65-F5344CB8AC3E}">
        <p14:creationId xmlns:p14="http://schemas.microsoft.com/office/powerpoint/2010/main" val="1379910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4583751"/>
            <a:ext cx="7206543" cy="977191"/>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Logistic Regression</a:t>
            </a:r>
          </a:p>
        </p:txBody>
      </p:sp>
      <p:grpSp>
        <p:nvGrpSpPr>
          <p:cNvPr id="6" name="Group 5">
            <a:extLst>
              <a:ext uri="{FF2B5EF4-FFF2-40B4-BE49-F238E27FC236}">
                <a16:creationId xmlns="" xmlns:a16="http://schemas.microsoft.com/office/drawing/2014/main" id="{BCDFC636-6C1D-4076-9844-8708B159FD60}"/>
              </a:ext>
            </a:extLst>
          </p:cNvPr>
          <p:cNvGrpSpPr/>
          <p:nvPr/>
        </p:nvGrpSpPr>
        <p:grpSpPr>
          <a:xfrm>
            <a:off x="446738" y="448342"/>
            <a:ext cx="5727050" cy="4714208"/>
            <a:chOff x="204501" y="706184"/>
            <a:chExt cx="10324793" cy="8036433"/>
          </a:xfrm>
        </p:grpSpPr>
        <p:grpSp>
          <p:nvGrpSpPr>
            <p:cNvPr id="4" name="Group 3">
              <a:extLst>
                <a:ext uri="{FF2B5EF4-FFF2-40B4-BE49-F238E27FC236}">
                  <a16:creationId xmlns="" xmlns:a16="http://schemas.microsoft.com/office/drawing/2014/main" id="{D909E8AD-1261-4F72-BD23-CF1BF9904B56}"/>
                </a:ext>
              </a:extLst>
            </p:cNvPr>
            <p:cNvGrpSpPr/>
            <p:nvPr/>
          </p:nvGrpSpPr>
          <p:grpSpPr>
            <a:xfrm>
              <a:off x="204501" y="706184"/>
              <a:ext cx="10324793" cy="8036433"/>
              <a:chOff x="743969" y="915734"/>
              <a:chExt cx="10324793" cy="8036433"/>
            </a:xfrm>
          </p:grpSpPr>
          <p:sp>
            <p:nvSpPr>
              <p:cNvPr id="130" name="Oval 129">
                <a:extLst>
                  <a:ext uri="{FF2B5EF4-FFF2-40B4-BE49-F238E27FC236}">
                    <a16:creationId xmlns="" xmlns:a16="http://schemas.microsoft.com/office/drawing/2014/main" id="{A4C95DA7-2939-6E48-A4AA-5AC70F9771E0}"/>
                  </a:ext>
                </a:extLst>
              </p:cNvPr>
              <p:cNvSpPr/>
              <p:nvPr/>
            </p:nvSpPr>
            <p:spPr>
              <a:xfrm>
                <a:off x="4671176" y="3699917"/>
                <a:ext cx="2470378" cy="24703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1" name="Triangle 50">
                <a:extLst>
                  <a:ext uri="{FF2B5EF4-FFF2-40B4-BE49-F238E27FC236}">
                    <a16:creationId xmlns="" xmlns:a16="http://schemas.microsoft.com/office/drawing/2014/main" id="{A0D9D573-9991-BD4C-9610-7529C79F38D0}"/>
                  </a:ext>
                </a:extLst>
              </p:cNvPr>
              <p:cNvSpPr/>
              <p:nvPr/>
            </p:nvSpPr>
            <p:spPr>
              <a:xfrm>
                <a:off x="1614937" y="1681937"/>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3" name="Hexagon 132">
                <a:extLst>
                  <a:ext uri="{FF2B5EF4-FFF2-40B4-BE49-F238E27FC236}">
                    <a16:creationId xmlns="" xmlns:a16="http://schemas.microsoft.com/office/drawing/2014/main" id="{2B15FD79-18F0-CE42-8491-6A0EB3738090}"/>
                  </a:ext>
                </a:extLst>
              </p:cNvPr>
              <p:cNvSpPr/>
              <p:nvPr/>
            </p:nvSpPr>
            <p:spPr>
              <a:xfrm rot="5400000">
                <a:off x="2620729" y="560079"/>
                <a:ext cx="6571276" cy="8701300"/>
              </a:xfrm>
              <a:prstGeom prst="hexagon">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6" name="Triangle 67">
                <a:extLst>
                  <a:ext uri="{FF2B5EF4-FFF2-40B4-BE49-F238E27FC236}">
                    <a16:creationId xmlns="" xmlns:a16="http://schemas.microsoft.com/office/drawing/2014/main" id="{BCC00398-8046-F643-811A-9F025E06A65B}"/>
                  </a:ext>
                </a:extLst>
              </p:cNvPr>
              <p:cNvSpPr/>
              <p:nvPr/>
            </p:nvSpPr>
            <p:spPr>
              <a:xfrm rot="10800000">
                <a:off x="1614937" y="3340104"/>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7" name="Oval 136">
                <a:extLst>
                  <a:ext uri="{FF2B5EF4-FFF2-40B4-BE49-F238E27FC236}">
                    <a16:creationId xmlns="" xmlns:a16="http://schemas.microsoft.com/office/drawing/2014/main" id="{24CB54E5-1B63-D34F-8189-CB8C9074531D}"/>
                  </a:ext>
                </a:extLst>
              </p:cNvPr>
              <p:cNvSpPr/>
              <p:nvPr/>
            </p:nvSpPr>
            <p:spPr>
              <a:xfrm>
                <a:off x="5026497" y="915734"/>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8" name="Oval 137">
                <a:extLst>
                  <a:ext uri="{FF2B5EF4-FFF2-40B4-BE49-F238E27FC236}">
                    <a16:creationId xmlns="" xmlns:a16="http://schemas.microsoft.com/office/drawing/2014/main" id="{93F9A175-E578-154E-8C1F-9D4C672505B5}"/>
                  </a:ext>
                </a:extLst>
              </p:cNvPr>
              <p:cNvSpPr/>
              <p:nvPr/>
            </p:nvSpPr>
            <p:spPr>
              <a:xfrm>
                <a:off x="5026497" y="7192430"/>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9" name="Oval 138">
                <a:extLst>
                  <a:ext uri="{FF2B5EF4-FFF2-40B4-BE49-F238E27FC236}">
                    <a16:creationId xmlns="" xmlns:a16="http://schemas.microsoft.com/office/drawing/2014/main" id="{117605F1-351E-104A-A1F3-5B8C047592BF}"/>
                  </a:ext>
                </a:extLst>
              </p:cNvPr>
              <p:cNvSpPr/>
              <p:nvPr/>
            </p:nvSpPr>
            <p:spPr>
              <a:xfrm>
                <a:off x="9309025"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0" name="Oval 139">
                <a:extLst>
                  <a:ext uri="{FF2B5EF4-FFF2-40B4-BE49-F238E27FC236}">
                    <a16:creationId xmlns="" xmlns:a16="http://schemas.microsoft.com/office/drawing/2014/main" id="{C0C02317-9E59-7B46-A32F-E5A3E0F0D3B4}"/>
                  </a:ext>
                </a:extLst>
              </p:cNvPr>
              <p:cNvSpPr/>
              <p:nvPr/>
            </p:nvSpPr>
            <p:spPr>
              <a:xfrm>
                <a:off x="9309025"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1" name="Oval 140">
                <a:extLst>
                  <a:ext uri="{FF2B5EF4-FFF2-40B4-BE49-F238E27FC236}">
                    <a16:creationId xmlns="" xmlns:a16="http://schemas.microsoft.com/office/drawing/2014/main" id="{42E6E3F5-443A-214A-8CD4-66FD3FE8DB12}"/>
                  </a:ext>
                </a:extLst>
              </p:cNvPr>
              <p:cNvSpPr/>
              <p:nvPr/>
            </p:nvSpPr>
            <p:spPr>
              <a:xfrm>
                <a:off x="743969"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2" name="Oval 141">
                <a:extLst>
                  <a:ext uri="{FF2B5EF4-FFF2-40B4-BE49-F238E27FC236}">
                    <a16:creationId xmlns="" xmlns:a16="http://schemas.microsoft.com/office/drawing/2014/main" id="{FCECCCF0-95B4-6743-B45E-9DDFAB13A41C}"/>
                  </a:ext>
                </a:extLst>
              </p:cNvPr>
              <p:cNvSpPr/>
              <p:nvPr/>
            </p:nvSpPr>
            <p:spPr>
              <a:xfrm>
                <a:off x="743969"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grpSp>
        <p:grpSp>
          <p:nvGrpSpPr>
            <p:cNvPr id="5" name="Group 4">
              <a:extLst>
                <a:ext uri="{FF2B5EF4-FFF2-40B4-BE49-F238E27FC236}">
                  <a16:creationId xmlns="" xmlns:a16="http://schemas.microsoft.com/office/drawing/2014/main" id="{6AD39CEF-8513-4CCC-962D-3BD2EAC36B7A}"/>
                </a:ext>
              </a:extLst>
            </p:cNvPr>
            <p:cNvGrpSpPr/>
            <p:nvPr/>
          </p:nvGrpSpPr>
          <p:grpSpPr>
            <a:xfrm>
              <a:off x="5087511" y="1283122"/>
              <a:ext cx="684000" cy="648000"/>
              <a:chOff x="13793362" y="1492673"/>
              <a:chExt cx="574093" cy="555043"/>
            </a:xfrm>
          </p:grpSpPr>
          <p:sp>
            <p:nvSpPr>
              <p:cNvPr id="149" name="Forma libre 285">
                <a:extLst>
                  <a:ext uri="{FF2B5EF4-FFF2-40B4-BE49-F238E27FC236}">
                    <a16:creationId xmlns="" xmlns:a16="http://schemas.microsoft.com/office/drawing/2014/main" id="{06BC20C8-63CC-4620-B38E-8B86B01E3771}"/>
                  </a:ext>
                </a:extLst>
              </p:cNvPr>
              <p:cNvSpPr/>
              <p:nvPr/>
            </p:nvSpPr>
            <p:spPr>
              <a:xfrm>
                <a:off x="13793362" y="1492673"/>
                <a:ext cx="495568" cy="495568"/>
              </a:xfrm>
              <a:custGeom>
                <a:avLst/>
                <a:gdLst>
                  <a:gd name="connsiteX0" fmla="*/ 245812 w 517651"/>
                  <a:gd name="connsiteY0" fmla="*/ 436157 h 517651"/>
                  <a:gd name="connsiteX1" fmla="*/ 436254 w 517651"/>
                  <a:gd name="connsiteY1" fmla="*/ 245757 h 517651"/>
                  <a:gd name="connsiteX2" fmla="*/ 498982 w 517651"/>
                  <a:gd name="connsiteY2" fmla="*/ 256568 h 517651"/>
                  <a:gd name="connsiteX3" fmla="*/ 503472 w 517651"/>
                  <a:gd name="connsiteY3" fmla="*/ 257325 h 517651"/>
                  <a:gd name="connsiteX4" fmla="*/ 504004 w 517651"/>
                  <a:gd name="connsiteY4" fmla="*/ 257325 h 517651"/>
                  <a:gd name="connsiteX5" fmla="*/ 517607 w 517651"/>
                  <a:gd name="connsiteY5" fmla="*/ 243725 h 517651"/>
                  <a:gd name="connsiteX6" fmla="*/ 516783 w 517651"/>
                  <a:gd name="connsiteY6" fmla="*/ 238997 h 517651"/>
                  <a:gd name="connsiteX7" fmla="*/ 259415 w 517651"/>
                  <a:gd name="connsiteY7" fmla="*/ 956 h 517651"/>
                  <a:gd name="connsiteX8" fmla="*/ 956 w 517651"/>
                  <a:gd name="connsiteY8" fmla="*/ 259358 h 517651"/>
                  <a:gd name="connsiteX9" fmla="*/ 242915 w 517651"/>
                  <a:gd name="connsiteY9" fmla="*/ 516948 h 517651"/>
                  <a:gd name="connsiteX10" fmla="*/ 243766 w 517651"/>
                  <a:gd name="connsiteY10" fmla="*/ 516975 h 517651"/>
                  <a:gd name="connsiteX11" fmla="*/ 254606 w 517651"/>
                  <a:gd name="connsiteY11" fmla="*/ 511595 h 517651"/>
                  <a:gd name="connsiteX12" fmla="*/ 256598 w 517651"/>
                  <a:gd name="connsiteY12" fmla="*/ 498899 h 517651"/>
                  <a:gd name="connsiteX13" fmla="*/ 245812 w 517651"/>
                  <a:gd name="connsiteY13" fmla="*/ 436157 h 517651"/>
                  <a:gd name="connsiteX14" fmla="*/ 187372 w 517651"/>
                  <a:gd name="connsiteY14" fmla="*/ 350573 h 517651"/>
                  <a:gd name="connsiteX15" fmla="*/ 177756 w 517651"/>
                  <a:gd name="connsiteY15" fmla="*/ 354557 h 517651"/>
                  <a:gd name="connsiteX16" fmla="*/ 168140 w 517651"/>
                  <a:gd name="connsiteY16" fmla="*/ 350573 h 517651"/>
                  <a:gd name="connsiteX17" fmla="*/ 168140 w 517651"/>
                  <a:gd name="connsiteY17" fmla="*/ 331342 h 517651"/>
                  <a:gd name="connsiteX18" fmla="*/ 245757 w 517651"/>
                  <a:gd name="connsiteY18" fmla="*/ 253726 h 517651"/>
                  <a:gd name="connsiteX19" fmla="*/ 245757 w 517651"/>
                  <a:gd name="connsiteY19" fmla="*/ 96157 h 517651"/>
                  <a:gd name="connsiteX20" fmla="*/ 259358 w 517651"/>
                  <a:gd name="connsiteY20" fmla="*/ 82557 h 517651"/>
                  <a:gd name="connsiteX21" fmla="*/ 272958 w 517651"/>
                  <a:gd name="connsiteY21" fmla="*/ 96157 h 517651"/>
                  <a:gd name="connsiteX22" fmla="*/ 272958 w 517651"/>
                  <a:gd name="connsiteY22" fmla="*/ 259358 h 517651"/>
                  <a:gd name="connsiteX23" fmla="*/ 268974 w 517651"/>
                  <a:gd name="connsiteY23" fmla="*/ 268974 h 517651"/>
                  <a:gd name="connsiteX24" fmla="*/ 187372 w 517651"/>
                  <a:gd name="connsiteY24" fmla="*/ 350573 h 51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651" h="517651">
                    <a:moveTo>
                      <a:pt x="245812" y="436157"/>
                    </a:moveTo>
                    <a:cubicBezTo>
                      <a:pt x="245812" y="331170"/>
                      <a:pt x="331255" y="245757"/>
                      <a:pt x="436254" y="245757"/>
                    </a:cubicBezTo>
                    <a:cubicBezTo>
                      <a:pt x="457349" y="245757"/>
                      <a:pt x="478445" y="249396"/>
                      <a:pt x="498982" y="256568"/>
                    </a:cubicBezTo>
                    <a:cubicBezTo>
                      <a:pt x="500443" y="257073"/>
                      <a:pt x="501958" y="257325"/>
                      <a:pt x="503472" y="257325"/>
                    </a:cubicBezTo>
                    <a:cubicBezTo>
                      <a:pt x="503685" y="257338"/>
                      <a:pt x="503871" y="257325"/>
                      <a:pt x="504004" y="257325"/>
                    </a:cubicBezTo>
                    <a:cubicBezTo>
                      <a:pt x="511523" y="257325"/>
                      <a:pt x="517607" y="251242"/>
                      <a:pt x="517607" y="243725"/>
                    </a:cubicBezTo>
                    <a:cubicBezTo>
                      <a:pt x="517607" y="242065"/>
                      <a:pt x="517315" y="240471"/>
                      <a:pt x="516783" y="238997"/>
                    </a:cubicBezTo>
                    <a:cubicBezTo>
                      <a:pt x="506289" y="105201"/>
                      <a:pt x="393984" y="956"/>
                      <a:pt x="259415" y="956"/>
                    </a:cubicBezTo>
                    <a:cubicBezTo>
                      <a:pt x="116901" y="956"/>
                      <a:pt x="956" y="116876"/>
                      <a:pt x="956" y="259358"/>
                    </a:cubicBezTo>
                    <a:cubicBezTo>
                      <a:pt x="956" y="395212"/>
                      <a:pt x="107230" y="508356"/>
                      <a:pt x="242915" y="516948"/>
                    </a:cubicBezTo>
                    <a:cubicBezTo>
                      <a:pt x="243180" y="516961"/>
                      <a:pt x="243474" y="516975"/>
                      <a:pt x="243766" y="516975"/>
                    </a:cubicBezTo>
                    <a:cubicBezTo>
                      <a:pt x="248016" y="516975"/>
                      <a:pt x="252029" y="514996"/>
                      <a:pt x="254606" y="511595"/>
                    </a:cubicBezTo>
                    <a:cubicBezTo>
                      <a:pt x="257369" y="507969"/>
                      <a:pt x="258113" y="503202"/>
                      <a:pt x="256598" y="498899"/>
                    </a:cubicBezTo>
                    <a:cubicBezTo>
                      <a:pt x="249451" y="478379"/>
                      <a:pt x="245812" y="457261"/>
                      <a:pt x="245812" y="436157"/>
                    </a:cubicBezTo>
                    <a:close/>
                    <a:moveTo>
                      <a:pt x="187372" y="350573"/>
                    </a:moveTo>
                    <a:cubicBezTo>
                      <a:pt x="184716" y="353228"/>
                      <a:pt x="181235" y="354557"/>
                      <a:pt x="177756" y="354557"/>
                    </a:cubicBezTo>
                    <a:cubicBezTo>
                      <a:pt x="174277" y="354557"/>
                      <a:pt x="170797" y="353228"/>
                      <a:pt x="168140" y="350573"/>
                    </a:cubicBezTo>
                    <a:cubicBezTo>
                      <a:pt x="162827" y="345260"/>
                      <a:pt x="162827" y="336653"/>
                      <a:pt x="168140" y="331342"/>
                    </a:cubicBezTo>
                    <a:lnTo>
                      <a:pt x="245757" y="253726"/>
                    </a:lnTo>
                    <a:lnTo>
                      <a:pt x="245757" y="96157"/>
                    </a:lnTo>
                    <a:cubicBezTo>
                      <a:pt x="245757" y="88640"/>
                      <a:pt x="251840" y="82557"/>
                      <a:pt x="259358" y="82557"/>
                    </a:cubicBezTo>
                    <a:cubicBezTo>
                      <a:pt x="266875" y="82557"/>
                      <a:pt x="272958" y="88640"/>
                      <a:pt x="272958" y="96157"/>
                    </a:cubicBezTo>
                    <a:lnTo>
                      <a:pt x="272958" y="259358"/>
                    </a:lnTo>
                    <a:cubicBezTo>
                      <a:pt x="272958" y="262970"/>
                      <a:pt x="271524" y="266424"/>
                      <a:pt x="268974" y="268974"/>
                    </a:cubicBezTo>
                    <a:lnTo>
                      <a:pt x="187372" y="350573"/>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50" name="Forma libre 286">
                <a:extLst>
                  <a:ext uri="{FF2B5EF4-FFF2-40B4-BE49-F238E27FC236}">
                    <a16:creationId xmlns="" xmlns:a16="http://schemas.microsoft.com/office/drawing/2014/main" id="{3E70C806-1440-4510-856D-B99B9D58CCF3}"/>
                  </a:ext>
                </a:extLst>
              </p:cNvPr>
              <p:cNvSpPr/>
              <p:nvPr/>
            </p:nvSpPr>
            <p:spPr>
              <a:xfrm>
                <a:off x="14053758" y="1734019"/>
                <a:ext cx="313697" cy="313697"/>
              </a:xfrm>
              <a:custGeom>
                <a:avLst/>
                <a:gdLst>
                  <a:gd name="connsiteX0" fmla="*/ 164157 w 327676"/>
                  <a:gd name="connsiteY0" fmla="*/ 956 h 327676"/>
                  <a:gd name="connsiteX1" fmla="*/ 956 w 327676"/>
                  <a:gd name="connsiteY1" fmla="*/ 164157 h 327676"/>
                  <a:gd name="connsiteX2" fmla="*/ 164157 w 327676"/>
                  <a:gd name="connsiteY2" fmla="*/ 327357 h 327676"/>
                  <a:gd name="connsiteX3" fmla="*/ 327357 w 327676"/>
                  <a:gd name="connsiteY3" fmla="*/ 164157 h 327676"/>
                  <a:gd name="connsiteX4" fmla="*/ 164157 w 327676"/>
                  <a:gd name="connsiteY4" fmla="*/ 956 h 327676"/>
                  <a:gd name="connsiteX5" fmla="*/ 157357 w 327676"/>
                  <a:gd name="connsiteY5" fmla="*/ 150558 h 327676"/>
                  <a:gd name="connsiteX6" fmla="*/ 170958 w 327676"/>
                  <a:gd name="connsiteY6" fmla="*/ 150558 h 327676"/>
                  <a:gd name="connsiteX7" fmla="*/ 218557 w 327676"/>
                  <a:gd name="connsiteY7" fmla="*/ 198157 h 327676"/>
                  <a:gd name="connsiteX8" fmla="*/ 177757 w 327676"/>
                  <a:gd name="connsiteY8" fmla="*/ 245070 h 327676"/>
                  <a:gd name="connsiteX9" fmla="*/ 177757 w 327676"/>
                  <a:gd name="connsiteY9" fmla="*/ 259358 h 327676"/>
                  <a:gd name="connsiteX10" fmla="*/ 164157 w 327676"/>
                  <a:gd name="connsiteY10" fmla="*/ 272958 h 327676"/>
                  <a:gd name="connsiteX11" fmla="*/ 150556 w 327676"/>
                  <a:gd name="connsiteY11" fmla="*/ 259358 h 327676"/>
                  <a:gd name="connsiteX12" fmla="*/ 150556 w 327676"/>
                  <a:gd name="connsiteY12" fmla="*/ 245757 h 327676"/>
                  <a:gd name="connsiteX13" fmla="*/ 123357 w 327676"/>
                  <a:gd name="connsiteY13" fmla="*/ 245757 h 327676"/>
                  <a:gd name="connsiteX14" fmla="*/ 109756 w 327676"/>
                  <a:gd name="connsiteY14" fmla="*/ 232157 h 327676"/>
                  <a:gd name="connsiteX15" fmla="*/ 123357 w 327676"/>
                  <a:gd name="connsiteY15" fmla="*/ 218556 h 327676"/>
                  <a:gd name="connsiteX16" fmla="*/ 170956 w 327676"/>
                  <a:gd name="connsiteY16" fmla="*/ 218556 h 327676"/>
                  <a:gd name="connsiteX17" fmla="*/ 191356 w 327676"/>
                  <a:gd name="connsiteY17" fmla="*/ 198156 h 327676"/>
                  <a:gd name="connsiteX18" fmla="*/ 170956 w 327676"/>
                  <a:gd name="connsiteY18" fmla="*/ 177756 h 327676"/>
                  <a:gd name="connsiteX19" fmla="*/ 157357 w 327676"/>
                  <a:gd name="connsiteY19" fmla="*/ 177756 h 327676"/>
                  <a:gd name="connsiteX20" fmla="*/ 109757 w 327676"/>
                  <a:gd name="connsiteY20" fmla="*/ 130156 h 327676"/>
                  <a:gd name="connsiteX21" fmla="*/ 150558 w 327676"/>
                  <a:gd name="connsiteY21" fmla="*/ 83244 h 327676"/>
                  <a:gd name="connsiteX22" fmla="*/ 150558 w 327676"/>
                  <a:gd name="connsiteY22" fmla="*/ 68956 h 327676"/>
                  <a:gd name="connsiteX23" fmla="*/ 164158 w 327676"/>
                  <a:gd name="connsiteY23" fmla="*/ 55356 h 327676"/>
                  <a:gd name="connsiteX24" fmla="*/ 177757 w 327676"/>
                  <a:gd name="connsiteY24" fmla="*/ 68957 h 327676"/>
                  <a:gd name="connsiteX25" fmla="*/ 177757 w 327676"/>
                  <a:gd name="connsiteY25" fmla="*/ 82558 h 327676"/>
                  <a:gd name="connsiteX26" fmla="*/ 204957 w 327676"/>
                  <a:gd name="connsiteY26" fmla="*/ 82558 h 327676"/>
                  <a:gd name="connsiteX27" fmla="*/ 218557 w 327676"/>
                  <a:gd name="connsiteY27" fmla="*/ 96158 h 327676"/>
                  <a:gd name="connsiteX28" fmla="*/ 204957 w 327676"/>
                  <a:gd name="connsiteY28" fmla="*/ 109759 h 327676"/>
                  <a:gd name="connsiteX29" fmla="*/ 157357 w 327676"/>
                  <a:gd name="connsiteY29" fmla="*/ 109759 h 327676"/>
                  <a:gd name="connsiteX30" fmla="*/ 136957 w 327676"/>
                  <a:gd name="connsiteY30" fmla="*/ 130159 h 327676"/>
                  <a:gd name="connsiteX31" fmla="*/ 157357 w 327676"/>
                  <a:gd name="connsiteY31" fmla="*/ 150558 h 32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7676" h="327676">
                    <a:moveTo>
                      <a:pt x="164157" y="956"/>
                    </a:moveTo>
                    <a:cubicBezTo>
                      <a:pt x="74163" y="956"/>
                      <a:pt x="956" y="74163"/>
                      <a:pt x="956" y="164157"/>
                    </a:cubicBezTo>
                    <a:cubicBezTo>
                      <a:pt x="956" y="254150"/>
                      <a:pt x="74163" y="327357"/>
                      <a:pt x="164157" y="327357"/>
                    </a:cubicBezTo>
                    <a:cubicBezTo>
                      <a:pt x="254150" y="327357"/>
                      <a:pt x="327357" y="254150"/>
                      <a:pt x="327357" y="164157"/>
                    </a:cubicBezTo>
                    <a:cubicBezTo>
                      <a:pt x="327357" y="74163"/>
                      <a:pt x="254152" y="956"/>
                      <a:pt x="164157" y="956"/>
                    </a:cubicBezTo>
                    <a:close/>
                    <a:moveTo>
                      <a:pt x="157357" y="150558"/>
                    </a:moveTo>
                    <a:lnTo>
                      <a:pt x="170958" y="150558"/>
                    </a:lnTo>
                    <a:cubicBezTo>
                      <a:pt x="197201" y="150558"/>
                      <a:pt x="218557" y="171914"/>
                      <a:pt x="218557" y="198157"/>
                    </a:cubicBezTo>
                    <a:cubicBezTo>
                      <a:pt x="218557" y="222074"/>
                      <a:pt x="200766" y="241737"/>
                      <a:pt x="177757" y="245070"/>
                    </a:cubicBezTo>
                    <a:lnTo>
                      <a:pt x="177757" y="259358"/>
                    </a:lnTo>
                    <a:cubicBezTo>
                      <a:pt x="177757" y="266875"/>
                      <a:pt x="171674" y="272958"/>
                      <a:pt x="164157" y="272958"/>
                    </a:cubicBezTo>
                    <a:cubicBezTo>
                      <a:pt x="156639" y="272958"/>
                      <a:pt x="150556" y="266875"/>
                      <a:pt x="150556" y="259358"/>
                    </a:cubicBezTo>
                    <a:lnTo>
                      <a:pt x="150556" y="245757"/>
                    </a:lnTo>
                    <a:lnTo>
                      <a:pt x="123357" y="245757"/>
                    </a:lnTo>
                    <a:cubicBezTo>
                      <a:pt x="115839" y="245757"/>
                      <a:pt x="109756" y="239674"/>
                      <a:pt x="109756" y="232157"/>
                    </a:cubicBezTo>
                    <a:cubicBezTo>
                      <a:pt x="109756" y="224639"/>
                      <a:pt x="115839" y="218556"/>
                      <a:pt x="123357" y="218556"/>
                    </a:cubicBezTo>
                    <a:lnTo>
                      <a:pt x="170956" y="218556"/>
                    </a:lnTo>
                    <a:cubicBezTo>
                      <a:pt x="182193" y="218556"/>
                      <a:pt x="191356" y="209405"/>
                      <a:pt x="191356" y="198156"/>
                    </a:cubicBezTo>
                    <a:cubicBezTo>
                      <a:pt x="191356" y="186907"/>
                      <a:pt x="182192" y="177756"/>
                      <a:pt x="170956" y="177756"/>
                    </a:cubicBezTo>
                    <a:lnTo>
                      <a:pt x="157357" y="177756"/>
                    </a:lnTo>
                    <a:cubicBezTo>
                      <a:pt x="131114" y="177756"/>
                      <a:pt x="109757" y="156400"/>
                      <a:pt x="109757" y="130156"/>
                    </a:cubicBezTo>
                    <a:cubicBezTo>
                      <a:pt x="109757" y="106240"/>
                      <a:pt x="127549" y="86577"/>
                      <a:pt x="150558" y="83244"/>
                    </a:cubicBezTo>
                    <a:lnTo>
                      <a:pt x="150558" y="68956"/>
                    </a:lnTo>
                    <a:cubicBezTo>
                      <a:pt x="150558" y="61439"/>
                      <a:pt x="156641" y="55356"/>
                      <a:pt x="164158" y="55356"/>
                    </a:cubicBezTo>
                    <a:cubicBezTo>
                      <a:pt x="171676" y="55356"/>
                      <a:pt x="177757" y="61440"/>
                      <a:pt x="177757" y="68957"/>
                    </a:cubicBezTo>
                    <a:lnTo>
                      <a:pt x="177757" y="82558"/>
                    </a:lnTo>
                    <a:lnTo>
                      <a:pt x="204957" y="82558"/>
                    </a:lnTo>
                    <a:cubicBezTo>
                      <a:pt x="212474" y="82558"/>
                      <a:pt x="218557" y="88641"/>
                      <a:pt x="218557" y="96158"/>
                    </a:cubicBezTo>
                    <a:cubicBezTo>
                      <a:pt x="218557" y="103676"/>
                      <a:pt x="212474" y="109759"/>
                      <a:pt x="204957" y="109759"/>
                    </a:cubicBezTo>
                    <a:lnTo>
                      <a:pt x="157357" y="109759"/>
                    </a:lnTo>
                    <a:cubicBezTo>
                      <a:pt x="146121" y="109759"/>
                      <a:pt x="136957" y="118909"/>
                      <a:pt x="136957" y="130159"/>
                    </a:cubicBezTo>
                    <a:cubicBezTo>
                      <a:pt x="136957" y="141408"/>
                      <a:pt x="146122" y="150558"/>
                      <a:pt x="157357" y="15055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sp>
          <p:nvSpPr>
            <p:cNvPr id="184" name="Forma libre 288">
              <a:extLst>
                <a:ext uri="{FF2B5EF4-FFF2-40B4-BE49-F238E27FC236}">
                  <a16:creationId xmlns="" xmlns:a16="http://schemas.microsoft.com/office/drawing/2014/main" id="{D57B874A-882C-4DC3-95BA-F2D5DC4294D2}"/>
                </a:ext>
              </a:extLst>
            </p:cNvPr>
            <p:cNvSpPr/>
            <p:nvPr/>
          </p:nvSpPr>
          <p:spPr>
            <a:xfrm>
              <a:off x="9356831" y="2615434"/>
              <a:ext cx="684000" cy="720000"/>
            </a:xfrm>
            <a:custGeom>
              <a:avLst/>
              <a:gdLst>
                <a:gd name="connsiteX0" fmla="*/ 597710 w 599144"/>
                <a:gd name="connsiteY0" fmla="*/ 107778 h 599144"/>
                <a:gd name="connsiteX1" fmla="*/ 588415 w 599144"/>
                <a:gd name="connsiteY1" fmla="*/ 100697 h 599144"/>
                <a:gd name="connsiteX2" fmla="*/ 520456 w 599144"/>
                <a:gd name="connsiteY2" fmla="*/ 79272 h 599144"/>
                <a:gd name="connsiteX3" fmla="*/ 499020 w 599144"/>
                <a:gd name="connsiteY3" fmla="*/ 11326 h 599144"/>
                <a:gd name="connsiteX4" fmla="*/ 491963 w 599144"/>
                <a:gd name="connsiteY4" fmla="*/ 2019 h 599144"/>
                <a:gd name="connsiteX5" fmla="*/ 480284 w 599144"/>
                <a:gd name="connsiteY5" fmla="*/ 2676 h 599144"/>
                <a:gd name="connsiteX6" fmla="*/ 424442 w 599144"/>
                <a:gd name="connsiteY6" fmla="*/ 88081 h 599144"/>
                <a:gd name="connsiteX7" fmla="*/ 424442 w 599144"/>
                <a:gd name="connsiteY7" fmla="*/ 132049 h 599144"/>
                <a:gd name="connsiteX8" fmla="*/ 299864 w 599144"/>
                <a:gd name="connsiteY8" fmla="*/ 262490 h 599144"/>
                <a:gd name="connsiteX9" fmla="*/ 299864 w 599144"/>
                <a:gd name="connsiteY9" fmla="*/ 263894 h 599144"/>
                <a:gd name="connsiteX10" fmla="*/ 299864 w 599144"/>
                <a:gd name="connsiteY10" fmla="*/ 277090 h 599144"/>
                <a:gd name="connsiteX11" fmla="*/ 296215 w 599144"/>
                <a:gd name="connsiteY11" fmla="*/ 285898 h 599144"/>
                <a:gd name="connsiteX12" fmla="*/ 241225 w 599144"/>
                <a:gd name="connsiteY12" fmla="*/ 340887 h 599144"/>
                <a:gd name="connsiteX13" fmla="*/ 232417 w 599144"/>
                <a:gd name="connsiteY13" fmla="*/ 344537 h 599144"/>
                <a:gd name="connsiteX14" fmla="*/ 223608 w 599144"/>
                <a:gd name="connsiteY14" fmla="*/ 340887 h 599144"/>
                <a:gd name="connsiteX15" fmla="*/ 223608 w 599144"/>
                <a:gd name="connsiteY15" fmla="*/ 323272 h 599144"/>
                <a:gd name="connsiteX16" fmla="*/ 274948 w 599144"/>
                <a:gd name="connsiteY16" fmla="*/ 271932 h 599144"/>
                <a:gd name="connsiteX17" fmla="*/ 274948 w 599144"/>
                <a:gd name="connsiteY17" fmla="*/ 262492 h 599144"/>
                <a:gd name="connsiteX18" fmla="*/ 275653 w 599144"/>
                <a:gd name="connsiteY18" fmla="*/ 253792 h 599144"/>
                <a:gd name="connsiteX19" fmla="*/ 250031 w 599144"/>
                <a:gd name="connsiteY19" fmla="*/ 250035 h 599144"/>
                <a:gd name="connsiteX20" fmla="*/ 150369 w 599144"/>
                <a:gd name="connsiteY20" fmla="*/ 349697 h 599144"/>
                <a:gd name="connsiteX21" fmla="*/ 250034 w 599144"/>
                <a:gd name="connsiteY21" fmla="*/ 449359 h 599144"/>
                <a:gd name="connsiteX22" fmla="*/ 349696 w 599144"/>
                <a:gd name="connsiteY22" fmla="*/ 349697 h 599144"/>
                <a:gd name="connsiteX23" fmla="*/ 336079 w 599144"/>
                <a:gd name="connsiteY23" fmla="*/ 299865 h 599144"/>
                <a:gd name="connsiteX24" fmla="*/ 337238 w 599144"/>
                <a:gd name="connsiteY24" fmla="*/ 299865 h 599144"/>
                <a:gd name="connsiteX25" fmla="*/ 396204 w 599144"/>
                <a:gd name="connsiteY25" fmla="*/ 255815 h 599144"/>
                <a:gd name="connsiteX26" fmla="*/ 424442 w 599144"/>
                <a:gd name="connsiteY26" fmla="*/ 349697 h 599144"/>
                <a:gd name="connsiteX27" fmla="*/ 250033 w 599144"/>
                <a:gd name="connsiteY27" fmla="*/ 524107 h 599144"/>
                <a:gd name="connsiteX28" fmla="*/ 75623 w 599144"/>
                <a:gd name="connsiteY28" fmla="*/ 349696 h 599144"/>
                <a:gd name="connsiteX29" fmla="*/ 250033 w 599144"/>
                <a:gd name="connsiteY29" fmla="*/ 175286 h 599144"/>
                <a:gd name="connsiteX30" fmla="*/ 321107 w 599144"/>
                <a:gd name="connsiteY30" fmla="*/ 191030 h 599144"/>
                <a:gd name="connsiteX31" fmla="*/ 379693 w 599144"/>
                <a:gd name="connsiteY31" fmla="*/ 137229 h 599144"/>
                <a:gd name="connsiteX32" fmla="*/ 250033 w 599144"/>
                <a:gd name="connsiteY32" fmla="*/ 100539 h 599144"/>
                <a:gd name="connsiteX33" fmla="*/ 876 w 599144"/>
                <a:gd name="connsiteY33" fmla="*/ 349696 h 599144"/>
                <a:gd name="connsiteX34" fmla="*/ 250034 w 599144"/>
                <a:gd name="connsiteY34" fmla="*/ 598854 h 599144"/>
                <a:gd name="connsiteX35" fmla="*/ 499191 w 599144"/>
                <a:gd name="connsiteY35" fmla="*/ 349697 h 599144"/>
                <a:gd name="connsiteX36" fmla="*/ 447902 w 599144"/>
                <a:gd name="connsiteY36" fmla="*/ 198773 h 599144"/>
                <a:gd name="connsiteX37" fmla="*/ 467681 w 599144"/>
                <a:gd name="connsiteY37" fmla="*/ 175287 h 599144"/>
                <a:gd name="connsiteX38" fmla="*/ 511649 w 599144"/>
                <a:gd name="connsiteY38" fmla="*/ 175287 h 599144"/>
                <a:gd name="connsiteX39" fmla="*/ 597053 w 599144"/>
                <a:gd name="connsiteY39" fmla="*/ 119434 h 599144"/>
                <a:gd name="connsiteX40" fmla="*/ 597710 w 599144"/>
                <a:gd name="connsiteY40" fmla="*/ 107778 h 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9144" h="599144">
                  <a:moveTo>
                    <a:pt x="597710" y="107778"/>
                  </a:moveTo>
                  <a:cubicBezTo>
                    <a:pt x="595982" y="104018"/>
                    <a:pt x="592478" y="101366"/>
                    <a:pt x="588415" y="100697"/>
                  </a:cubicBezTo>
                  <a:cubicBezTo>
                    <a:pt x="565300" y="96913"/>
                    <a:pt x="528948" y="87764"/>
                    <a:pt x="520456" y="79272"/>
                  </a:cubicBezTo>
                  <a:cubicBezTo>
                    <a:pt x="511964" y="70780"/>
                    <a:pt x="502816" y="34417"/>
                    <a:pt x="499020" y="11326"/>
                  </a:cubicBezTo>
                  <a:cubicBezTo>
                    <a:pt x="498362" y="7238"/>
                    <a:pt x="495711" y="3759"/>
                    <a:pt x="491963" y="2019"/>
                  </a:cubicBezTo>
                  <a:cubicBezTo>
                    <a:pt x="488168" y="279"/>
                    <a:pt x="483837" y="547"/>
                    <a:pt x="480284" y="2676"/>
                  </a:cubicBezTo>
                  <a:cubicBezTo>
                    <a:pt x="477997" y="4051"/>
                    <a:pt x="424442" y="37009"/>
                    <a:pt x="424442" y="88081"/>
                  </a:cubicBezTo>
                  <a:lnTo>
                    <a:pt x="424442" y="132049"/>
                  </a:lnTo>
                  <a:cubicBezTo>
                    <a:pt x="366534" y="180068"/>
                    <a:pt x="299864" y="240203"/>
                    <a:pt x="299864" y="262490"/>
                  </a:cubicBezTo>
                  <a:lnTo>
                    <a:pt x="299864" y="263894"/>
                  </a:lnTo>
                  <a:lnTo>
                    <a:pt x="299864" y="277090"/>
                  </a:lnTo>
                  <a:cubicBezTo>
                    <a:pt x="299864" y="280398"/>
                    <a:pt x="298551" y="283562"/>
                    <a:pt x="296215" y="285898"/>
                  </a:cubicBezTo>
                  <a:lnTo>
                    <a:pt x="241225" y="340887"/>
                  </a:lnTo>
                  <a:cubicBezTo>
                    <a:pt x="238793" y="343320"/>
                    <a:pt x="235604" y="344537"/>
                    <a:pt x="232417" y="344537"/>
                  </a:cubicBezTo>
                  <a:cubicBezTo>
                    <a:pt x="229230" y="344537"/>
                    <a:pt x="226042" y="343320"/>
                    <a:pt x="223608" y="340887"/>
                  </a:cubicBezTo>
                  <a:cubicBezTo>
                    <a:pt x="218742" y="336021"/>
                    <a:pt x="218742" y="328137"/>
                    <a:pt x="223608" y="323272"/>
                  </a:cubicBezTo>
                  <a:lnTo>
                    <a:pt x="274948" y="271932"/>
                  </a:lnTo>
                  <a:lnTo>
                    <a:pt x="274948" y="262492"/>
                  </a:lnTo>
                  <a:cubicBezTo>
                    <a:pt x="274948" y="260020"/>
                    <a:pt x="274992" y="257216"/>
                    <a:pt x="275653" y="253792"/>
                  </a:cubicBezTo>
                  <a:cubicBezTo>
                    <a:pt x="267428" y="251587"/>
                    <a:pt x="258945" y="250035"/>
                    <a:pt x="250031" y="250035"/>
                  </a:cubicBezTo>
                  <a:cubicBezTo>
                    <a:pt x="195065" y="250035"/>
                    <a:pt x="150369" y="294744"/>
                    <a:pt x="150369" y="349697"/>
                  </a:cubicBezTo>
                  <a:cubicBezTo>
                    <a:pt x="150369" y="404650"/>
                    <a:pt x="195068" y="449359"/>
                    <a:pt x="250034" y="449359"/>
                  </a:cubicBezTo>
                  <a:cubicBezTo>
                    <a:pt x="305000" y="449359"/>
                    <a:pt x="349696" y="404650"/>
                    <a:pt x="349696" y="349697"/>
                  </a:cubicBezTo>
                  <a:cubicBezTo>
                    <a:pt x="349696" y="331479"/>
                    <a:pt x="344706" y="314488"/>
                    <a:pt x="336079" y="299865"/>
                  </a:cubicBezTo>
                  <a:lnTo>
                    <a:pt x="337238" y="299865"/>
                  </a:lnTo>
                  <a:cubicBezTo>
                    <a:pt x="348903" y="299865"/>
                    <a:pt x="370968" y="281528"/>
                    <a:pt x="396204" y="255815"/>
                  </a:cubicBezTo>
                  <a:cubicBezTo>
                    <a:pt x="414398" y="284000"/>
                    <a:pt x="424442" y="316084"/>
                    <a:pt x="424442" y="349697"/>
                  </a:cubicBezTo>
                  <a:cubicBezTo>
                    <a:pt x="424442" y="445869"/>
                    <a:pt x="346191" y="524107"/>
                    <a:pt x="250033" y="524107"/>
                  </a:cubicBezTo>
                  <a:cubicBezTo>
                    <a:pt x="153874" y="524107"/>
                    <a:pt x="75623" y="445867"/>
                    <a:pt x="75623" y="349696"/>
                  </a:cubicBezTo>
                  <a:cubicBezTo>
                    <a:pt x="75623" y="253524"/>
                    <a:pt x="153874" y="175286"/>
                    <a:pt x="250033" y="175286"/>
                  </a:cubicBezTo>
                  <a:cubicBezTo>
                    <a:pt x="274866" y="175286"/>
                    <a:pt x="298827" y="180966"/>
                    <a:pt x="321107" y="191030"/>
                  </a:cubicBezTo>
                  <a:cubicBezTo>
                    <a:pt x="335615" y="176451"/>
                    <a:pt x="354568" y="158857"/>
                    <a:pt x="379693" y="137229"/>
                  </a:cubicBezTo>
                  <a:cubicBezTo>
                    <a:pt x="340810" y="113503"/>
                    <a:pt x="295948" y="100539"/>
                    <a:pt x="250033" y="100539"/>
                  </a:cubicBezTo>
                  <a:cubicBezTo>
                    <a:pt x="112657" y="100539"/>
                    <a:pt x="876" y="212307"/>
                    <a:pt x="876" y="349696"/>
                  </a:cubicBezTo>
                  <a:cubicBezTo>
                    <a:pt x="876" y="487085"/>
                    <a:pt x="112657" y="598854"/>
                    <a:pt x="250034" y="598854"/>
                  </a:cubicBezTo>
                  <a:cubicBezTo>
                    <a:pt x="387411" y="598854"/>
                    <a:pt x="499191" y="487086"/>
                    <a:pt x="499191" y="349697"/>
                  </a:cubicBezTo>
                  <a:cubicBezTo>
                    <a:pt x="499191" y="295120"/>
                    <a:pt x="480918" y="242035"/>
                    <a:pt x="447902" y="198773"/>
                  </a:cubicBezTo>
                  <a:cubicBezTo>
                    <a:pt x="454628" y="190906"/>
                    <a:pt x="461267" y="183020"/>
                    <a:pt x="467681" y="175287"/>
                  </a:cubicBezTo>
                  <a:lnTo>
                    <a:pt x="511649" y="175287"/>
                  </a:lnTo>
                  <a:cubicBezTo>
                    <a:pt x="562745" y="175287"/>
                    <a:pt x="595690" y="121721"/>
                    <a:pt x="597053" y="119434"/>
                  </a:cubicBezTo>
                  <a:cubicBezTo>
                    <a:pt x="599194" y="115893"/>
                    <a:pt x="599437" y="111525"/>
                    <a:pt x="597710" y="10777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pic>
          <p:nvPicPr>
            <p:cNvPr id="185" name="Gráfico 446">
              <a:extLst>
                <a:ext uri="{FF2B5EF4-FFF2-40B4-BE49-F238E27FC236}">
                  <a16:creationId xmlns="" xmlns:a16="http://schemas.microsoft.com/office/drawing/2014/main" id="{AA3923E9-53D9-40BA-97ED-FF01381119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297491" y="6102212"/>
              <a:ext cx="720000" cy="720000"/>
            </a:xfrm>
            <a:prstGeom prst="rect">
              <a:avLst/>
            </a:prstGeom>
          </p:spPr>
        </p:pic>
        <p:grpSp>
          <p:nvGrpSpPr>
            <p:cNvPr id="186" name="Group 185">
              <a:extLst>
                <a:ext uri="{FF2B5EF4-FFF2-40B4-BE49-F238E27FC236}">
                  <a16:creationId xmlns="" xmlns:a16="http://schemas.microsoft.com/office/drawing/2014/main" id="{BCC4CE37-28A1-4207-91F0-FFBAC63D48C1}"/>
                </a:ext>
              </a:extLst>
            </p:cNvPr>
            <p:cNvGrpSpPr/>
            <p:nvPr/>
          </p:nvGrpSpPr>
          <p:grpSpPr>
            <a:xfrm>
              <a:off x="5000291" y="7462892"/>
              <a:ext cx="720000" cy="720000"/>
              <a:chOff x="13744241" y="11310992"/>
              <a:chExt cx="574094" cy="574094"/>
            </a:xfrm>
          </p:grpSpPr>
          <p:sp>
            <p:nvSpPr>
              <p:cNvPr id="187" name="Forma libre 340">
                <a:extLst>
                  <a:ext uri="{FF2B5EF4-FFF2-40B4-BE49-F238E27FC236}">
                    <a16:creationId xmlns="" xmlns:a16="http://schemas.microsoft.com/office/drawing/2014/main" id="{71C1DEB2-8D8D-45BC-A391-49BEA3D25227}"/>
                  </a:ext>
                </a:extLst>
              </p:cNvPr>
              <p:cNvSpPr/>
              <p:nvPr/>
            </p:nvSpPr>
            <p:spPr>
              <a:xfrm>
                <a:off x="13965578" y="11310992"/>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8" name="Forma libre 341">
                <a:extLst>
                  <a:ext uri="{FF2B5EF4-FFF2-40B4-BE49-F238E27FC236}">
                    <a16:creationId xmlns="" xmlns:a16="http://schemas.microsoft.com/office/drawing/2014/main" id="{2E210F0E-90BD-4CC8-9C23-174DD9752490}"/>
                  </a:ext>
                </a:extLst>
              </p:cNvPr>
              <p:cNvSpPr/>
              <p:nvPr/>
            </p:nvSpPr>
            <p:spPr>
              <a:xfrm>
                <a:off x="13913499" y="11454210"/>
                <a:ext cx="235578" cy="118399"/>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9" name="Forma libre 342">
                <a:extLst>
                  <a:ext uri="{FF2B5EF4-FFF2-40B4-BE49-F238E27FC236}">
                    <a16:creationId xmlns="" xmlns:a16="http://schemas.microsoft.com/office/drawing/2014/main" id="{5D17BD35-14A4-4602-BF20-A588BE6D6260}"/>
                  </a:ext>
                </a:extLst>
              </p:cNvPr>
              <p:cNvSpPr/>
              <p:nvPr/>
            </p:nvSpPr>
            <p:spPr>
              <a:xfrm>
                <a:off x="13796320"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0" name="Forma libre 343">
                <a:extLst>
                  <a:ext uri="{FF2B5EF4-FFF2-40B4-BE49-F238E27FC236}">
                    <a16:creationId xmlns="" xmlns:a16="http://schemas.microsoft.com/office/drawing/2014/main" id="{01B35F46-A575-4A95-A197-FB9512A02D97}"/>
                  </a:ext>
                </a:extLst>
              </p:cNvPr>
              <p:cNvSpPr/>
              <p:nvPr/>
            </p:nvSpPr>
            <p:spPr>
              <a:xfrm>
                <a:off x="13744241"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1" name="Forma libre 344">
                <a:extLst>
                  <a:ext uri="{FF2B5EF4-FFF2-40B4-BE49-F238E27FC236}">
                    <a16:creationId xmlns="" xmlns:a16="http://schemas.microsoft.com/office/drawing/2014/main" id="{9D2F2313-B460-44DE-A4E2-1FE7B0BBA429}"/>
                  </a:ext>
                </a:extLst>
              </p:cNvPr>
              <p:cNvSpPr/>
              <p:nvPr/>
            </p:nvSpPr>
            <p:spPr>
              <a:xfrm>
                <a:off x="14134836"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2" name="Forma libre 345">
                <a:extLst>
                  <a:ext uri="{FF2B5EF4-FFF2-40B4-BE49-F238E27FC236}">
                    <a16:creationId xmlns="" xmlns:a16="http://schemas.microsoft.com/office/drawing/2014/main" id="{5DE7A8CE-A30D-4AEF-BE70-78E47972411A}"/>
                  </a:ext>
                </a:extLst>
              </p:cNvPr>
              <p:cNvSpPr/>
              <p:nvPr/>
            </p:nvSpPr>
            <p:spPr>
              <a:xfrm>
                <a:off x="14082757"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3" name="Forma libre 346">
                <a:extLst>
                  <a:ext uri="{FF2B5EF4-FFF2-40B4-BE49-F238E27FC236}">
                    <a16:creationId xmlns="" xmlns:a16="http://schemas.microsoft.com/office/drawing/2014/main" id="{3A62C9C1-0161-4B64-A753-ED57D98C0B3F}"/>
                  </a:ext>
                </a:extLst>
              </p:cNvPr>
              <p:cNvSpPr/>
              <p:nvPr/>
            </p:nvSpPr>
            <p:spPr>
              <a:xfrm>
                <a:off x="13952557" y="11597428"/>
                <a:ext cx="157459" cy="157459"/>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4" name="Group 193">
              <a:extLst>
                <a:ext uri="{FF2B5EF4-FFF2-40B4-BE49-F238E27FC236}">
                  <a16:creationId xmlns="" xmlns:a16="http://schemas.microsoft.com/office/drawing/2014/main" id="{CEC2039D-2AB8-445D-929A-6498D3602B48}"/>
                </a:ext>
              </a:extLst>
            </p:cNvPr>
            <p:cNvGrpSpPr/>
            <p:nvPr/>
          </p:nvGrpSpPr>
          <p:grpSpPr>
            <a:xfrm>
              <a:off x="684280" y="6033126"/>
              <a:ext cx="720000" cy="720000"/>
              <a:chOff x="10209280" y="11443326"/>
              <a:chExt cx="461642" cy="384896"/>
            </a:xfrm>
          </p:grpSpPr>
          <p:sp>
            <p:nvSpPr>
              <p:cNvPr id="195" name="Forma libre 397">
                <a:extLst>
                  <a:ext uri="{FF2B5EF4-FFF2-40B4-BE49-F238E27FC236}">
                    <a16:creationId xmlns="" xmlns:a16="http://schemas.microsoft.com/office/drawing/2014/main" id="{22837A32-DAF8-4BDE-8BA5-E0E20425C5CB}"/>
                  </a:ext>
                </a:extLst>
              </p:cNvPr>
              <p:cNvSpPr/>
              <p:nvPr/>
            </p:nvSpPr>
            <p:spPr>
              <a:xfrm>
                <a:off x="10209280" y="11443326"/>
                <a:ext cx="461642" cy="192575"/>
              </a:xfrm>
              <a:custGeom>
                <a:avLst/>
                <a:gdLst>
                  <a:gd name="connsiteX0" fmla="*/ 600638 w 655474"/>
                  <a:gd name="connsiteY0" fmla="*/ 82734 h 273433"/>
                  <a:gd name="connsiteX1" fmla="*/ 464348 w 655474"/>
                  <a:gd name="connsiteY1" fmla="*/ 82734 h 273433"/>
                  <a:gd name="connsiteX2" fmla="*/ 464348 w 655474"/>
                  <a:gd name="connsiteY2" fmla="*/ 55475 h 273433"/>
                  <a:gd name="connsiteX3" fmla="*/ 409831 w 655474"/>
                  <a:gd name="connsiteY3" fmla="*/ 958 h 273433"/>
                  <a:gd name="connsiteX4" fmla="*/ 246282 w 655474"/>
                  <a:gd name="connsiteY4" fmla="*/ 958 h 273433"/>
                  <a:gd name="connsiteX5" fmla="*/ 191765 w 655474"/>
                  <a:gd name="connsiteY5" fmla="*/ 55475 h 273433"/>
                  <a:gd name="connsiteX6" fmla="*/ 191765 w 655474"/>
                  <a:gd name="connsiteY6" fmla="*/ 82733 h 273433"/>
                  <a:gd name="connsiteX7" fmla="*/ 55475 w 655474"/>
                  <a:gd name="connsiteY7" fmla="*/ 82733 h 273433"/>
                  <a:gd name="connsiteX8" fmla="*/ 958 w 655474"/>
                  <a:gd name="connsiteY8" fmla="*/ 137250 h 273433"/>
                  <a:gd name="connsiteX9" fmla="*/ 958 w 655474"/>
                  <a:gd name="connsiteY9" fmla="*/ 219024 h 273433"/>
                  <a:gd name="connsiteX10" fmla="*/ 55475 w 655474"/>
                  <a:gd name="connsiteY10" fmla="*/ 273541 h 273433"/>
                  <a:gd name="connsiteX11" fmla="*/ 273541 w 655474"/>
                  <a:gd name="connsiteY11" fmla="*/ 273541 h 273433"/>
                  <a:gd name="connsiteX12" fmla="*/ 273541 w 655474"/>
                  <a:gd name="connsiteY12" fmla="*/ 259912 h 273433"/>
                  <a:gd name="connsiteX13" fmla="*/ 287171 w 655474"/>
                  <a:gd name="connsiteY13" fmla="*/ 246282 h 273433"/>
                  <a:gd name="connsiteX14" fmla="*/ 368945 w 655474"/>
                  <a:gd name="connsiteY14" fmla="*/ 246282 h 273433"/>
                  <a:gd name="connsiteX15" fmla="*/ 382575 w 655474"/>
                  <a:gd name="connsiteY15" fmla="*/ 259912 h 273433"/>
                  <a:gd name="connsiteX16" fmla="*/ 382575 w 655474"/>
                  <a:gd name="connsiteY16" fmla="*/ 273541 h 273433"/>
                  <a:gd name="connsiteX17" fmla="*/ 600641 w 655474"/>
                  <a:gd name="connsiteY17" fmla="*/ 273541 h 273433"/>
                  <a:gd name="connsiteX18" fmla="*/ 655155 w 655474"/>
                  <a:gd name="connsiteY18" fmla="*/ 219024 h 273433"/>
                  <a:gd name="connsiteX19" fmla="*/ 655155 w 655474"/>
                  <a:gd name="connsiteY19" fmla="*/ 137250 h 273433"/>
                  <a:gd name="connsiteX20" fmla="*/ 600638 w 655474"/>
                  <a:gd name="connsiteY20" fmla="*/ 82734 h 273433"/>
                  <a:gd name="connsiteX21" fmla="*/ 409831 w 655474"/>
                  <a:gd name="connsiteY21" fmla="*/ 82734 h 273433"/>
                  <a:gd name="connsiteX22" fmla="*/ 246282 w 655474"/>
                  <a:gd name="connsiteY22" fmla="*/ 82734 h 273433"/>
                  <a:gd name="connsiteX23" fmla="*/ 246282 w 655474"/>
                  <a:gd name="connsiteY23" fmla="*/ 55475 h 273433"/>
                  <a:gd name="connsiteX24" fmla="*/ 409831 w 655474"/>
                  <a:gd name="connsiteY24" fmla="*/ 55475 h 273433"/>
                  <a:gd name="connsiteX25" fmla="*/ 409831 w 655474"/>
                  <a:gd name="connsiteY25" fmla="*/ 82734 h 27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5474" h="273433">
                    <a:moveTo>
                      <a:pt x="600638" y="82734"/>
                    </a:moveTo>
                    <a:lnTo>
                      <a:pt x="464348" y="82734"/>
                    </a:lnTo>
                    <a:lnTo>
                      <a:pt x="464348" y="55475"/>
                    </a:lnTo>
                    <a:cubicBezTo>
                      <a:pt x="464348" y="25409"/>
                      <a:pt x="439899" y="958"/>
                      <a:pt x="409831" y="958"/>
                    </a:cubicBezTo>
                    <a:lnTo>
                      <a:pt x="246282" y="958"/>
                    </a:lnTo>
                    <a:cubicBezTo>
                      <a:pt x="216216" y="958"/>
                      <a:pt x="191765" y="25408"/>
                      <a:pt x="191765" y="55475"/>
                    </a:cubicBezTo>
                    <a:lnTo>
                      <a:pt x="191765" y="82733"/>
                    </a:lnTo>
                    <a:lnTo>
                      <a:pt x="55475" y="82733"/>
                    </a:lnTo>
                    <a:cubicBezTo>
                      <a:pt x="25408" y="82734"/>
                      <a:pt x="958" y="107184"/>
                      <a:pt x="958" y="137250"/>
                    </a:cubicBezTo>
                    <a:lnTo>
                      <a:pt x="958" y="219024"/>
                    </a:lnTo>
                    <a:cubicBezTo>
                      <a:pt x="958" y="249092"/>
                      <a:pt x="25408" y="273541"/>
                      <a:pt x="55475" y="273541"/>
                    </a:cubicBezTo>
                    <a:lnTo>
                      <a:pt x="273541" y="273541"/>
                    </a:lnTo>
                    <a:lnTo>
                      <a:pt x="273541" y="259912"/>
                    </a:lnTo>
                    <a:cubicBezTo>
                      <a:pt x="273541" y="252378"/>
                      <a:pt x="279637" y="246282"/>
                      <a:pt x="287171" y="246282"/>
                    </a:cubicBezTo>
                    <a:lnTo>
                      <a:pt x="368945" y="246282"/>
                    </a:lnTo>
                    <a:cubicBezTo>
                      <a:pt x="376479" y="246282"/>
                      <a:pt x="382575" y="252378"/>
                      <a:pt x="382575" y="259912"/>
                    </a:cubicBezTo>
                    <a:lnTo>
                      <a:pt x="382575" y="273541"/>
                    </a:lnTo>
                    <a:lnTo>
                      <a:pt x="600641" y="273541"/>
                    </a:lnTo>
                    <a:cubicBezTo>
                      <a:pt x="630706" y="273541"/>
                      <a:pt x="655155" y="249092"/>
                      <a:pt x="655155" y="219024"/>
                    </a:cubicBezTo>
                    <a:lnTo>
                      <a:pt x="655155" y="137250"/>
                    </a:lnTo>
                    <a:cubicBezTo>
                      <a:pt x="655155" y="107184"/>
                      <a:pt x="630706" y="82734"/>
                      <a:pt x="600638" y="82734"/>
                    </a:cubicBezTo>
                    <a:close/>
                    <a:moveTo>
                      <a:pt x="409831" y="82734"/>
                    </a:moveTo>
                    <a:lnTo>
                      <a:pt x="246282" y="82734"/>
                    </a:lnTo>
                    <a:lnTo>
                      <a:pt x="246282" y="55475"/>
                    </a:lnTo>
                    <a:lnTo>
                      <a:pt x="409831" y="55475"/>
                    </a:lnTo>
                    <a:lnTo>
                      <a:pt x="409831" y="82734"/>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6" name="Forma libre 398">
                <a:extLst>
                  <a:ext uri="{FF2B5EF4-FFF2-40B4-BE49-F238E27FC236}">
                    <a16:creationId xmlns="" xmlns:a16="http://schemas.microsoft.com/office/drawing/2014/main" id="{5DF11C2C-07A2-4ED8-911A-1082251289D7}"/>
                  </a:ext>
                </a:extLst>
              </p:cNvPr>
              <p:cNvSpPr/>
              <p:nvPr/>
            </p:nvSpPr>
            <p:spPr>
              <a:xfrm>
                <a:off x="10209280" y="11644646"/>
                <a:ext cx="461642" cy="183576"/>
              </a:xfrm>
              <a:custGeom>
                <a:avLst/>
                <a:gdLst>
                  <a:gd name="connsiteX0" fmla="*/ 647595 w 655474"/>
                  <a:gd name="connsiteY0" fmla="*/ 2398 h 260656"/>
                  <a:gd name="connsiteX1" fmla="*/ 633300 w 655474"/>
                  <a:gd name="connsiteY1" fmla="*/ 3742 h 260656"/>
                  <a:gd name="connsiteX2" fmla="*/ 600637 w 655474"/>
                  <a:gd name="connsiteY2" fmla="*/ 14949 h 260656"/>
                  <a:gd name="connsiteX3" fmla="*/ 382574 w 655474"/>
                  <a:gd name="connsiteY3" fmla="*/ 14949 h 260656"/>
                  <a:gd name="connsiteX4" fmla="*/ 382574 w 655474"/>
                  <a:gd name="connsiteY4" fmla="*/ 55836 h 260656"/>
                  <a:gd name="connsiteX5" fmla="*/ 368944 w 655474"/>
                  <a:gd name="connsiteY5" fmla="*/ 69466 h 260656"/>
                  <a:gd name="connsiteX6" fmla="*/ 287169 w 655474"/>
                  <a:gd name="connsiteY6" fmla="*/ 69466 h 260656"/>
                  <a:gd name="connsiteX7" fmla="*/ 273540 w 655474"/>
                  <a:gd name="connsiteY7" fmla="*/ 55836 h 260656"/>
                  <a:gd name="connsiteX8" fmla="*/ 273540 w 655474"/>
                  <a:gd name="connsiteY8" fmla="*/ 14949 h 260656"/>
                  <a:gd name="connsiteX9" fmla="*/ 55475 w 655474"/>
                  <a:gd name="connsiteY9" fmla="*/ 14949 h 260656"/>
                  <a:gd name="connsiteX10" fmla="*/ 22813 w 655474"/>
                  <a:gd name="connsiteY10" fmla="*/ 3742 h 260656"/>
                  <a:gd name="connsiteX11" fmla="*/ 8517 w 655474"/>
                  <a:gd name="connsiteY11" fmla="*/ 2398 h 260656"/>
                  <a:gd name="connsiteX12" fmla="*/ 958 w 655474"/>
                  <a:gd name="connsiteY12" fmla="*/ 14604 h 260656"/>
                  <a:gd name="connsiteX13" fmla="*/ 958 w 655474"/>
                  <a:gd name="connsiteY13" fmla="*/ 205757 h 260656"/>
                  <a:gd name="connsiteX14" fmla="*/ 55475 w 655474"/>
                  <a:gd name="connsiteY14" fmla="*/ 260274 h 260656"/>
                  <a:gd name="connsiteX15" fmla="*/ 600640 w 655474"/>
                  <a:gd name="connsiteY15" fmla="*/ 260274 h 260656"/>
                  <a:gd name="connsiteX16" fmla="*/ 655157 w 655474"/>
                  <a:gd name="connsiteY16" fmla="*/ 205757 h 260656"/>
                  <a:gd name="connsiteX17" fmla="*/ 655157 w 655474"/>
                  <a:gd name="connsiteY17" fmla="*/ 14604 h 260656"/>
                  <a:gd name="connsiteX18" fmla="*/ 647595 w 655474"/>
                  <a:gd name="connsiteY18" fmla="*/ 2398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474" h="260656">
                    <a:moveTo>
                      <a:pt x="647595" y="2398"/>
                    </a:moveTo>
                    <a:cubicBezTo>
                      <a:pt x="642950" y="95"/>
                      <a:pt x="637400" y="628"/>
                      <a:pt x="633300" y="3742"/>
                    </a:cubicBezTo>
                    <a:cubicBezTo>
                      <a:pt x="623611" y="11076"/>
                      <a:pt x="612323" y="14949"/>
                      <a:pt x="600637" y="14949"/>
                    </a:cubicBezTo>
                    <a:lnTo>
                      <a:pt x="382574" y="14949"/>
                    </a:lnTo>
                    <a:lnTo>
                      <a:pt x="382574" y="55836"/>
                    </a:lnTo>
                    <a:cubicBezTo>
                      <a:pt x="382574" y="63370"/>
                      <a:pt x="376478" y="69466"/>
                      <a:pt x="368944" y="69466"/>
                    </a:cubicBezTo>
                    <a:lnTo>
                      <a:pt x="287169" y="69466"/>
                    </a:lnTo>
                    <a:cubicBezTo>
                      <a:pt x="279636" y="69466"/>
                      <a:pt x="273540" y="63370"/>
                      <a:pt x="273540" y="55836"/>
                    </a:cubicBezTo>
                    <a:lnTo>
                      <a:pt x="273540" y="14949"/>
                    </a:lnTo>
                    <a:lnTo>
                      <a:pt x="55475" y="14949"/>
                    </a:lnTo>
                    <a:cubicBezTo>
                      <a:pt x="43789" y="14949"/>
                      <a:pt x="32503" y="11076"/>
                      <a:pt x="22813" y="3742"/>
                    </a:cubicBezTo>
                    <a:cubicBezTo>
                      <a:pt x="18700" y="601"/>
                      <a:pt x="13163" y="68"/>
                      <a:pt x="8517" y="2398"/>
                    </a:cubicBezTo>
                    <a:cubicBezTo>
                      <a:pt x="3887" y="4701"/>
                      <a:pt x="958" y="9425"/>
                      <a:pt x="958" y="14604"/>
                    </a:cubicBezTo>
                    <a:lnTo>
                      <a:pt x="958" y="205757"/>
                    </a:lnTo>
                    <a:cubicBezTo>
                      <a:pt x="958" y="235823"/>
                      <a:pt x="25408" y="260274"/>
                      <a:pt x="55475" y="260274"/>
                    </a:cubicBezTo>
                    <a:lnTo>
                      <a:pt x="600640" y="260274"/>
                    </a:lnTo>
                    <a:cubicBezTo>
                      <a:pt x="630706" y="260274"/>
                      <a:pt x="655157" y="235825"/>
                      <a:pt x="655157" y="205757"/>
                    </a:cubicBezTo>
                    <a:lnTo>
                      <a:pt x="655157" y="14604"/>
                    </a:lnTo>
                    <a:cubicBezTo>
                      <a:pt x="655155" y="9425"/>
                      <a:pt x="652227" y="4701"/>
                      <a:pt x="647595" y="239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7" name="Group 196">
              <a:extLst>
                <a:ext uri="{FF2B5EF4-FFF2-40B4-BE49-F238E27FC236}">
                  <a16:creationId xmlns="" xmlns:a16="http://schemas.microsoft.com/office/drawing/2014/main" id="{0527F5B6-472E-456F-9EB8-39B85B4BB515}"/>
                </a:ext>
              </a:extLst>
            </p:cNvPr>
            <p:cNvGrpSpPr/>
            <p:nvPr/>
          </p:nvGrpSpPr>
          <p:grpSpPr>
            <a:xfrm>
              <a:off x="702542" y="2602554"/>
              <a:ext cx="720000" cy="720000"/>
              <a:chOff x="8357438" y="8235795"/>
              <a:chExt cx="603373" cy="453447"/>
            </a:xfrm>
          </p:grpSpPr>
          <p:sp>
            <p:nvSpPr>
              <p:cNvPr id="198" name="Forma libre 384">
                <a:extLst>
                  <a:ext uri="{FF2B5EF4-FFF2-40B4-BE49-F238E27FC236}">
                    <a16:creationId xmlns="" xmlns:a16="http://schemas.microsoft.com/office/drawing/2014/main" id="{7A937D36-4A9F-482E-A896-99A4F3FEE6CB}"/>
                  </a:ext>
                </a:extLst>
              </p:cNvPr>
              <p:cNvSpPr/>
              <p:nvPr/>
            </p:nvSpPr>
            <p:spPr>
              <a:xfrm>
                <a:off x="8658693" y="8235795"/>
                <a:ext cx="251831" cy="227118"/>
              </a:xfrm>
              <a:custGeom>
                <a:avLst/>
                <a:gdLst>
                  <a:gd name="connsiteX0" fmla="*/ 96362 w 273433"/>
                  <a:gd name="connsiteY0" fmla="*/ 246283 h 246601"/>
                  <a:gd name="connsiteX1" fmla="*/ 182122 w 273433"/>
                  <a:gd name="connsiteY1" fmla="*/ 191364 h 246601"/>
                  <a:gd name="connsiteX2" fmla="*/ 273541 w 273433"/>
                  <a:gd name="connsiteY2" fmla="*/ 96362 h 246601"/>
                  <a:gd name="connsiteX3" fmla="*/ 178137 w 273433"/>
                  <a:gd name="connsiteY3" fmla="*/ 958 h 246601"/>
                  <a:gd name="connsiteX4" fmla="*/ 92067 w 273433"/>
                  <a:gd name="connsiteY4" fmla="*/ 55910 h 246601"/>
                  <a:gd name="connsiteX5" fmla="*/ 958 w 273433"/>
                  <a:gd name="connsiteY5" fmla="*/ 150879 h 246601"/>
                  <a:gd name="connsiteX6" fmla="*/ 96362 w 273433"/>
                  <a:gd name="connsiteY6" fmla="*/ 246283 h 246601"/>
                  <a:gd name="connsiteX7" fmla="*/ 164508 w 273433"/>
                  <a:gd name="connsiteY7" fmla="*/ 69105 h 246601"/>
                  <a:gd name="connsiteX8" fmla="*/ 178137 w 273433"/>
                  <a:gd name="connsiteY8" fmla="*/ 55475 h 246601"/>
                  <a:gd name="connsiteX9" fmla="*/ 191767 w 273433"/>
                  <a:gd name="connsiteY9" fmla="*/ 69105 h 246601"/>
                  <a:gd name="connsiteX10" fmla="*/ 191767 w 273433"/>
                  <a:gd name="connsiteY10" fmla="*/ 123622 h 246601"/>
                  <a:gd name="connsiteX11" fmla="*/ 178137 w 273433"/>
                  <a:gd name="connsiteY11" fmla="*/ 137251 h 246601"/>
                  <a:gd name="connsiteX12" fmla="*/ 164508 w 273433"/>
                  <a:gd name="connsiteY12" fmla="*/ 123622 h 246601"/>
                  <a:gd name="connsiteX13" fmla="*/ 164508 w 273433"/>
                  <a:gd name="connsiteY13" fmla="*/ 69105 h 246601"/>
                  <a:gd name="connsiteX14" fmla="*/ 83966 w 273433"/>
                  <a:gd name="connsiteY14" fmla="*/ 84164 h 246601"/>
                  <a:gd name="connsiteX15" fmla="*/ 82733 w 273433"/>
                  <a:gd name="connsiteY15" fmla="*/ 96364 h 246601"/>
                  <a:gd name="connsiteX16" fmla="*/ 84984 w 273433"/>
                  <a:gd name="connsiteY16" fmla="*/ 116561 h 246601"/>
                  <a:gd name="connsiteX17" fmla="*/ 82733 w 273433"/>
                  <a:gd name="connsiteY17" fmla="*/ 123622 h 246601"/>
                  <a:gd name="connsiteX18" fmla="*/ 82733 w 273433"/>
                  <a:gd name="connsiteY18" fmla="*/ 178138 h 246601"/>
                  <a:gd name="connsiteX19" fmla="*/ 96362 w 273433"/>
                  <a:gd name="connsiteY19" fmla="*/ 191768 h 246601"/>
                  <a:gd name="connsiteX20" fmla="*/ 109992 w 273433"/>
                  <a:gd name="connsiteY20" fmla="*/ 178138 h 246601"/>
                  <a:gd name="connsiteX21" fmla="*/ 109992 w 273433"/>
                  <a:gd name="connsiteY21" fmla="*/ 162921 h 246601"/>
                  <a:gd name="connsiteX22" fmla="*/ 152939 w 273433"/>
                  <a:gd name="connsiteY22" fmla="*/ 187959 h 246601"/>
                  <a:gd name="connsiteX23" fmla="*/ 96362 w 273433"/>
                  <a:gd name="connsiteY23" fmla="*/ 219026 h 246601"/>
                  <a:gd name="connsiteX24" fmla="*/ 28217 w 273433"/>
                  <a:gd name="connsiteY24" fmla="*/ 150881 h 246601"/>
                  <a:gd name="connsiteX25" fmla="*/ 83966 w 273433"/>
                  <a:gd name="connsiteY25" fmla="*/ 84164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3433" h="246601">
                    <a:moveTo>
                      <a:pt x="96362" y="246283"/>
                    </a:moveTo>
                    <a:cubicBezTo>
                      <a:pt x="133337" y="246283"/>
                      <a:pt x="166488" y="224502"/>
                      <a:pt x="182122" y="191364"/>
                    </a:cubicBezTo>
                    <a:cubicBezTo>
                      <a:pt x="232840" y="189223"/>
                      <a:pt x="273541" y="147598"/>
                      <a:pt x="273541" y="96362"/>
                    </a:cubicBezTo>
                    <a:cubicBezTo>
                      <a:pt x="273541" y="43762"/>
                      <a:pt x="230737" y="958"/>
                      <a:pt x="178137" y="958"/>
                    </a:cubicBezTo>
                    <a:cubicBezTo>
                      <a:pt x="140048" y="958"/>
                      <a:pt x="107350" y="23554"/>
                      <a:pt x="92067" y="55910"/>
                    </a:cubicBezTo>
                    <a:cubicBezTo>
                      <a:pt x="41494" y="58211"/>
                      <a:pt x="958" y="99751"/>
                      <a:pt x="958" y="150879"/>
                    </a:cubicBezTo>
                    <a:cubicBezTo>
                      <a:pt x="958" y="203480"/>
                      <a:pt x="43762" y="246283"/>
                      <a:pt x="96362" y="246283"/>
                    </a:cubicBezTo>
                    <a:close/>
                    <a:moveTo>
                      <a:pt x="164508" y="69105"/>
                    </a:moveTo>
                    <a:cubicBezTo>
                      <a:pt x="164508" y="61571"/>
                      <a:pt x="170604" y="55475"/>
                      <a:pt x="178137" y="55475"/>
                    </a:cubicBezTo>
                    <a:cubicBezTo>
                      <a:pt x="185671" y="55475"/>
                      <a:pt x="191767" y="61571"/>
                      <a:pt x="191767" y="69105"/>
                    </a:cubicBezTo>
                    <a:lnTo>
                      <a:pt x="191767" y="123622"/>
                    </a:lnTo>
                    <a:cubicBezTo>
                      <a:pt x="191767" y="131155"/>
                      <a:pt x="185671" y="137251"/>
                      <a:pt x="178137" y="137251"/>
                    </a:cubicBezTo>
                    <a:cubicBezTo>
                      <a:pt x="170604" y="137251"/>
                      <a:pt x="164508" y="131155"/>
                      <a:pt x="164508" y="123622"/>
                    </a:cubicBezTo>
                    <a:lnTo>
                      <a:pt x="164508" y="69105"/>
                    </a:lnTo>
                    <a:close/>
                    <a:moveTo>
                      <a:pt x="83966" y="84164"/>
                    </a:moveTo>
                    <a:cubicBezTo>
                      <a:pt x="83442" y="88202"/>
                      <a:pt x="82733" y="92187"/>
                      <a:pt x="82733" y="96364"/>
                    </a:cubicBezTo>
                    <a:cubicBezTo>
                      <a:pt x="82733" y="103304"/>
                      <a:pt x="83570" y="110038"/>
                      <a:pt x="84984" y="116561"/>
                    </a:cubicBezTo>
                    <a:cubicBezTo>
                      <a:pt x="83684" y="118650"/>
                      <a:pt x="82733" y="120977"/>
                      <a:pt x="82733" y="123622"/>
                    </a:cubicBezTo>
                    <a:lnTo>
                      <a:pt x="82733" y="178138"/>
                    </a:lnTo>
                    <a:cubicBezTo>
                      <a:pt x="82733" y="185672"/>
                      <a:pt x="88829" y="191768"/>
                      <a:pt x="96362" y="191768"/>
                    </a:cubicBezTo>
                    <a:cubicBezTo>
                      <a:pt x="103896" y="191768"/>
                      <a:pt x="109992" y="185672"/>
                      <a:pt x="109992" y="178138"/>
                    </a:cubicBezTo>
                    <a:lnTo>
                      <a:pt x="109992" y="162921"/>
                    </a:lnTo>
                    <a:cubicBezTo>
                      <a:pt x="121630" y="174834"/>
                      <a:pt x="136440" y="183404"/>
                      <a:pt x="152939" y="187959"/>
                    </a:cubicBezTo>
                    <a:cubicBezTo>
                      <a:pt x="140578" y="206943"/>
                      <a:pt x="119516" y="219026"/>
                      <a:pt x="96362" y="219026"/>
                    </a:cubicBezTo>
                    <a:cubicBezTo>
                      <a:pt x="58776" y="219026"/>
                      <a:pt x="28217" y="188453"/>
                      <a:pt x="28217" y="150881"/>
                    </a:cubicBezTo>
                    <a:cubicBezTo>
                      <a:pt x="28216" y="117773"/>
                      <a:pt x="51986" y="90186"/>
                      <a:pt x="83966" y="84164"/>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9" name="Forma libre 385">
                <a:extLst>
                  <a:ext uri="{FF2B5EF4-FFF2-40B4-BE49-F238E27FC236}">
                    <a16:creationId xmlns="" xmlns:a16="http://schemas.microsoft.com/office/drawing/2014/main" id="{7E3F66C6-119A-437B-BFBB-EC711F4088BD}"/>
                  </a:ext>
                </a:extLst>
              </p:cNvPr>
              <p:cNvSpPr/>
              <p:nvPr/>
            </p:nvSpPr>
            <p:spPr>
              <a:xfrm>
                <a:off x="8357438" y="8411529"/>
                <a:ext cx="148275" cy="227118"/>
              </a:xfrm>
              <a:custGeom>
                <a:avLst/>
                <a:gdLst>
                  <a:gd name="connsiteX0" fmla="*/ 128252 w 160993"/>
                  <a:gd name="connsiteY0" fmla="*/ 23422 h 246601"/>
                  <a:gd name="connsiteX1" fmla="*/ 17249 w 160993"/>
                  <a:gd name="connsiteY1" fmla="*/ 1222 h 246601"/>
                  <a:gd name="connsiteX2" fmla="*/ 5936 w 160993"/>
                  <a:gd name="connsiteY2" fmla="*/ 4043 h 246601"/>
                  <a:gd name="connsiteX3" fmla="*/ 958 w 160993"/>
                  <a:gd name="connsiteY3" fmla="*/ 14584 h 246601"/>
                  <a:gd name="connsiteX4" fmla="*/ 958 w 160993"/>
                  <a:gd name="connsiteY4" fmla="*/ 232650 h 246601"/>
                  <a:gd name="connsiteX5" fmla="*/ 14588 w 160993"/>
                  <a:gd name="connsiteY5" fmla="*/ 246280 h 246601"/>
                  <a:gd name="connsiteX6" fmla="*/ 99982 w 160993"/>
                  <a:gd name="connsiteY6" fmla="*/ 246280 h 246601"/>
                  <a:gd name="connsiteX7" fmla="*/ 140471 w 160993"/>
                  <a:gd name="connsiteY7" fmla="*/ 211182 h 246601"/>
                  <a:gd name="connsiteX8" fmla="*/ 160728 w 160993"/>
                  <a:gd name="connsiteY8" fmla="*/ 69300 h 246601"/>
                  <a:gd name="connsiteX9" fmla="*/ 128252 w 160993"/>
                  <a:gd name="connsiteY9" fmla="*/ 23422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93" h="246601">
                    <a:moveTo>
                      <a:pt x="128252" y="23422"/>
                    </a:moveTo>
                    <a:lnTo>
                      <a:pt x="17249" y="1222"/>
                    </a:lnTo>
                    <a:cubicBezTo>
                      <a:pt x="13283" y="423"/>
                      <a:pt x="9104" y="1462"/>
                      <a:pt x="5936" y="4043"/>
                    </a:cubicBezTo>
                    <a:cubicBezTo>
                      <a:pt x="2794" y="6638"/>
                      <a:pt x="958" y="10498"/>
                      <a:pt x="958" y="14584"/>
                    </a:cubicBezTo>
                    <a:lnTo>
                      <a:pt x="958" y="232650"/>
                    </a:lnTo>
                    <a:cubicBezTo>
                      <a:pt x="958" y="240184"/>
                      <a:pt x="7054" y="246280"/>
                      <a:pt x="14588" y="246280"/>
                    </a:cubicBezTo>
                    <a:lnTo>
                      <a:pt x="99982" y="246280"/>
                    </a:lnTo>
                    <a:cubicBezTo>
                      <a:pt x="120213" y="246280"/>
                      <a:pt x="137622" y="231186"/>
                      <a:pt x="140471" y="211182"/>
                    </a:cubicBezTo>
                    <a:lnTo>
                      <a:pt x="160728" y="69300"/>
                    </a:lnTo>
                    <a:cubicBezTo>
                      <a:pt x="163789" y="47818"/>
                      <a:pt x="149548" y="27668"/>
                      <a:pt x="128252" y="23422"/>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200" name="Forma libre 386">
                <a:extLst>
                  <a:ext uri="{FF2B5EF4-FFF2-40B4-BE49-F238E27FC236}">
                    <a16:creationId xmlns="" xmlns:a16="http://schemas.microsoft.com/office/drawing/2014/main" id="{BE8C97FB-1E02-4A54-ABFF-1F6F616BFFB9}"/>
                  </a:ext>
                </a:extLst>
              </p:cNvPr>
              <p:cNvSpPr/>
              <p:nvPr/>
            </p:nvSpPr>
            <p:spPr>
              <a:xfrm>
                <a:off x="8508927" y="8449179"/>
                <a:ext cx="451884" cy="240063"/>
              </a:xfrm>
              <a:custGeom>
                <a:avLst/>
                <a:gdLst>
                  <a:gd name="connsiteX0" fmla="*/ 408897 w 490647"/>
                  <a:gd name="connsiteY0" fmla="*/ 82737 h 260656"/>
                  <a:gd name="connsiteX1" fmla="*/ 337377 w 490647"/>
                  <a:gd name="connsiteY1" fmla="*/ 95278 h 260656"/>
                  <a:gd name="connsiteX2" fmla="*/ 327113 w 490647"/>
                  <a:gd name="connsiteY2" fmla="*/ 109176 h 260656"/>
                  <a:gd name="connsiteX3" fmla="*/ 327122 w 490647"/>
                  <a:gd name="connsiteY3" fmla="*/ 109995 h 260656"/>
                  <a:gd name="connsiteX4" fmla="*/ 301594 w 490647"/>
                  <a:gd name="connsiteY4" fmla="*/ 160998 h 260656"/>
                  <a:gd name="connsiteX5" fmla="*/ 237175 w 490647"/>
                  <a:gd name="connsiteY5" fmla="*/ 178446 h 260656"/>
                  <a:gd name="connsiteX6" fmla="*/ 84567 w 490647"/>
                  <a:gd name="connsiteY6" fmla="*/ 149425 h 260656"/>
                  <a:gd name="connsiteX7" fmla="*/ 74270 w 490647"/>
                  <a:gd name="connsiteY7" fmla="*/ 133657 h 260656"/>
                  <a:gd name="connsiteX8" fmla="*/ 91541 w 490647"/>
                  <a:gd name="connsiteY8" fmla="*/ 123063 h 260656"/>
                  <a:gd name="connsiteX9" fmla="*/ 237175 w 490647"/>
                  <a:gd name="connsiteY9" fmla="*/ 151186 h 260656"/>
                  <a:gd name="connsiteX10" fmla="*/ 285303 w 490647"/>
                  <a:gd name="connsiteY10" fmla="*/ 139141 h 260656"/>
                  <a:gd name="connsiteX11" fmla="*/ 299864 w 490647"/>
                  <a:gd name="connsiteY11" fmla="*/ 109992 h 260656"/>
                  <a:gd name="connsiteX12" fmla="*/ 299159 w 490647"/>
                  <a:gd name="connsiteY12" fmla="*/ 103516 h 260656"/>
                  <a:gd name="connsiteX13" fmla="*/ 193547 w 490647"/>
                  <a:gd name="connsiteY13" fmla="*/ 42113 h 260656"/>
                  <a:gd name="connsiteX14" fmla="*/ 135304 w 490647"/>
                  <a:gd name="connsiteY14" fmla="*/ 20630 h 260656"/>
                  <a:gd name="connsiteX15" fmla="*/ 68170 w 490647"/>
                  <a:gd name="connsiteY15" fmla="*/ 958 h 260656"/>
                  <a:gd name="connsiteX16" fmla="*/ 35360 w 490647"/>
                  <a:gd name="connsiteY16" fmla="*/ 3213 h 260656"/>
                  <a:gd name="connsiteX17" fmla="*/ 23585 w 490647"/>
                  <a:gd name="connsiteY17" fmla="*/ 17764 h 260656"/>
                  <a:gd name="connsiteX18" fmla="*/ 23209 w 490647"/>
                  <a:gd name="connsiteY18" fmla="*/ 32275 h 260656"/>
                  <a:gd name="connsiteX19" fmla="*/ 2952 w 490647"/>
                  <a:gd name="connsiteY19" fmla="*/ 174197 h 260656"/>
                  <a:gd name="connsiteX20" fmla="*/ 2073 w 490647"/>
                  <a:gd name="connsiteY20" fmla="*/ 177883 h 260656"/>
                  <a:gd name="connsiteX21" fmla="*/ 1354 w 490647"/>
                  <a:gd name="connsiteY21" fmla="*/ 180611 h 260656"/>
                  <a:gd name="connsiteX22" fmla="*/ 9020 w 490647"/>
                  <a:gd name="connsiteY22" fmla="*/ 196317 h 260656"/>
                  <a:gd name="connsiteX23" fmla="*/ 204459 w 490647"/>
                  <a:gd name="connsiteY23" fmla="*/ 259910 h 260656"/>
                  <a:gd name="connsiteX24" fmla="*/ 438177 w 490647"/>
                  <a:gd name="connsiteY24" fmla="*/ 171002 h 260656"/>
                  <a:gd name="connsiteX25" fmla="*/ 482233 w 490647"/>
                  <a:gd name="connsiteY25" fmla="*/ 149861 h 260656"/>
                  <a:gd name="connsiteX26" fmla="*/ 490667 w 490647"/>
                  <a:gd name="connsiteY26" fmla="*/ 137746 h 260656"/>
                  <a:gd name="connsiteX27" fmla="*/ 408897 w 490647"/>
                  <a:gd name="connsiteY27" fmla="*/ 82737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0647" h="260656">
                    <a:moveTo>
                      <a:pt x="408897" y="82737"/>
                    </a:moveTo>
                    <a:cubicBezTo>
                      <a:pt x="391880" y="82737"/>
                      <a:pt x="363181" y="88803"/>
                      <a:pt x="337377" y="95278"/>
                    </a:cubicBezTo>
                    <a:cubicBezTo>
                      <a:pt x="331059" y="96863"/>
                      <a:pt x="326970" y="102664"/>
                      <a:pt x="327113" y="109176"/>
                    </a:cubicBezTo>
                    <a:cubicBezTo>
                      <a:pt x="327119" y="109448"/>
                      <a:pt x="327122" y="109720"/>
                      <a:pt x="327122" y="109995"/>
                    </a:cubicBezTo>
                    <a:cubicBezTo>
                      <a:pt x="327122" y="130611"/>
                      <a:pt x="318045" y="148712"/>
                      <a:pt x="301594" y="160998"/>
                    </a:cubicBezTo>
                    <a:cubicBezTo>
                      <a:pt x="285649" y="172897"/>
                      <a:pt x="265179" y="178446"/>
                      <a:pt x="237175" y="178446"/>
                    </a:cubicBezTo>
                    <a:cubicBezTo>
                      <a:pt x="200499" y="178446"/>
                      <a:pt x="150586" y="168949"/>
                      <a:pt x="84567" y="149425"/>
                    </a:cubicBezTo>
                    <a:cubicBezTo>
                      <a:pt x="77753" y="147410"/>
                      <a:pt x="72937" y="140637"/>
                      <a:pt x="74270" y="133657"/>
                    </a:cubicBezTo>
                    <a:cubicBezTo>
                      <a:pt x="75806" y="125607"/>
                      <a:pt x="83929" y="120786"/>
                      <a:pt x="91541" y="123063"/>
                    </a:cubicBezTo>
                    <a:cubicBezTo>
                      <a:pt x="154523" y="141723"/>
                      <a:pt x="203502" y="151186"/>
                      <a:pt x="237175" y="151186"/>
                    </a:cubicBezTo>
                    <a:cubicBezTo>
                      <a:pt x="265845" y="151186"/>
                      <a:pt x="278382" y="144318"/>
                      <a:pt x="285303" y="139141"/>
                    </a:cubicBezTo>
                    <a:cubicBezTo>
                      <a:pt x="294832" y="132033"/>
                      <a:pt x="299864" y="121958"/>
                      <a:pt x="299864" y="109992"/>
                    </a:cubicBezTo>
                    <a:cubicBezTo>
                      <a:pt x="299864" y="107706"/>
                      <a:pt x="299448" y="105648"/>
                      <a:pt x="299159" y="103516"/>
                    </a:cubicBezTo>
                    <a:cubicBezTo>
                      <a:pt x="293999" y="65889"/>
                      <a:pt x="244454" y="52453"/>
                      <a:pt x="193547" y="42113"/>
                    </a:cubicBezTo>
                    <a:cubicBezTo>
                      <a:pt x="169909" y="37321"/>
                      <a:pt x="152313" y="28843"/>
                      <a:pt x="135304" y="20630"/>
                    </a:cubicBezTo>
                    <a:cubicBezTo>
                      <a:pt x="114328" y="10514"/>
                      <a:pt x="94523" y="958"/>
                      <a:pt x="68170" y="958"/>
                    </a:cubicBezTo>
                    <a:cubicBezTo>
                      <a:pt x="57722" y="958"/>
                      <a:pt x="46687" y="1719"/>
                      <a:pt x="35360" y="3213"/>
                    </a:cubicBezTo>
                    <a:cubicBezTo>
                      <a:pt x="28208" y="4156"/>
                      <a:pt x="23046" y="10571"/>
                      <a:pt x="23585" y="17764"/>
                    </a:cubicBezTo>
                    <a:cubicBezTo>
                      <a:pt x="23981" y="23048"/>
                      <a:pt x="23874" y="27788"/>
                      <a:pt x="23209" y="32275"/>
                    </a:cubicBezTo>
                    <a:lnTo>
                      <a:pt x="2952" y="174197"/>
                    </a:lnTo>
                    <a:cubicBezTo>
                      <a:pt x="2765" y="175474"/>
                      <a:pt x="2392" y="176673"/>
                      <a:pt x="2073" y="177883"/>
                    </a:cubicBezTo>
                    <a:cubicBezTo>
                      <a:pt x="2046" y="178003"/>
                      <a:pt x="1380" y="180505"/>
                      <a:pt x="1354" y="180611"/>
                    </a:cubicBezTo>
                    <a:cubicBezTo>
                      <a:pt x="-217" y="187012"/>
                      <a:pt x="3004" y="193628"/>
                      <a:pt x="9020" y="196317"/>
                    </a:cubicBezTo>
                    <a:cubicBezTo>
                      <a:pt x="73865" y="225331"/>
                      <a:pt x="160431" y="259910"/>
                      <a:pt x="204459" y="259910"/>
                    </a:cubicBezTo>
                    <a:cubicBezTo>
                      <a:pt x="257325" y="259910"/>
                      <a:pt x="366172" y="206406"/>
                      <a:pt x="438177" y="171002"/>
                    </a:cubicBezTo>
                    <a:cubicBezTo>
                      <a:pt x="456763" y="161868"/>
                      <a:pt x="472165" y="154286"/>
                      <a:pt x="482233" y="149861"/>
                    </a:cubicBezTo>
                    <a:cubicBezTo>
                      <a:pt x="487111" y="147718"/>
                      <a:pt x="490610" y="143074"/>
                      <a:pt x="490667" y="137746"/>
                    </a:cubicBezTo>
                    <a:cubicBezTo>
                      <a:pt x="491017" y="105382"/>
                      <a:pt x="457299" y="82737"/>
                      <a:pt x="408897" y="8273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grpSp>
        <p:nvGrpSpPr>
          <p:cNvPr id="37" name="Group 36">
            <a:extLst>
              <a:ext uri="{FF2B5EF4-FFF2-40B4-BE49-F238E27FC236}">
                <a16:creationId xmlns="" xmlns:a16="http://schemas.microsoft.com/office/drawing/2014/main" id="{0077F52F-CC35-473F-8D50-E570E60B238C}"/>
              </a:ext>
            </a:extLst>
          </p:cNvPr>
          <p:cNvGrpSpPr/>
          <p:nvPr/>
        </p:nvGrpSpPr>
        <p:grpSpPr>
          <a:xfrm>
            <a:off x="2679853" y="2229151"/>
            <a:ext cx="1290830" cy="1205304"/>
            <a:chOff x="7315104" y="4378416"/>
            <a:chExt cx="10984839" cy="8583633"/>
          </a:xfrm>
        </p:grpSpPr>
        <p:grpSp>
          <p:nvGrpSpPr>
            <p:cNvPr id="38" name="Group 37">
              <a:extLst>
                <a:ext uri="{FF2B5EF4-FFF2-40B4-BE49-F238E27FC236}">
                  <a16:creationId xmlns="" xmlns:a16="http://schemas.microsoft.com/office/drawing/2014/main" id="{5E5409A7-7A18-4BB0-9065-DC5F669D6E4B}"/>
                </a:ext>
              </a:extLst>
            </p:cNvPr>
            <p:cNvGrpSpPr/>
            <p:nvPr/>
          </p:nvGrpSpPr>
          <p:grpSpPr>
            <a:xfrm rot="10800000">
              <a:off x="13780795" y="4560736"/>
              <a:ext cx="3672677" cy="6366506"/>
              <a:chOff x="1611085" y="2328424"/>
              <a:chExt cx="2171665" cy="3758968"/>
            </a:xfrm>
          </p:grpSpPr>
          <p:grpSp>
            <p:nvGrpSpPr>
              <p:cNvPr id="162" name="Group 161">
                <a:extLst>
                  <a:ext uri="{FF2B5EF4-FFF2-40B4-BE49-F238E27FC236}">
                    <a16:creationId xmlns="" xmlns:a16="http://schemas.microsoft.com/office/drawing/2014/main" id="{C226AC3C-38A3-4A64-AC0F-F39C82AC79B0}"/>
                  </a:ext>
                </a:extLst>
              </p:cNvPr>
              <p:cNvGrpSpPr/>
              <p:nvPr/>
            </p:nvGrpSpPr>
            <p:grpSpPr>
              <a:xfrm>
                <a:off x="1611085" y="2328424"/>
                <a:ext cx="2171665" cy="2093053"/>
                <a:chOff x="1611085" y="2328424"/>
                <a:chExt cx="4960524" cy="4780959"/>
              </a:xfrm>
            </p:grpSpPr>
            <p:sp>
              <p:nvSpPr>
                <p:cNvPr id="171" name="Parallelogram 170">
                  <a:extLst>
                    <a:ext uri="{FF2B5EF4-FFF2-40B4-BE49-F238E27FC236}">
                      <a16:creationId xmlns="" xmlns:a16="http://schemas.microsoft.com/office/drawing/2014/main" id="{8C3225C0-5701-4011-9AF8-9B36EE902E2A}"/>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2" name="Parallelogram 171">
                  <a:extLst>
                    <a:ext uri="{FF2B5EF4-FFF2-40B4-BE49-F238E27FC236}">
                      <a16:creationId xmlns="" xmlns:a16="http://schemas.microsoft.com/office/drawing/2014/main" id="{D6A5C9C9-11FF-4DAB-AC17-37881F619419}"/>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3" name="Parallelogram 172">
                  <a:extLst>
                    <a:ext uri="{FF2B5EF4-FFF2-40B4-BE49-F238E27FC236}">
                      <a16:creationId xmlns="" xmlns:a16="http://schemas.microsoft.com/office/drawing/2014/main" id="{B6C750B3-9526-4E0C-99D9-80A2714C5066}"/>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3" name="Group 162">
                <a:extLst>
                  <a:ext uri="{FF2B5EF4-FFF2-40B4-BE49-F238E27FC236}">
                    <a16:creationId xmlns="" xmlns:a16="http://schemas.microsoft.com/office/drawing/2014/main" id="{2AD1E9BB-427B-4457-BFB6-50002DDA6BE9}"/>
                  </a:ext>
                </a:extLst>
              </p:cNvPr>
              <p:cNvGrpSpPr/>
              <p:nvPr/>
            </p:nvGrpSpPr>
            <p:grpSpPr>
              <a:xfrm>
                <a:off x="1611085" y="3161010"/>
                <a:ext cx="2171665" cy="2093053"/>
                <a:chOff x="1611085" y="2328424"/>
                <a:chExt cx="4960524" cy="4780959"/>
              </a:xfrm>
            </p:grpSpPr>
            <p:sp>
              <p:nvSpPr>
                <p:cNvPr id="168" name="Parallelogram 167">
                  <a:extLst>
                    <a:ext uri="{FF2B5EF4-FFF2-40B4-BE49-F238E27FC236}">
                      <a16:creationId xmlns="" xmlns:a16="http://schemas.microsoft.com/office/drawing/2014/main" id="{E37DB3EB-DD29-49A2-BAFF-2F46FF68A84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9" name="Parallelogram 168">
                  <a:extLst>
                    <a:ext uri="{FF2B5EF4-FFF2-40B4-BE49-F238E27FC236}">
                      <a16:creationId xmlns="" xmlns:a16="http://schemas.microsoft.com/office/drawing/2014/main" id="{A22B2DF8-12E7-4EDE-944B-A4E04C43612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0" name="Parallelogram 169">
                  <a:extLst>
                    <a:ext uri="{FF2B5EF4-FFF2-40B4-BE49-F238E27FC236}">
                      <a16:creationId xmlns="" xmlns:a16="http://schemas.microsoft.com/office/drawing/2014/main" id="{9D1ADF95-027A-4B58-B43A-AB0D015D9A51}"/>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4" name="Group 163">
                <a:extLst>
                  <a:ext uri="{FF2B5EF4-FFF2-40B4-BE49-F238E27FC236}">
                    <a16:creationId xmlns="" xmlns:a16="http://schemas.microsoft.com/office/drawing/2014/main" id="{7F13D464-FA88-4F87-9ACB-84DE34357A48}"/>
                  </a:ext>
                </a:extLst>
              </p:cNvPr>
              <p:cNvGrpSpPr/>
              <p:nvPr/>
            </p:nvGrpSpPr>
            <p:grpSpPr>
              <a:xfrm>
                <a:off x="1611085" y="3994339"/>
                <a:ext cx="2171665" cy="2093053"/>
                <a:chOff x="1611085" y="2328424"/>
                <a:chExt cx="4960524" cy="4780959"/>
              </a:xfrm>
            </p:grpSpPr>
            <p:sp>
              <p:nvSpPr>
                <p:cNvPr id="165" name="Parallelogram 164">
                  <a:extLst>
                    <a:ext uri="{FF2B5EF4-FFF2-40B4-BE49-F238E27FC236}">
                      <a16:creationId xmlns="" xmlns:a16="http://schemas.microsoft.com/office/drawing/2014/main" id="{176FEA2C-E034-48F7-A513-4FEF4B09DBBB}"/>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6" name="Parallelogram 165">
                  <a:extLst>
                    <a:ext uri="{FF2B5EF4-FFF2-40B4-BE49-F238E27FC236}">
                      <a16:creationId xmlns="" xmlns:a16="http://schemas.microsoft.com/office/drawing/2014/main" id="{34A1CDED-384B-4BE7-84A7-C190D029B39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7" name="Parallelogram 166">
                  <a:extLst>
                    <a:ext uri="{FF2B5EF4-FFF2-40B4-BE49-F238E27FC236}">
                      <a16:creationId xmlns="" xmlns:a16="http://schemas.microsoft.com/office/drawing/2014/main" id="{C841EE23-6636-498C-9B29-051E1DC1D44F}"/>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39" name="Group 38">
              <a:extLst>
                <a:ext uri="{FF2B5EF4-FFF2-40B4-BE49-F238E27FC236}">
                  <a16:creationId xmlns="" xmlns:a16="http://schemas.microsoft.com/office/drawing/2014/main" id="{F867471C-7DB6-4F13-98B3-3D8A5EBA228A}"/>
                </a:ext>
              </a:extLst>
            </p:cNvPr>
            <p:cNvGrpSpPr/>
            <p:nvPr/>
          </p:nvGrpSpPr>
          <p:grpSpPr>
            <a:xfrm rot="10800000" flipH="1">
              <a:off x="8547876" y="4474691"/>
              <a:ext cx="3672677" cy="6366506"/>
              <a:chOff x="1611085" y="2328424"/>
              <a:chExt cx="2171665" cy="3758968"/>
            </a:xfrm>
          </p:grpSpPr>
          <p:grpSp>
            <p:nvGrpSpPr>
              <p:cNvPr id="148" name="Group 147">
                <a:extLst>
                  <a:ext uri="{FF2B5EF4-FFF2-40B4-BE49-F238E27FC236}">
                    <a16:creationId xmlns="" xmlns:a16="http://schemas.microsoft.com/office/drawing/2014/main" id="{5B2B6279-5EA5-44FF-B439-8E52E1CB41C5}"/>
                  </a:ext>
                </a:extLst>
              </p:cNvPr>
              <p:cNvGrpSpPr/>
              <p:nvPr/>
            </p:nvGrpSpPr>
            <p:grpSpPr>
              <a:xfrm>
                <a:off x="1611085" y="2328424"/>
                <a:ext cx="2171665" cy="2093053"/>
                <a:chOff x="1611085" y="2328424"/>
                <a:chExt cx="4960524" cy="4780959"/>
              </a:xfrm>
            </p:grpSpPr>
            <p:sp>
              <p:nvSpPr>
                <p:cNvPr id="159" name="Parallelogram 158">
                  <a:extLst>
                    <a:ext uri="{FF2B5EF4-FFF2-40B4-BE49-F238E27FC236}">
                      <a16:creationId xmlns="" xmlns:a16="http://schemas.microsoft.com/office/drawing/2014/main" id="{BB00C389-9136-427B-A831-53A07AE3BD9E}"/>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0" name="Parallelogram 159">
                  <a:extLst>
                    <a:ext uri="{FF2B5EF4-FFF2-40B4-BE49-F238E27FC236}">
                      <a16:creationId xmlns="" xmlns:a16="http://schemas.microsoft.com/office/drawing/2014/main" id="{2A23EAFD-680D-4441-8263-33F3708409FE}"/>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1" name="Parallelogram 160">
                  <a:extLst>
                    <a:ext uri="{FF2B5EF4-FFF2-40B4-BE49-F238E27FC236}">
                      <a16:creationId xmlns="" xmlns:a16="http://schemas.microsoft.com/office/drawing/2014/main" id="{15D1B13B-819E-48BF-B9D1-6B37F05A8540}"/>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1" name="Group 150">
                <a:extLst>
                  <a:ext uri="{FF2B5EF4-FFF2-40B4-BE49-F238E27FC236}">
                    <a16:creationId xmlns="" xmlns:a16="http://schemas.microsoft.com/office/drawing/2014/main" id="{4F23164C-0359-4CFD-9EBD-99354E8CB23F}"/>
                  </a:ext>
                </a:extLst>
              </p:cNvPr>
              <p:cNvGrpSpPr/>
              <p:nvPr/>
            </p:nvGrpSpPr>
            <p:grpSpPr>
              <a:xfrm>
                <a:off x="1611085" y="3161010"/>
                <a:ext cx="2171665" cy="2093053"/>
                <a:chOff x="1611085" y="2328424"/>
                <a:chExt cx="4960524" cy="4780959"/>
              </a:xfrm>
            </p:grpSpPr>
            <p:sp>
              <p:nvSpPr>
                <p:cNvPr id="156" name="Parallelogram 155">
                  <a:extLst>
                    <a:ext uri="{FF2B5EF4-FFF2-40B4-BE49-F238E27FC236}">
                      <a16:creationId xmlns="" xmlns:a16="http://schemas.microsoft.com/office/drawing/2014/main" id="{580BDE4F-15BF-4B49-BF1E-A071B3C4525A}"/>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7" name="Parallelogram 156">
                  <a:extLst>
                    <a:ext uri="{FF2B5EF4-FFF2-40B4-BE49-F238E27FC236}">
                      <a16:creationId xmlns="" xmlns:a16="http://schemas.microsoft.com/office/drawing/2014/main" id="{E3F0A4F4-B207-4997-AD53-CA41DEECA84A}"/>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8" name="Parallelogram 157">
                  <a:extLst>
                    <a:ext uri="{FF2B5EF4-FFF2-40B4-BE49-F238E27FC236}">
                      <a16:creationId xmlns="" xmlns:a16="http://schemas.microsoft.com/office/drawing/2014/main" id="{AD94D5D5-64BD-4D49-9F92-0DAA1081825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2" name="Group 151">
                <a:extLst>
                  <a:ext uri="{FF2B5EF4-FFF2-40B4-BE49-F238E27FC236}">
                    <a16:creationId xmlns="" xmlns:a16="http://schemas.microsoft.com/office/drawing/2014/main" id="{46971CC9-5B93-40EE-9208-F9D32305F4E8}"/>
                  </a:ext>
                </a:extLst>
              </p:cNvPr>
              <p:cNvGrpSpPr/>
              <p:nvPr/>
            </p:nvGrpSpPr>
            <p:grpSpPr>
              <a:xfrm>
                <a:off x="1611085" y="3994339"/>
                <a:ext cx="2171665" cy="2093053"/>
                <a:chOff x="1611085" y="2328424"/>
                <a:chExt cx="4960524" cy="4780959"/>
              </a:xfrm>
            </p:grpSpPr>
            <p:sp>
              <p:nvSpPr>
                <p:cNvPr id="153" name="Parallelogram 152">
                  <a:extLst>
                    <a:ext uri="{FF2B5EF4-FFF2-40B4-BE49-F238E27FC236}">
                      <a16:creationId xmlns="" xmlns:a16="http://schemas.microsoft.com/office/drawing/2014/main" id="{EC1D4216-F73B-4001-A450-3269FDB88830}"/>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4" name="Parallelogram 153">
                  <a:extLst>
                    <a:ext uri="{FF2B5EF4-FFF2-40B4-BE49-F238E27FC236}">
                      <a16:creationId xmlns="" xmlns:a16="http://schemas.microsoft.com/office/drawing/2014/main" id="{92F8E7A8-2EEA-4E71-8CE3-6E51BFDC8C0A}"/>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5" name="Parallelogram 154">
                  <a:extLst>
                    <a:ext uri="{FF2B5EF4-FFF2-40B4-BE49-F238E27FC236}">
                      <a16:creationId xmlns="" xmlns:a16="http://schemas.microsoft.com/office/drawing/2014/main" id="{246587BD-7A5E-47DA-899E-9644A082873C}"/>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0" name="Group 39">
              <a:extLst>
                <a:ext uri="{FF2B5EF4-FFF2-40B4-BE49-F238E27FC236}">
                  <a16:creationId xmlns="" xmlns:a16="http://schemas.microsoft.com/office/drawing/2014/main" id="{AFECB215-0F74-45F5-8630-75CA29D91991}"/>
                </a:ext>
              </a:extLst>
            </p:cNvPr>
            <p:cNvGrpSpPr/>
            <p:nvPr/>
          </p:nvGrpSpPr>
          <p:grpSpPr>
            <a:xfrm>
              <a:off x="8543758" y="8722057"/>
              <a:ext cx="7342855" cy="4239992"/>
              <a:chOff x="1609614" y="1046008"/>
              <a:chExt cx="4341852" cy="2540188"/>
            </a:xfrm>
          </p:grpSpPr>
          <p:grpSp>
            <p:nvGrpSpPr>
              <p:cNvPr id="125" name="Group 124">
                <a:extLst>
                  <a:ext uri="{FF2B5EF4-FFF2-40B4-BE49-F238E27FC236}">
                    <a16:creationId xmlns="" xmlns:a16="http://schemas.microsoft.com/office/drawing/2014/main" id="{D5E8A95D-CD8D-405F-A8C6-DA02BFC3F50F}"/>
                  </a:ext>
                </a:extLst>
              </p:cNvPr>
              <p:cNvGrpSpPr/>
              <p:nvPr/>
            </p:nvGrpSpPr>
            <p:grpSpPr>
              <a:xfrm>
                <a:off x="3056898" y="1894541"/>
                <a:ext cx="2894568" cy="1691655"/>
                <a:chOff x="3056898" y="1894541"/>
                <a:chExt cx="2894568" cy="1691655"/>
              </a:xfrm>
            </p:grpSpPr>
            <p:sp>
              <p:nvSpPr>
                <p:cNvPr id="145" name="Diamond 144">
                  <a:extLst>
                    <a:ext uri="{FF2B5EF4-FFF2-40B4-BE49-F238E27FC236}">
                      <a16:creationId xmlns="" xmlns:a16="http://schemas.microsoft.com/office/drawing/2014/main" id="{A60087CF-7027-40A6-A9C6-84B422C34A2C}"/>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6" name="Diamond 145">
                  <a:extLst>
                    <a:ext uri="{FF2B5EF4-FFF2-40B4-BE49-F238E27FC236}">
                      <a16:creationId xmlns="" xmlns:a16="http://schemas.microsoft.com/office/drawing/2014/main" id="{D675DE78-2EDF-4513-BB64-DB2412192A1F}"/>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7" name="Diamond 146">
                  <a:extLst>
                    <a:ext uri="{FF2B5EF4-FFF2-40B4-BE49-F238E27FC236}">
                      <a16:creationId xmlns="" xmlns:a16="http://schemas.microsoft.com/office/drawing/2014/main" id="{6569E134-554B-438C-B869-1CBE70CA6FF8}"/>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6" name="Group 125">
                <a:extLst>
                  <a:ext uri="{FF2B5EF4-FFF2-40B4-BE49-F238E27FC236}">
                    <a16:creationId xmlns="" xmlns:a16="http://schemas.microsoft.com/office/drawing/2014/main" id="{5751DF27-8397-4CCA-B509-D7897AA60AAD}"/>
                  </a:ext>
                </a:extLst>
              </p:cNvPr>
              <p:cNvGrpSpPr/>
              <p:nvPr/>
            </p:nvGrpSpPr>
            <p:grpSpPr>
              <a:xfrm>
                <a:off x="2332901" y="1469092"/>
                <a:ext cx="2894568" cy="1691655"/>
                <a:chOff x="3056898" y="1894541"/>
                <a:chExt cx="2894568" cy="1691655"/>
              </a:xfrm>
            </p:grpSpPr>
            <p:sp>
              <p:nvSpPr>
                <p:cNvPr id="135" name="Diamond 134">
                  <a:extLst>
                    <a:ext uri="{FF2B5EF4-FFF2-40B4-BE49-F238E27FC236}">
                      <a16:creationId xmlns="" xmlns:a16="http://schemas.microsoft.com/office/drawing/2014/main" id="{527F136D-C827-4476-B7E1-0D6A471AF835}"/>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3" name="Diamond 142">
                  <a:extLst>
                    <a:ext uri="{FF2B5EF4-FFF2-40B4-BE49-F238E27FC236}">
                      <a16:creationId xmlns="" xmlns:a16="http://schemas.microsoft.com/office/drawing/2014/main" id="{AFA9E831-AE2B-496C-A76E-AEF3855AD031}"/>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4" name="Diamond 143">
                  <a:extLst>
                    <a:ext uri="{FF2B5EF4-FFF2-40B4-BE49-F238E27FC236}">
                      <a16:creationId xmlns="" xmlns:a16="http://schemas.microsoft.com/office/drawing/2014/main" id="{C61A457D-1DE2-4786-AA8C-DFF2D15C7C74}"/>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7" name="Group 126">
                <a:extLst>
                  <a:ext uri="{FF2B5EF4-FFF2-40B4-BE49-F238E27FC236}">
                    <a16:creationId xmlns="" xmlns:a16="http://schemas.microsoft.com/office/drawing/2014/main" id="{EDD5549E-CE6F-4CE5-8DEB-C6440311F3F6}"/>
                  </a:ext>
                </a:extLst>
              </p:cNvPr>
              <p:cNvGrpSpPr/>
              <p:nvPr/>
            </p:nvGrpSpPr>
            <p:grpSpPr>
              <a:xfrm>
                <a:off x="1609614" y="1046008"/>
                <a:ext cx="2894568" cy="1691655"/>
                <a:chOff x="3056898" y="1894541"/>
                <a:chExt cx="2894568" cy="1691655"/>
              </a:xfrm>
            </p:grpSpPr>
            <p:sp>
              <p:nvSpPr>
                <p:cNvPr id="128" name="Diamond 127">
                  <a:extLst>
                    <a:ext uri="{FF2B5EF4-FFF2-40B4-BE49-F238E27FC236}">
                      <a16:creationId xmlns="" xmlns:a16="http://schemas.microsoft.com/office/drawing/2014/main" id="{30810D3E-702F-4A08-A4C5-882DA9896649}"/>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9" name="Diamond 128">
                  <a:extLst>
                    <a:ext uri="{FF2B5EF4-FFF2-40B4-BE49-F238E27FC236}">
                      <a16:creationId xmlns="" xmlns:a16="http://schemas.microsoft.com/office/drawing/2014/main" id="{881DC69E-473C-4DD7-9FA1-D8A597B87B92}"/>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32" name="Diamond 131">
                  <a:extLst>
                    <a:ext uri="{FF2B5EF4-FFF2-40B4-BE49-F238E27FC236}">
                      <a16:creationId xmlns="" xmlns:a16="http://schemas.microsoft.com/office/drawing/2014/main" id="{B8187213-C8B0-4118-8B36-E6D1B3B92B2E}"/>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1" name="Group 40">
              <a:extLst>
                <a:ext uri="{FF2B5EF4-FFF2-40B4-BE49-F238E27FC236}">
                  <a16:creationId xmlns="" xmlns:a16="http://schemas.microsoft.com/office/drawing/2014/main" id="{8FAFBE3B-C081-4805-8906-26C9DB291452}"/>
                </a:ext>
              </a:extLst>
            </p:cNvPr>
            <p:cNvGrpSpPr/>
            <p:nvPr/>
          </p:nvGrpSpPr>
          <p:grpSpPr>
            <a:xfrm>
              <a:off x="8543758" y="4478141"/>
              <a:ext cx="7342855" cy="4250910"/>
              <a:chOff x="1609614" y="1046008"/>
              <a:chExt cx="4341852" cy="2540188"/>
            </a:xfrm>
          </p:grpSpPr>
          <p:grpSp>
            <p:nvGrpSpPr>
              <p:cNvPr id="113" name="Group 112">
                <a:extLst>
                  <a:ext uri="{FF2B5EF4-FFF2-40B4-BE49-F238E27FC236}">
                    <a16:creationId xmlns="" xmlns:a16="http://schemas.microsoft.com/office/drawing/2014/main" id="{FBC5D19A-06FF-490C-B3CF-DE9FDE2913DF}"/>
                  </a:ext>
                </a:extLst>
              </p:cNvPr>
              <p:cNvGrpSpPr/>
              <p:nvPr/>
            </p:nvGrpSpPr>
            <p:grpSpPr>
              <a:xfrm>
                <a:off x="3056898" y="1894541"/>
                <a:ext cx="2894568" cy="1691655"/>
                <a:chOff x="3056898" y="1894541"/>
                <a:chExt cx="2894568" cy="1691655"/>
              </a:xfrm>
            </p:grpSpPr>
            <p:sp>
              <p:nvSpPr>
                <p:cNvPr id="122" name="Diamond 121">
                  <a:extLst>
                    <a:ext uri="{FF2B5EF4-FFF2-40B4-BE49-F238E27FC236}">
                      <a16:creationId xmlns="" xmlns:a16="http://schemas.microsoft.com/office/drawing/2014/main" id="{C2E2592C-A84A-4F20-BD24-D55E6A1F06F3}"/>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3" name="Diamond 122">
                  <a:extLst>
                    <a:ext uri="{FF2B5EF4-FFF2-40B4-BE49-F238E27FC236}">
                      <a16:creationId xmlns="" xmlns:a16="http://schemas.microsoft.com/office/drawing/2014/main" id="{78A069C9-5D24-4B61-BE00-231F3F1BF012}"/>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4" name="Diamond 123">
                  <a:extLst>
                    <a:ext uri="{FF2B5EF4-FFF2-40B4-BE49-F238E27FC236}">
                      <a16:creationId xmlns="" xmlns:a16="http://schemas.microsoft.com/office/drawing/2014/main" id="{278A73AA-773E-4DF9-A3C6-6B88E653B3F2}"/>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4" name="Group 113">
                <a:extLst>
                  <a:ext uri="{FF2B5EF4-FFF2-40B4-BE49-F238E27FC236}">
                    <a16:creationId xmlns="" xmlns:a16="http://schemas.microsoft.com/office/drawing/2014/main" id="{34FC3BDB-E9CC-410F-8FEA-2DB53E918F4F}"/>
                  </a:ext>
                </a:extLst>
              </p:cNvPr>
              <p:cNvGrpSpPr/>
              <p:nvPr/>
            </p:nvGrpSpPr>
            <p:grpSpPr>
              <a:xfrm>
                <a:off x="2332901" y="1469092"/>
                <a:ext cx="2894568" cy="1691655"/>
                <a:chOff x="3056898" y="1894541"/>
                <a:chExt cx="2894568" cy="1691655"/>
              </a:xfrm>
            </p:grpSpPr>
            <p:sp>
              <p:nvSpPr>
                <p:cNvPr id="119" name="Diamond 118">
                  <a:extLst>
                    <a:ext uri="{FF2B5EF4-FFF2-40B4-BE49-F238E27FC236}">
                      <a16:creationId xmlns="" xmlns:a16="http://schemas.microsoft.com/office/drawing/2014/main" id="{A200BE51-2833-4265-B943-C4E397EE65F7}"/>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0" name="Diamond 119">
                  <a:extLst>
                    <a:ext uri="{FF2B5EF4-FFF2-40B4-BE49-F238E27FC236}">
                      <a16:creationId xmlns="" xmlns:a16="http://schemas.microsoft.com/office/drawing/2014/main" id="{D4C9EC8F-F130-47BB-9AC7-41E81E9BBE68}"/>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1" name="Diamond 120">
                  <a:extLst>
                    <a:ext uri="{FF2B5EF4-FFF2-40B4-BE49-F238E27FC236}">
                      <a16:creationId xmlns="" xmlns:a16="http://schemas.microsoft.com/office/drawing/2014/main" id="{C586A6CE-247A-42A3-A95A-B84581C35D69}"/>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5" name="Group 114">
                <a:extLst>
                  <a:ext uri="{FF2B5EF4-FFF2-40B4-BE49-F238E27FC236}">
                    <a16:creationId xmlns="" xmlns:a16="http://schemas.microsoft.com/office/drawing/2014/main" id="{CC82F2DD-1BDD-4D0E-B2B1-0021B6D7381B}"/>
                  </a:ext>
                </a:extLst>
              </p:cNvPr>
              <p:cNvGrpSpPr/>
              <p:nvPr/>
            </p:nvGrpSpPr>
            <p:grpSpPr>
              <a:xfrm>
                <a:off x="1609614" y="1046008"/>
                <a:ext cx="2894568" cy="1691655"/>
                <a:chOff x="3056898" y="1894541"/>
                <a:chExt cx="2894568" cy="1691655"/>
              </a:xfrm>
            </p:grpSpPr>
            <p:sp>
              <p:nvSpPr>
                <p:cNvPr id="116" name="Diamond 115">
                  <a:extLst>
                    <a:ext uri="{FF2B5EF4-FFF2-40B4-BE49-F238E27FC236}">
                      <a16:creationId xmlns="" xmlns:a16="http://schemas.microsoft.com/office/drawing/2014/main" id="{67851CB7-5351-410B-A28B-76939D70498B}"/>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7" name="Diamond 116">
                  <a:extLst>
                    <a:ext uri="{FF2B5EF4-FFF2-40B4-BE49-F238E27FC236}">
                      <a16:creationId xmlns="" xmlns:a16="http://schemas.microsoft.com/office/drawing/2014/main" id="{212F4106-C948-4A0E-A5FB-8F6247DD2B04}"/>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8" name="Diamond 117">
                  <a:extLst>
                    <a:ext uri="{FF2B5EF4-FFF2-40B4-BE49-F238E27FC236}">
                      <a16:creationId xmlns="" xmlns:a16="http://schemas.microsoft.com/office/drawing/2014/main" id="{2941E985-5890-4EA5-8332-C5CD55980DFF}"/>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2" name="Group 41">
              <a:extLst>
                <a:ext uri="{FF2B5EF4-FFF2-40B4-BE49-F238E27FC236}">
                  <a16:creationId xmlns="" xmlns:a16="http://schemas.microsoft.com/office/drawing/2014/main" id="{573D583E-3E92-41A6-8ACC-48A0D688CB49}"/>
                </a:ext>
              </a:extLst>
            </p:cNvPr>
            <p:cNvGrpSpPr/>
            <p:nvPr/>
          </p:nvGrpSpPr>
          <p:grpSpPr>
            <a:xfrm>
              <a:off x="14170846" y="4378416"/>
              <a:ext cx="777490" cy="2189540"/>
              <a:chOff x="7376710" y="1160494"/>
              <a:chExt cx="509907" cy="1435983"/>
            </a:xfrm>
          </p:grpSpPr>
          <p:cxnSp>
            <p:nvCxnSpPr>
              <p:cNvPr id="111" name="Straight Connector 110">
                <a:extLst>
                  <a:ext uri="{FF2B5EF4-FFF2-40B4-BE49-F238E27FC236}">
                    <a16:creationId xmlns="" xmlns:a16="http://schemas.microsoft.com/office/drawing/2014/main" id="{FC0438EA-7B67-40B1-93F7-43E1867FD51A}"/>
                  </a:ext>
                </a:extLst>
              </p:cNvPr>
              <p:cNvCxnSpPr/>
              <p:nvPr/>
            </p:nvCxnSpPr>
            <p:spPr>
              <a:xfrm>
                <a:off x="7376710" y="1173672"/>
                <a:ext cx="0" cy="1422805"/>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11B7C2DF-8404-4F14-AC53-15053218DD38}"/>
                  </a:ext>
                </a:extLst>
              </p:cNvPr>
              <p:cNvCxnSpPr/>
              <p:nvPr/>
            </p:nvCxnSpPr>
            <p:spPr>
              <a:xfrm flipH="1">
                <a:off x="7383079" y="1160494"/>
                <a:ext cx="503538" cy="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 xmlns:a16="http://schemas.microsoft.com/office/drawing/2014/main" id="{2172DE0E-8A54-41F0-8D3F-54063F8D276F}"/>
                </a:ext>
              </a:extLst>
            </p:cNvPr>
            <p:cNvGrpSpPr/>
            <p:nvPr/>
          </p:nvGrpSpPr>
          <p:grpSpPr>
            <a:xfrm flipH="1">
              <a:off x="8179353" y="5231810"/>
              <a:ext cx="3161010" cy="4307442"/>
              <a:chOff x="7373759" y="1160494"/>
              <a:chExt cx="503538" cy="2824981"/>
            </a:xfrm>
          </p:grpSpPr>
          <p:cxnSp>
            <p:nvCxnSpPr>
              <p:cNvPr id="109" name="Straight Connector 108">
                <a:extLst>
                  <a:ext uri="{FF2B5EF4-FFF2-40B4-BE49-F238E27FC236}">
                    <a16:creationId xmlns="" xmlns:a16="http://schemas.microsoft.com/office/drawing/2014/main" id="{69AEA7C7-1777-435E-A35F-9673357F77D9}"/>
                  </a:ext>
                </a:extLst>
              </p:cNvPr>
              <p:cNvCxnSpPr/>
              <p:nvPr/>
            </p:nvCxnSpPr>
            <p:spPr>
              <a:xfrm flipH="1">
                <a:off x="7376710" y="1173672"/>
                <a:ext cx="0" cy="2811803"/>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04596128-17C6-4CF1-9CEF-72F30BDCB2C0}"/>
                  </a:ext>
                </a:extLst>
              </p:cNvPr>
              <p:cNvCxnSpPr/>
              <p:nvPr/>
            </p:nvCxnSpPr>
            <p:spPr>
              <a:xfrm flipH="1">
                <a:off x="7373759" y="1160494"/>
                <a:ext cx="503538" cy="0"/>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418AEF78-BCEA-4C3A-B640-ABDC0884FD07}"/>
                </a:ext>
              </a:extLst>
            </p:cNvPr>
            <p:cNvGrpSpPr/>
            <p:nvPr/>
          </p:nvGrpSpPr>
          <p:grpSpPr>
            <a:xfrm>
              <a:off x="12216431" y="11942757"/>
              <a:ext cx="4561590" cy="237328"/>
              <a:chOff x="4894955" y="1160494"/>
              <a:chExt cx="2991663" cy="155649"/>
            </a:xfrm>
          </p:grpSpPr>
          <p:cxnSp>
            <p:nvCxnSpPr>
              <p:cNvPr id="107" name="Straight Connector 106">
                <a:extLst>
                  <a:ext uri="{FF2B5EF4-FFF2-40B4-BE49-F238E27FC236}">
                    <a16:creationId xmlns="" xmlns:a16="http://schemas.microsoft.com/office/drawing/2014/main" id="{64D63FE6-D2A1-4BBC-B253-8BF217A38F7B}"/>
                  </a:ext>
                </a:extLst>
              </p:cNvPr>
              <p:cNvCxnSpPr/>
              <p:nvPr/>
            </p:nvCxnSpPr>
            <p:spPr>
              <a:xfrm>
                <a:off x="4894955" y="1173672"/>
                <a:ext cx="0" cy="142471"/>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9F79C07D-1A33-4FEF-B677-AE9E36874C5E}"/>
                  </a:ext>
                </a:extLst>
              </p:cNvPr>
              <p:cNvCxnSpPr/>
              <p:nvPr/>
            </p:nvCxnSpPr>
            <p:spPr>
              <a:xfrm flipH="1">
                <a:off x="4900250" y="1160494"/>
                <a:ext cx="2986368"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 xmlns:a16="http://schemas.microsoft.com/office/drawing/2014/main" id="{78D59043-9F87-4879-9FAC-4FE3E35A7700}"/>
                </a:ext>
              </a:extLst>
            </p:cNvPr>
            <p:cNvGrpSpPr/>
            <p:nvPr/>
          </p:nvGrpSpPr>
          <p:grpSpPr>
            <a:xfrm>
              <a:off x="8547876" y="6604958"/>
              <a:ext cx="3672677" cy="6357091"/>
              <a:chOff x="1611085" y="2328424"/>
              <a:chExt cx="2171665" cy="3758968"/>
            </a:xfrm>
          </p:grpSpPr>
          <p:grpSp>
            <p:nvGrpSpPr>
              <p:cNvPr id="95" name="Group 94">
                <a:extLst>
                  <a:ext uri="{FF2B5EF4-FFF2-40B4-BE49-F238E27FC236}">
                    <a16:creationId xmlns="" xmlns:a16="http://schemas.microsoft.com/office/drawing/2014/main" id="{2230C82B-17D1-4EBC-B31E-85CC237A731F}"/>
                  </a:ext>
                </a:extLst>
              </p:cNvPr>
              <p:cNvGrpSpPr/>
              <p:nvPr/>
            </p:nvGrpSpPr>
            <p:grpSpPr>
              <a:xfrm>
                <a:off x="1611085" y="2328424"/>
                <a:ext cx="2171665" cy="2093053"/>
                <a:chOff x="1611085" y="2328424"/>
                <a:chExt cx="4960524" cy="4780959"/>
              </a:xfrm>
            </p:grpSpPr>
            <p:sp>
              <p:nvSpPr>
                <p:cNvPr id="104" name="Parallelogram 103">
                  <a:extLst>
                    <a:ext uri="{FF2B5EF4-FFF2-40B4-BE49-F238E27FC236}">
                      <a16:creationId xmlns="" xmlns:a16="http://schemas.microsoft.com/office/drawing/2014/main" id="{F4327F41-D967-43FF-9648-6A405668CC50}"/>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5" name="Parallelogram 104">
                  <a:extLst>
                    <a:ext uri="{FF2B5EF4-FFF2-40B4-BE49-F238E27FC236}">
                      <a16:creationId xmlns="" xmlns:a16="http://schemas.microsoft.com/office/drawing/2014/main" id="{4190D38A-5E70-4232-8CFA-08202AC68EE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6" name="Parallelogram 105">
                  <a:extLst>
                    <a:ext uri="{FF2B5EF4-FFF2-40B4-BE49-F238E27FC236}">
                      <a16:creationId xmlns="" xmlns:a16="http://schemas.microsoft.com/office/drawing/2014/main" id="{109F9E6A-DCCE-4235-A347-30F09FECD230}"/>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6" name="Group 95">
                <a:extLst>
                  <a:ext uri="{FF2B5EF4-FFF2-40B4-BE49-F238E27FC236}">
                    <a16:creationId xmlns="" xmlns:a16="http://schemas.microsoft.com/office/drawing/2014/main" id="{22148D7A-79E0-46E3-BE05-7420AAF348F7}"/>
                  </a:ext>
                </a:extLst>
              </p:cNvPr>
              <p:cNvGrpSpPr/>
              <p:nvPr/>
            </p:nvGrpSpPr>
            <p:grpSpPr>
              <a:xfrm>
                <a:off x="1611085" y="3161010"/>
                <a:ext cx="2171665" cy="2093053"/>
                <a:chOff x="1611085" y="2328424"/>
                <a:chExt cx="4960524" cy="4780959"/>
              </a:xfrm>
            </p:grpSpPr>
            <p:sp>
              <p:nvSpPr>
                <p:cNvPr id="101" name="Parallelogram 100">
                  <a:extLst>
                    <a:ext uri="{FF2B5EF4-FFF2-40B4-BE49-F238E27FC236}">
                      <a16:creationId xmlns="" xmlns:a16="http://schemas.microsoft.com/office/drawing/2014/main" id="{A81198D7-809B-4E26-A185-6B89F096F6D1}"/>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2" name="Parallelogram 101">
                  <a:extLst>
                    <a:ext uri="{FF2B5EF4-FFF2-40B4-BE49-F238E27FC236}">
                      <a16:creationId xmlns="" xmlns:a16="http://schemas.microsoft.com/office/drawing/2014/main" id="{F3A629A5-D0B8-41ED-ABA7-EE9E268256C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3" name="Parallelogram 102">
                  <a:extLst>
                    <a:ext uri="{FF2B5EF4-FFF2-40B4-BE49-F238E27FC236}">
                      <a16:creationId xmlns="" xmlns:a16="http://schemas.microsoft.com/office/drawing/2014/main" id="{DB1EFF26-DDA5-4C97-836F-79F612799052}"/>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7" name="Group 96">
                <a:extLst>
                  <a:ext uri="{FF2B5EF4-FFF2-40B4-BE49-F238E27FC236}">
                    <a16:creationId xmlns="" xmlns:a16="http://schemas.microsoft.com/office/drawing/2014/main" id="{9CA55DF3-30CE-497E-9A93-F0557B652EAF}"/>
                  </a:ext>
                </a:extLst>
              </p:cNvPr>
              <p:cNvGrpSpPr/>
              <p:nvPr/>
            </p:nvGrpSpPr>
            <p:grpSpPr>
              <a:xfrm>
                <a:off x="1611085" y="3994339"/>
                <a:ext cx="2171665" cy="2093053"/>
                <a:chOff x="1611085" y="2328424"/>
                <a:chExt cx="4960524" cy="4780959"/>
              </a:xfrm>
            </p:grpSpPr>
            <p:sp>
              <p:nvSpPr>
                <p:cNvPr id="98" name="Parallelogram 97">
                  <a:extLst>
                    <a:ext uri="{FF2B5EF4-FFF2-40B4-BE49-F238E27FC236}">
                      <a16:creationId xmlns="" xmlns:a16="http://schemas.microsoft.com/office/drawing/2014/main" id="{E770D07B-7A95-4BB2-BB65-92BE6F4EAAF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9" name="Parallelogram 98">
                  <a:extLst>
                    <a:ext uri="{FF2B5EF4-FFF2-40B4-BE49-F238E27FC236}">
                      <a16:creationId xmlns="" xmlns:a16="http://schemas.microsoft.com/office/drawing/2014/main" id="{2A9FFEA6-5B12-44C6-987C-2EA102FD85A4}"/>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0" name="Parallelogram 99">
                  <a:extLst>
                    <a:ext uri="{FF2B5EF4-FFF2-40B4-BE49-F238E27FC236}">
                      <a16:creationId xmlns="" xmlns:a16="http://schemas.microsoft.com/office/drawing/2014/main" id="{AF9C4B42-066A-4D1F-B61D-016253245928}"/>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6" name="Group 45">
              <a:extLst>
                <a:ext uri="{FF2B5EF4-FFF2-40B4-BE49-F238E27FC236}">
                  <a16:creationId xmlns="" xmlns:a16="http://schemas.microsoft.com/office/drawing/2014/main" id="{1403FA95-2740-4FCA-B8A3-1A62B719E17E}"/>
                </a:ext>
              </a:extLst>
            </p:cNvPr>
            <p:cNvGrpSpPr/>
            <p:nvPr/>
          </p:nvGrpSpPr>
          <p:grpSpPr>
            <a:xfrm flipH="1">
              <a:off x="12218061" y="6604958"/>
              <a:ext cx="3672677" cy="6357091"/>
              <a:chOff x="1611085" y="2328424"/>
              <a:chExt cx="2171665" cy="3758968"/>
            </a:xfrm>
          </p:grpSpPr>
          <p:grpSp>
            <p:nvGrpSpPr>
              <p:cNvPr id="83" name="Group 82">
                <a:extLst>
                  <a:ext uri="{FF2B5EF4-FFF2-40B4-BE49-F238E27FC236}">
                    <a16:creationId xmlns="" xmlns:a16="http://schemas.microsoft.com/office/drawing/2014/main" id="{3E2C3189-DD83-41D3-8223-0115CF78F6A2}"/>
                  </a:ext>
                </a:extLst>
              </p:cNvPr>
              <p:cNvGrpSpPr/>
              <p:nvPr/>
            </p:nvGrpSpPr>
            <p:grpSpPr>
              <a:xfrm>
                <a:off x="1611085" y="2328424"/>
                <a:ext cx="2171665" cy="2093053"/>
                <a:chOff x="1611085" y="2328424"/>
                <a:chExt cx="4960524" cy="4780959"/>
              </a:xfrm>
            </p:grpSpPr>
            <p:sp>
              <p:nvSpPr>
                <p:cNvPr id="92" name="Parallelogram 91">
                  <a:extLst>
                    <a:ext uri="{FF2B5EF4-FFF2-40B4-BE49-F238E27FC236}">
                      <a16:creationId xmlns="" xmlns:a16="http://schemas.microsoft.com/office/drawing/2014/main" id="{D61FFDBA-2842-4938-98D3-5844F4A5CA9F}"/>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3" name="Parallelogram 92">
                  <a:extLst>
                    <a:ext uri="{FF2B5EF4-FFF2-40B4-BE49-F238E27FC236}">
                      <a16:creationId xmlns="" xmlns:a16="http://schemas.microsoft.com/office/drawing/2014/main" id="{D0C8A4C0-A257-420C-83AD-32BF57DEC761}"/>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4" name="Parallelogram 93">
                  <a:extLst>
                    <a:ext uri="{FF2B5EF4-FFF2-40B4-BE49-F238E27FC236}">
                      <a16:creationId xmlns="" xmlns:a16="http://schemas.microsoft.com/office/drawing/2014/main" id="{EAEEA307-CE05-4214-A939-D39BD8A2BE7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4" name="Group 83">
                <a:extLst>
                  <a:ext uri="{FF2B5EF4-FFF2-40B4-BE49-F238E27FC236}">
                    <a16:creationId xmlns="" xmlns:a16="http://schemas.microsoft.com/office/drawing/2014/main" id="{41FA5F36-BF72-469E-B10A-F3FB11EF3023}"/>
                  </a:ext>
                </a:extLst>
              </p:cNvPr>
              <p:cNvGrpSpPr/>
              <p:nvPr/>
            </p:nvGrpSpPr>
            <p:grpSpPr>
              <a:xfrm>
                <a:off x="1611085" y="3161010"/>
                <a:ext cx="2171665" cy="2093053"/>
                <a:chOff x="1611085" y="2328424"/>
                <a:chExt cx="4960524" cy="4780959"/>
              </a:xfrm>
            </p:grpSpPr>
            <p:sp>
              <p:nvSpPr>
                <p:cNvPr id="89" name="Parallelogram 88">
                  <a:extLst>
                    <a:ext uri="{FF2B5EF4-FFF2-40B4-BE49-F238E27FC236}">
                      <a16:creationId xmlns="" xmlns:a16="http://schemas.microsoft.com/office/drawing/2014/main" id="{12B4AF7E-F943-4FA7-9727-AE6C043BF1A8}"/>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0" name="Parallelogram 89">
                  <a:extLst>
                    <a:ext uri="{FF2B5EF4-FFF2-40B4-BE49-F238E27FC236}">
                      <a16:creationId xmlns="" xmlns:a16="http://schemas.microsoft.com/office/drawing/2014/main" id="{06F1040D-D31B-4FF2-8248-B87B963349E2}"/>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1" name="Parallelogram 90">
                  <a:extLst>
                    <a:ext uri="{FF2B5EF4-FFF2-40B4-BE49-F238E27FC236}">
                      <a16:creationId xmlns="" xmlns:a16="http://schemas.microsoft.com/office/drawing/2014/main" id="{70CA9ABF-4CB6-410E-89BA-E49378E87F69}"/>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5" name="Group 84">
                <a:extLst>
                  <a:ext uri="{FF2B5EF4-FFF2-40B4-BE49-F238E27FC236}">
                    <a16:creationId xmlns="" xmlns:a16="http://schemas.microsoft.com/office/drawing/2014/main" id="{8BE174B5-6F87-4B9E-988A-3EBB6C7325B1}"/>
                  </a:ext>
                </a:extLst>
              </p:cNvPr>
              <p:cNvGrpSpPr/>
              <p:nvPr/>
            </p:nvGrpSpPr>
            <p:grpSpPr>
              <a:xfrm>
                <a:off x="1611085" y="3994339"/>
                <a:ext cx="2171665" cy="2093053"/>
                <a:chOff x="1611085" y="2328424"/>
                <a:chExt cx="4960524" cy="4780959"/>
              </a:xfrm>
            </p:grpSpPr>
            <p:sp>
              <p:nvSpPr>
                <p:cNvPr id="86" name="Parallelogram 85">
                  <a:extLst>
                    <a:ext uri="{FF2B5EF4-FFF2-40B4-BE49-F238E27FC236}">
                      <a16:creationId xmlns="" xmlns:a16="http://schemas.microsoft.com/office/drawing/2014/main" id="{D89B0CE3-68FC-4AAC-B660-A9C9273C3C97}"/>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7" name="Parallelogram 86">
                  <a:extLst>
                    <a:ext uri="{FF2B5EF4-FFF2-40B4-BE49-F238E27FC236}">
                      <a16:creationId xmlns="" xmlns:a16="http://schemas.microsoft.com/office/drawing/2014/main" id="{BD4DB74B-BC6A-4BDC-940C-E5B5D036ACBC}"/>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8" name="Parallelogram 87">
                  <a:extLst>
                    <a:ext uri="{FF2B5EF4-FFF2-40B4-BE49-F238E27FC236}">
                      <a16:creationId xmlns="" xmlns:a16="http://schemas.microsoft.com/office/drawing/2014/main" id="{3747D1F0-62F6-4941-8E83-92B5DB0C56D2}"/>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cxnSp>
          <p:nvCxnSpPr>
            <p:cNvPr id="47" name="Straight Connector 46">
              <a:extLst>
                <a:ext uri="{FF2B5EF4-FFF2-40B4-BE49-F238E27FC236}">
                  <a16:creationId xmlns="" xmlns:a16="http://schemas.microsoft.com/office/drawing/2014/main" id="{76AE0231-C7D1-48CF-A05D-579E1EB3B926}"/>
                </a:ext>
              </a:extLst>
            </p:cNvPr>
            <p:cNvCxnSpPr/>
            <p:nvPr/>
          </p:nvCxnSpPr>
          <p:spPr>
            <a:xfrm>
              <a:off x="7315104" y="8119043"/>
              <a:ext cx="1257752"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BACD96EC-D91F-4158-983C-0A0657FFC948}"/>
                </a:ext>
              </a:extLst>
            </p:cNvPr>
            <p:cNvCxnSpPr>
              <a:cxnSpLocks/>
            </p:cNvCxnSpPr>
            <p:nvPr/>
          </p:nvCxnSpPr>
          <p:spPr>
            <a:xfrm flipH="1">
              <a:off x="14865522" y="9872743"/>
              <a:ext cx="3434421" cy="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 xmlns:a16="http://schemas.microsoft.com/office/drawing/2014/main" id="{94C4D539-DA01-44C0-92C5-90A1AB72046E}"/>
                </a:ext>
              </a:extLst>
            </p:cNvPr>
            <p:cNvSpPr/>
            <p:nvPr/>
          </p:nvSpPr>
          <p:spPr>
            <a:xfrm>
              <a:off x="12812531" y="6286203"/>
              <a:ext cx="2716629" cy="27166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0" name="Oval 49">
              <a:extLst>
                <a:ext uri="{FF2B5EF4-FFF2-40B4-BE49-F238E27FC236}">
                  <a16:creationId xmlns="" xmlns:a16="http://schemas.microsoft.com/office/drawing/2014/main" id="{42DCBAEC-967A-4460-8042-1EF16587484D}"/>
                </a:ext>
              </a:extLst>
            </p:cNvPr>
            <p:cNvSpPr/>
            <p:nvPr/>
          </p:nvSpPr>
          <p:spPr>
            <a:xfrm>
              <a:off x="12822241" y="6286205"/>
              <a:ext cx="2716627" cy="27166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1" name="Oval 50">
              <a:extLst>
                <a:ext uri="{FF2B5EF4-FFF2-40B4-BE49-F238E27FC236}">
                  <a16:creationId xmlns="" xmlns:a16="http://schemas.microsoft.com/office/drawing/2014/main" id="{16F22609-3308-47B6-86DF-DB1A174D5E78}"/>
                </a:ext>
              </a:extLst>
            </p:cNvPr>
            <p:cNvSpPr/>
            <p:nvPr/>
          </p:nvSpPr>
          <p:spPr>
            <a:xfrm>
              <a:off x="10388050" y="8672878"/>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2" name="Oval 51">
              <a:extLst>
                <a:ext uri="{FF2B5EF4-FFF2-40B4-BE49-F238E27FC236}">
                  <a16:creationId xmlns="" xmlns:a16="http://schemas.microsoft.com/office/drawing/2014/main" id="{083CE9BC-E97D-40DA-9B36-65D6A6C6E171}"/>
                </a:ext>
              </a:extLst>
            </p:cNvPr>
            <p:cNvSpPr/>
            <p:nvPr/>
          </p:nvSpPr>
          <p:spPr>
            <a:xfrm>
              <a:off x="10394514" y="8672879"/>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3" name="Oval 52">
              <a:extLst>
                <a:ext uri="{FF2B5EF4-FFF2-40B4-BE49-F238E27FC236}">
                  <a16:creationId xmlns="" xmlns:a16="http://schemas.microsoft.com/office/drawing/2014/main" id="{1C34858B-E135-4910-918F-27E470D3D7B8}"/>
                </a:ext>
              </a:extLst>
            </p:cNvPr>
            <p:cNvSpPr/>
            <p:nvPr/>
          </p:nvSpPr>
          <p:spPr>
            <a:xfrm>
              <a:off x="11602910"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4" name="Oval 53">
              <a:extLst>
                <a:ext uri="{FF2B5EF4-FFF2-40B4-BE49-F238E27FC236}">
                  <a16:creationId xmlns="" xmlns:a16="http://schemas.microsoft.com/office/drawing/2014/main" id="{68EF1F26-F2C0-4041-894D-A1D4C7D34EAE}"/>
                </a:ext>
              </a:extLst>
            </p:cNvPr>
            <p:cNvSpPr/>
            <p:nvPr/>
          </p:nvSpPr>
          <p:spPr>
            <a:xfrm>
              <a:off x="11607187"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5" name="Oval 54">
              <a:extLst>
                <a:ext uri="{FF2B5EF4-FFF2-40B4-BE49-F238E27FC236}">
                  <a16:creationId xmlns="" xmlns:a16="http://schemas.microsoft.com/office/drawing/2014/main" id="{FDE52DC5-81BD-4020-ACD0-3F3015E2CF36}"/>
                </a:ext>
              </a:extLst>
            </p:cNvPr>
            <p:cNvSpPr/>
            <p:nvPr/>
          </p:nvSpPr>
          <p:spPr>
            <a:xfrm>
              <a:off x="14221912" y="9414716"/>
              <a:ext cx="871441" cy="8714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6" name="Oval 55">
              <a:extLst>
                <a:ext uri="{FF2B5EF4-FFF2-40B4-BE49-F238E27FC236}">
                  <a16:creationId xmlns="" xmlns:a16="http://schemas.microsoft.com/office/drawing/2014/main" id="{5DD4FE40-ED22-47D9-B728-688721F89952}"/>
                </a:ext>
              </a:extLst>
            </p:cNvPr>
            <p:cNvSpPr/>
            <p:nvPr/>
          </p:nvSpPr>
          <p:spPr>
            <a:xfrm>
              <a:off x="14103888" y="9293578"/>
              <a:ext cx="1113720" cy="1113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7" name="Oval 56">
              <a:extLst>
                <a:ext uri="{FF2B5EF4-FFF2-40B4-BE49-F238E27FC236}">
                  <a16:creationId xmlns="" xmlns:a16="http://schemas.microsoft.com/office/drawing/2014/main" id="{3B1EFB34-80DA-484E-AE1F-DD4EBD416AEC}"/>
                </a:ext>
              </a:extLst>
            </p:cNvPr>
            <p:cNvSpPr/>
            <p:nvPr/>
          </p:nvSpPr>
          <p:spPr>
            <a:xfrm>
              <a:off x="833612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8" name="Oval 57">
              <a:extLst>
                <a:ext uri="{FF2B5EF4-FFF2-40B4-BE49-F238E27FC236}">
                  <a16:creationId xmlns="" xmlns:a16="http://schemas.microsoft.com/office/drawing/2014/main" id="{AFDC1133-9CC3-4756-A0FE-093CB0AD18FB}"/>
                </a:ext>
              </a:extLst>
            </p:cNvPr>
            <p:cNvSpPr/>
            <p:nvPr/>
          </p:nvSpPr>
          <p:spPr>
            <a:xfrm>
              <a:off x="831674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grpSp>
          <p:nvGrpSpPr>
            <p:cNvPr id="59" name="Group 58">
              <a:extLst>
                <a:ext uri="{FF2B5EF4-FFF2-40B4-BE49-F238E27FC236}">
                  <a16:creationId xmlns="" xmlns:a16="http://schemas.microsoft.com/office/drawing/2014/main" id="{06755517-48B7-495E-A943-424498C9F782}"/>
                </a:ext>
              </a:extLst>
            </p:cNvPr>
            <p:cNvGrpSpPr/>
            <p:nvPr/>
          </p:nvGrpSpPr>
          <p:grpSpPr>
            <a:xfrm>
              <a:off x="13862765" y="7255307"/>
              <a:ext cx="593360" cy="593358"/>
              <a:chOff x="4319588" y="2492375"/>
              <a:chExt cx="287338" cy="287338"/>
            </a:xfrm>
            <a:solidFill>
              <a:schemeClr val="bg1"/>
            </a:solidFill>
          </p:grpSpPr>
          <p:sp>
            <p:nvSpPr>
              <p:cNvPr id="81" name="Freeform 372">
                <a:extLst>
                  <a:ext uri="{FF2B5EF4-FFF2-40B4-BE49-F238E27FC236}">
                    <a16:creationId xmlns="" xmlns:a16="http://schemas.microsoft.com/office/drawing/2014/main" id="{CF078C0F-8C02-4F73-BBC2-C2F05F22175B}"/>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2" name="Freeform 373">
                <a:extLst>
                  <a:ext uri="{FF2B5EF4-FFF2-40B4-BE49-F238E27FC236}">
                    <a16:creationId xmlns="" xmlns:a16="http://schemas.microsoft.com/office/drawing/2014/main" id="{A18F17F7-BE80-43EE-82D2-37160A961BC8}"/>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nvGrpSpPr>
            <p:cNvPr id="60" name="Group 59">
              <a:extLst>
                <a:ext uri="{FF2B5EF4-FFF2-40B4-BE49-F238E27FC236}">
                  <a16:creationId xmlns="" xmlns:a16="http://schemas.microsoft.com/office/drawing/2014/main" id="{CE6622A5-E993-449D-B7F9-11779B658525}"/>
                </a:ext>
              </a:extLst>
            </p:cNvPr>
            <p:cNvGrpSpPr/>
            <p:nvPr/>
          </p:nvGrpSpPr>
          <p:grpSpPr>
            <a:xfrm>
              <a:off x="8596348" y="7866865"/>
              <a:ext cx="568486" cy="570978"/>
              <a:chOff x="9161458" y="1803401"/>
              <a:chExt cx="360368" cy="361949"/>
            </a:xfrm>
            <a:solidFill>
              <a:schemeClr val="bg1"/>
            </a:solidFill>
          </p:grpSpPr>
          <p:sp>
            <p:nvSpPr>
              <p:cNvPr id="76" name="Freeform 101">
                <a:extLst>
                  <a:ext uri="{FF2B5EF4-FFF2-40B4-BE49-F238E27FC236}">
                    <a16:creationId xmlns="" xmlns:a16="http://schemas.microsoft.com/office/drawing/2014/main" id="{A6DAEA41-8CA4-4089-9B23-5C3C7C54CCE8}"/>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7" name="Freeform 102">
                <a:extLst>
                  <a:ext uri="{FF2B5EF4-FFF2-40B4-BE49-F238E27FC236}">
                    <a16:creationId xmlns="" xmlns:a16="http://schemas.microsoft.com/office/drawing/2014/main" id="{8DE41740-67E2-419C-8DA0-DAA8756270A1}"/>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8" name="Freeform 103">
                <a:extLst>
                  <a:ext uri="{FF2B5EF4-FFF2-40B4-BE49-F238E27FC236}">
                    <a16:creationId xmlns="" xmlns:a16="http://schemas.microsoft.com/office/drawing/2014/main" id="{FDB018CF-50FA-4CFE-B322-FB6FE9BE0B33}"/>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9" name="Freeform 104">
                <a:extLst>
                  <a:ext uri="{FF2B5EF4-FFF2-40B4-BE49-F238E27FC236}">
                    <a16:creationId xmlns="" xmlns:a16="http://schemas.microsoft.com/office/drawing/2014/main" id="{CD02E918-FDDC-4D0E-89CA-46D6CF89675D}"/>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80" name="Freeform 105">
                <a:extLst>
                  <a:ext uri="{FF2B5EF4-FFF2-40B4-BE49-F238E27FC236}">
                    <a16:creationId xmlns="" xmlns:a16="http://schemas.microsoft.com/office/drawing/2014/main" id="{682A4A4B-F3D8-40D1-8C21-3A2D25ECF384}"/>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1" name="Group 60">
              <a:extLst>
                <a:ext uri="{FF2B5EF4-FFF2-40B4-BE49-F238E27FC236}">
                  <a16:creationId xmlns="" xmlns:a16="http://schemas.microsoft.com/office/drawing/2014/main" id="{A5671388-0E18-4897-9411-B08B84656A4B}"/>
                </a:ext>
              </a:extLst>
            </p:cNvPr>
            <p:cNvGrpSpPr/>
            <p:nvPr/>
          </p:nvGrpSpPr>
          <p:grpSpPr>
            <a:xfrm>
              <a:off x="14331701" y="9510646"/>
              <a:ext cx="677628" cy="647778"/>
              <a:chOff x="4833935" y="3983047"/>
              <a:chExt cx="360361" cy="344489"/>
            </a:xfrm>
            <a:solidFill>
              <a:schemeClr val="bg1"/>
            </a:solidFill>
          </p:grpSpPr>
          <p:sp>
            <p:nvSpPr>
              <p:cNvPr id="72" name="Freeform 170">
                <a:extLst>
                  <a:ext uri="{FF2B5EF4-FFF2-40B4-BE49-F238E27FC236}">
                    <a16:creationId xmlns="" xmlns:a16="http://schemas.microsoft.com/office/drawing/2014/main" id="{A0F60179-E4BB-4D2F-B031-A6B2768F1F70}"/>
                  </a:ext>
                </a:extLst>
              </p:cNvPr>
              <p:cNvSpPr>
                <a:spLocks/>
              </p:cNvSpPr>
              <p:nvPr/>
            </p:nvSpPr>
            <p:spPr bwMode="auto">
              <a:xfrm>
                <a:off x="4833935" y="4179900"/>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3" name="Freeform 171">
                <a:extLst>
                  <a:ext uri="{FF2B5EF4-FFF2-40B4-BE49-F238E27FC236}">
                    <a16:creationId xmlns="" xmlns:a16="http://schemas.microsoft.com/office/drawing/2014/main" id="{E7F6EB60-B41A-4CC7-88C6-514E95679953}"/>
                  </a:ext>
                </a:extLst>
              </p:cNvPr>
              <p:cNvSpPr>
                <a:spLocks/>
              </p:cNvSpPr>
              <p:nvPr/>
            </p:nvSpPr>
            <p:spPr bwMode="auto">
              <a:xfrm>
                <a:off x="4916483" y="419418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4" name="Freeform 172">
                <a:extLst>
                  <a:ext uri="{FF2B5EF4-FFF2-40B4-BE49-F238E27FC236}">
                    <a16:creationId xmlns="" xmlns:a16="http://schemas.microsoft.com/office/drawing/2014/main" id="{C235EC60-D55B-459A-BBC1-936DD834AC48}"/>
                  </a:ext>
                </a:extLst>
              </p:cNvPr>
              <p:cNvSpPr>
                <a:spLocks noEditPoints="1"/>
              </p:cNvSpPr>
              <p:nvPr/>
            </p:nvSpPr>
            <p:spPr bwMode="auto">
              <a:xfrm>
                <a:off x="5037140" y="3983047"/>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5" name="Freeform 173">
                <a:extLst>
                  <a:ext uri="{FF2B5EF4-FFF2-40B4-BE49-F238E27FC236}">
                    <a16:creationId xmlns="" xmlns:a16="http://schemas.microsoft.com/office/drawing/2014/main" id="{08E210FA-007B-4C2E-A018-FBB3FC8E0440}"/>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3" name="Group 62">
              <a:extLst>
                <a:ext uri="{FF2B5EF4-FFF2-40B4-BE49-F238E27FC236}">
                  <a16:creationId xmlns="" xmlns:a16="http://schemas.microsoft.com/office/drawing/2014/main" id="{C71417A7-668C-4439-9C9F-8C345347D7EC}"/>
                </a:ext>
              </a:extLst>
            </p:cNvPr>
            <p:cNvGrpSpPr/>
            <p:nvPr/>
          </p:nvGrpSpPr>
          <p:grpSpPr>
            <a:xfrm>
              <a:off x="10971649" y="9248753"/>
              <a:ext cx="659988" cy="662894"/>
              <a:chOff x="5554663" y="3971925"/>
              <a:chExt cx="360362" cy="361951"/>
            </a:xfrm>
            <a:solidFill>
              <a:schemeClr val="bg1"/>
            </a:solidFill>
          </p:grpSpPr>
          <p:sp>
            <p:nvSpPr>
              <p:cNvPr id="70" name="Freeform 175">
                <a:extLst>
                  <a:ext uri="{FF2B5EF4-FFF2-40B4-BE49-F238E27FC236}">
                    <a16:creationId xmlns="" xmlns:a16="http://schemas.microsoft.com/office/drawing/2014/main" id="{D3C4FF57-6FF9-41D9-8F95-95E7B5438494}"/>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sp>
            <p:nvSpPr>
              <p:cNvPr id="71" name="Freeform 176">
                <a:extLst>
                  <a:ext uri="{FF2B5EF4-FFF2-40B4-BE49-F238E27FC236}">
                    <a16:creationId xmlns="" xmlns:a16="http://schemas.microsoft.com/office/drawing/2014/main" id="{49D0B032-5FD1-4EAF-B28C-97464F22F1C0}"/>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grpSp>
        <p:grpSp>
          <p:nvGrpSpPr>
            <p:cNvPr id="64" name="Group 63">
              <a:extLst>
                <a:ext uri="{FF2B5EF4-FFF2-40B4-BE49-F238E27FC236}">
                  <a16:creationId xmlns="" xmlns:a16="http://schemas.microsoft.com/office/drawing/2014/main" id="{DAE21F1F-3AC6-4AB1-B44C-395662D4EADA}"/>
                </a:ext>
              </a:extLst>
            </p:cNvPr>
            <p:cNvGrpSpPr/>
            <p:nvPr/>
          </p:nvGrpSpPr>
          <p:grpSpPr>
            <a:xfrm>
              <a:off x="11992585" y="11671416"/>
              <a:ext cx="568486" cy="570978"/>
              <a:chOff x="9161458" y="1803401"/>
              <a:chExt cx="360368" cy="361949"/>
            </a:xfrm>
            <a:solidFill>
              <a:schemeClr val="bg1"/>
            </a:solidFill>
          </p:grpSpPr>
          <p:sp>
            <p:nvSpPr>
              <p:cNvPr id="65" name="Freeform 101">
                <a:extLst>
                  <a:ext uri="{FF2B5EF4-FFF2-40B4-BE49-F238E27FC236}">
                    <a16:creationId xmlns="" xmlns:a16="http://schemas.microsoft.com/office/drawing/2014/main" id="{25BD0DEF-07C4-484E-9740-C02BE55F2263}"/>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6" name="Freeform 102">
                <a:extLst>
                  <a:ext uri="{FF2B5EF4-FFF2-40B4-BE49-F238E27FC236}">
                    <a16:creationId xmlns="" xmlns:a16="http://schemas.microsoft.com/office/drawing/2014/main" id="{467C198D-F541-47CC-AA5E-851193F3EE3D}"/>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7" name="Freeform 103">
                <a:extLst>
                  <a:ext uri="{FF2B5EF4-FFF2-40B4-BE49-F238E27FC236}">
                    <a16:creationId xmlns="" xmlns:a16="http://schemas.microsoft.com/office/drawing/2014/main" id="{8779BBF9-70F3-4004-8963-025B0422A70C}"/>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8" name="Freeform 104">
                <a:extLst>
                  <a:ext uri="{FF2B5EF4-FFF2-40B4-BE49-F238E27FC236}">
                    <a16:creationId xmlns="" xmlns:a16="http://schemas.microsoft.com/office/drawing/2014/main" id="{58F73751-0956-45F6-A1C1-1CB94EBBCBA6}"/>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9" name="Freeform 105">
                <a:extLst>
                  <a:ext uri="{FF2B5EF4-FFF2-40B4-BE49-F238E27FC236}">
                    <a16:creationId xmlns="" xmlns:a16="http://schemas.microsoft.com/office/drawing/2014/main" id="{6337F8C9-9862-45EE-9F58-5AD246B72A2A}"/>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spTree>
    <p:extLst>
      <p:ext uri="{BB962C8B-B14F-4D97-AF65-F5344CB8AC3E}">
        <p14:creationId xmlns:p14="http://schemas.microsoft.com/office/powerpoint/2010/main" val="3117445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350">
            <a:extLst>
              <a:ext uri="{FF2B5EF4-FFF2-40B4-BE49-F238E27FC236}">
                <a16:creationId xmlns="" xmlns:a16="http://schemas.microsoft.com/office/drawing/2014/main" id="{7BF42F02-6B89-7343-8F21-F7319B230994}"/>
              </a:ext>
            </a:extLst>
          </p:cNvPr>
          <p:cNvSpPr txBox="1"/>
          <p:nvPr/>
        </p:nvSpPr>
        <p:spPr>
          <a:xfrm>
            <a:off x="5189680" y="511095"/>
            <a:ext cx="1812677" cy="707886"/>
          </a:xfrm>
          <a:prstGeom prst="rect">
            <a:avLst/>
          </a:prstGeom>
          <a:noFill/>
        </p:spPr>
        <p:txBody>
          <a:bodyPr wrap="none" rtlCol="0">
            <a:spAutoFit/>
          </a:bodyPr>
          <a:lstStyle/>
          <a:p>
            <a:pPr algn="ctr"/>
            <a:r>
              <a:rPr lang="en-US" sz="4000" b="1" dirty="0">
                <a:solidFill>
                  <a:schemeClr val="tx2"/>
                </a:solidFill>
                <a:latin typeface="Avenir Next" panose="020B0503020202020204" pitchFamily="34" charset="0"/>
                <a:ea typeface="Lato Heavy" charset="0"/>
                <a:cs typeface="Lato Heavy" charset="0"/>
              </a:rPr>
              <a:t>Agenda</a:t>
            </a:r>
          </a:p>
        </p:txBody>
      </p:sp>
      <p:grpSp>
        <p:nvGrpSpPr>
          <p:cNvPr id="39" name="Group 38">
            <a:extLst>
              <a:ext uri="{FF2B5EF4-FFF2-40B4-BE49-F238E27FC236}">
                <a16:creationId xmlns="" xmlns:a16="http://schemas.microsoft.com/office/drawing/2014/main" id="{586673A1-EBA1-49E1-9FEC-DAA53D21D87B}"/>
              </a:ext>
            </a:extLst>
          </p:cNvPr>
          <p:cNvGrpSpPr/>
          <p:nvPr/>
        </p:nvGrpSpPr>
        <p:grpSpPr>
          <a:xfrm>
            <a:off x="1735018" y="1466981"/>
            <a:ext cx="1617140" cy="5038726"/>
            <a:chOff x="10667761" y="1276054"/>
            <a:chExt cx="3234279" cy="11721896"/>
          </a:xfrm>
        </p:grpSpPr>
        <p:sp>
          <p:nvSpPr>
            <p:cNvPr id="40" name="Freeform 1">
              <a:extLst>
                <a:ext uri="{FF2B5EF4-FFF2-40B4-BE49-F238E27FC236}">
                  <a16:creationId xmlns="" xmlns:a16="http://schemas.microsoft.com/office/drawing/2014/main" id="{61ACA564-0846-4ABA-A13D-68C15B9787AB}"/>
                </a:ext>
              </a:extLst>
            </p:cNvPr>
            <p:cNvSpPr>
              <a:spLocks noChangeArrowheads="1"/>
            </p:cNvSpPr>
            <p:nvPr/>
          </p:nvSpPr>
          <p:spPr bwMode="auto">
            <a:xfrm>
              <a:off x="10757604" y="1276054"/>
              <a:ext cx="3049867" cy="1565125"/>
            </a:xfrm>
            <a:custGeom>
              <a:avLst/>
              <a:gdLst>
                <a:gd name="T0" fmla="*/ 42 w 2846"/>
                <a:gd name="T1" fmla="*/ 161 h 1458"/>
                <a:gd name="T2" fmla="*/ 42 w 2846"/>
                <a:gd name="T3" fmla="*/ 161 h 1458"/>
                <a:gd name="T4" fmla="*/ 788 w 2846"/>
                <a:gd name="T5" fmla="*/ 1457 h 1458"/>
                <a:gd name="T6" fmla="*/ 2057 w 2846"/>
                <a:gd name="T7" fmla="*/ 1457 h 1458"/>
                <a:gd name="T8" fmla="*/ 2802 w 2846"/>
                <a:gd name="T9" fmla="*/ 161 h 1458"/>
                <a:gd name="T10" fmla="*/ 2709 w 2846"/>
                <a:gd name="T11" fmla="*/ 0 h 1458"/>
                <a:gd name="T12" fmla="*/ 135 w 2846"/>
                <a:gd name="T13" fmla="*/ 0 h 1458"/>
                <a:gd name="T14" fmla="*/ 42 w 2846"/>
                <a:gd name="T15" fmla="*/ 161 h 14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6" h="1458">
                  <a:moveTo>
                    <a:pt x="42" y="161"/>
                  </a:moveTo>
                  <a:lnTo>
                    <a:pt x="42" y="161"/>
                  </a:lnTo>
                  <a:cubicBezTo>
                    <a:pt x="788" y="1457"/>
                    <a:pt x="788" y="1457"/>
                    <a:pt x="788" y="1457"/>
                  </a:cubicBezTo>
                  <a:cubicBezTo>
                    <a:pt x="2057" y="1457"/>
                    <a:pt x="2057" y="1457"/>
                    <a:pt x="2057" y="1457"/>
                  </a:cubicBezTo>
                  <a:cubicBezTo>
                    <a:pt x="2802" y="161"/>
                    <a:pt x="2802" y="161"/>
                    <a:pt x="2802" y="161"/>
                  </a:cubicBezTo>
                  <a:cubicBezTo>
                    <a:pt x="2845" y="93"/>
                    <a:pt x="2794" y="0"/>
                    <a:pt x="2709" y="0"/>
                  </a:cubicBezTo>
                  <a:cubicBezTo>
                    <a:pt x="135" y="0"/>
                    <a:pt x="135" y="0"/>
                    <a:pt x="135" y="0"/>
                  </a:cubicBezTo>
                  <a:cubicBezTo>
                    <a:pt x="51" y="0"/>
                    <a:pt x="0" y="93"/>
                    <a:pt x="42" y="161"/>
                  </a:cubicBezTo>
                </a:path>
              </a:pathLst>
            </a:custGeom>
            <a:solidFill>
              <a:schemeClr val="accent1"/>
            </a:solidFill>
            <a:ln>
              <a:noFill/>
            </a:ln>
            <a:effectLst/>
          </p:spPr>
          <p:txBody>
            <a:bodyPr wrap="none" anchor="ctr"/>
            <a:lstStyle/>
            <a:p>
              <a:endParaRPr lang="es-MX" sz="900" dirty="0"/>
            </a:p>
          </p:txBody>
        </p:sp>
        <p:sp>
          <p:nvSpPr>
            <p:cNvPr id="41" name="Freeform 2">
              <a:extLst>
                <a:ext uri="{FF2B5EF4-FFF2-40B4-BE49-F238E27FC236}">
                  <a16:creationId xmlns="" xmlns:a16="http://schemas.microsoft.com/office/drawing/2014/main" id="{72DAA6D4-CFCA-487B-874B-609739B5E270}"/>
                </a:ext>
              </a:extLst>
            </p:cNvPr>
            <p:cNvSpPr>
              <a:spLocks noChangeArrowheads="1"/>
            </p:cNvSpPr>
            <p:nvPr/>
          </p:nvSpPr>
          <p:spPr bwMode="auto">
            <a:xfrm>
              <a:off x="11348662" y="2836452"/>
              <a:ext cx="1872477" cy="2534464"/>
            </a:xfrm>
            <a:custGeom>
              <a:avLst/>
              <a:gdLst>
                <a:gd name="T0" fmla="*/ 255 w 1745"/>
                <a:gd name="T1" fmla="*/ 25 h 2364"/>
                <a:gd name="T2" fmla="*/ 0 w 1745"/>
                <a:gd name="T3" fmla="*/ 2363 h 2364"/>
                <a:gd name="T4" fmla="*/ 1744 w 1745"/>
                <a:gd name="T5" fmla="*/ 2363 h 2364"/>
                <a:gd name="T6" fmla="*/ 1490 w 1745"/>
                <a:gd name="T7" fmla="*/ 25 h 2364"/>
                <a:gd name="T8" fmla="*/ 1507 w 1745"/>
                <a:gd name="T9" fmla="*/ 0 h 2364"/>
                <a:gd name="T10" fmla="*/ 238 w 1745"/>
                <a:gd name="T11" fmla="*/ 0 h 2364"/>
                <a:gd name="T12" fmla="*/ 255 w 1745"/>
                <a:gd name="T13" fmla="*/ 25 h 2364"/>
              </a:gdLst>
              <a:ahLst/>
              <a:cxnLst>
                <a:cxn ang="0">
                  <a:pos x="T0" y="T1"/>
                </a:cxn>
                <a:cxn ang="0">
                  <a:pos x="T2" y="T3"/>
                </a:cxn>
                <a:cxn ang="0">
                  <a:pos x="T4" y="T5"/>
                </a:cxn>
                <a:cxn ang="0">
                  <a:pos x="T6" y="T7"/>
                </a:cxn>
                <a:cxn ang="0">
                  <a:pos x="T8" y="T9"/>
                </a:cxn>
                <a:cxn ang="0">
                  <a:pos x="T10" y="T11"/>
                </a:cxn>
                <a:cxn ang="0">
                  <a:pos x="T12" y="T13"/>
                </a:cxn>
              </a:cxnLst>
              <a:rect l="0" t="0" r="r" b="b"/>
              <a:pathLst>
                <a:path w="1745" h="2364">
                  <a:moveTo>
                    <a:pt x="255" y="25"/>
                  </a:moveTo>
                  <a:lnTo>
                    <a:pt x="0" y="2363"/>
                  </a:lnTo>
                  <a:lnTo>
                    <a:pt x="1744" y="2363"/>
                  </a:lnTo>
                  <a:lnTo>
                    <a:pt x="1490" y="25"/>
                  </a:lnTo>
                  <a:lnTo>
                    <a:pt x="1507" y="0"/>
                  </a:lnTo>
                  <a:lnTo>
                    <a:pt x="238" y="0"/>
                  </a:lnTo>
                  <a:lnTo>
                    <a:pt x="255" y="25"/>
                  </a:lnTo>
                </a:path>
              </a:pathLst>
            </a:custGeom>
            <a:solidFill>
              <a:schemeClr val="accent2"/>
            </a:solidFill>
            <a:ln>
              <a:noFill/>
            </a:ln>
            <a:effectLst/>
          </p:spPr>
          <p:txBody>
            <a:bodyPr wrap="none" anchor="ctr"/>
            <a:lstStyle/>
            <a:p>
              <a:endParaRPr lang="es-MX" sz="900" dirty="0"/>
            </a:p>
          </p:txBody>
        </p:sp>
        <p:sp>
          <p:nvSpPr>
            <p:cNvPr id="42" name="Freeform 3">
              <a:extLst>
                <a:ext uri="{FF2B5EF4-FFF2-40B4-BE49-F238E27FC236}">
                  <a16:creationId xmlns="" xmlns:a16="http://schemas.microsoft.com/office/drawing/2014/main" id="{53BBA0C1-867B-4ED8-9C0B-CEA6AD3D3066}"/>
                </a:ext>
              </a:extLst>
            </p:cNvPr>
            <p:cNvSpPr>
              <a:spLocks noChangeArrowheads="1"/>
            </p:cNvSpPr>
            <p:nvPr/>
          </p:nvSpPr>
          <p:spPr bwMode="auto">
            <a:xfrm>
              <a:off x="11074410" y="5370916"/>
              <a:ext cx="2416254" cy="2543921"/>
            </a:xfrm>
            <a:custGeom>
              <a:avLst/>
              <a:gdLst>
                <a:gd name="T0" fmla="*/ 0 w 2253"/>
                <a:gd name="T1" fmla="*/ 2370 h 2371"/>
                <a:gd name="T2" fmla="*/ 2252 w 2253"/>
                <a:gd name="T3" fmla="*/ 2370 h 2371"/>
                <a:gd name="T4" fmla="*/ 1998 w 2253"/>
                <a:gd name="T5" fmla="*/ 0 h 2371"/>
                <a:gd name="T6" fmla="*/ 254 w 2253"/>
                <a:gd name="T7" fmla="*/ 0 h 2371"/>
                <a:gd name="T8" fmla="*/ 0 w 2253"/>
                <a:gd name="T9" fmla="*/ 2370 h 2371"/>
              </a:gdLst>
              <a:ahLst/>
              <a:cxnLst>
                <a:cxn ang="0">
                  <a:pos x="T0" y="T1"/>
                </a:cxn>
                <a:cxn ang="0">
                  <a:pos x="T2" y="T3"/>
                </a:cxn>
                <a:cxn ang="0">
                  <a:pos x="T4" y="T5"/>
                </a:cxn>
                <a:cxn ang="0">
                  <a:pos x="T6" y="T7"/>
                </a:cxn>
                <a:cxn ang="0">
                  <a:pos x="T8" y="T9"/>
                </a:cxn>
              </a:cxnLst>
              <a:rect l="0" t="0" r="r" b="b"/>
              <a:pathLst>
                <a:path w="2253" h="2371">
                  <a:moveTo>
                    <a:pt x="0" y="2370"/>
                  </a:moveTo>
                  <a:lnTo>
                    <a:pt x="2252" y="2370"/>
                  </a:lnTo>
                  <a:lnTo>
                    <a:pt x="1998" y="0"/>
                  </a:lnTo>
                  <a:lnTo>
                    <a:pt x="254" y="0"/>
                  </a:lnTo>
                  <a:lnTo>
                    <a:pt x="0" y="2370"/>
                  </a:lnTo>
                </a:path>
              </a:pathLst>
            </a:custGeom>
            <a:solidFill>
              <a:schemeClr val="accent3"/>
            </a:solidFill>
            <a:ln>
              <a:noFill/>
            </a:ln>
            <a:effectLst/>
          </p:spPr>
          <p:txBody>
            <a:bodyPr wrap="none" anchor="ctr"/>
            <a:lstStyle/>
            <a:p>
              <a:endParaRPr lang="es-MX" sz="900" dirty="0"/>
            </a:p>
          </p:txBody>
        </p:sp>
        <p:sp>
          <p:nvSpPr>
            <p:cNvPr id="43" name="Freeform 4">
              <a:extLst>
                <a:ext uri="{FF2B5EF4-FFF2-40B4-BE49-F238E27FC236}">
                  <a16:creationId xmlns="" xmlns:a16="http://schemas.microsoft.com/office/drawing/2014/main" id="{574C1BE6-0882-41C9-942B-C1DFF2C35578}"/>
                </a:ext>
              </a:extLst>
            </p:cNvPr>
            <p:cNvSpPr>
              <a:spLocks noChangeArrowheads="1"/>
            </p:cNvSpPr>
            <p:nvPr/>
          </p:nvSpPr>
          <p:spPr bwMode="auto">
            <a:xfrm>
              <a:off x="10800158" y="7914837"/>
              <a:ext cx="2960027" cy="2543921"/>
            </a:xfrm>
            <a:custGeom>
              <a:avLst/>
              <a:gdLst>
                <a:gd name="T0" fmla="*/ 0 w 2761"/>
                <a:gd name="T1" fmla="*/ 2371 h 2372"/>
                <a:gd name="T2" fmla="*/ 2760 w 2761"/>
                <a:gd name="T3" fmla="*/ 2371 h 2372"/>
                <a:gd name="T4" fmla="*/ 2506 w 2761"/>
                <a:gd name="T5" fmla="*/ 0 h 2372"/>
                <a:gd name="T6" fmla="*/ 254 w 2761"/>
                <a:gd name="T7" fmla="*/ 0 h 2372"/>
                <a:gd name="T8" fmla="*/ 0 w 2761"/>
                <a:gd name="T9" fmla="*/ 2371 h 2372"/>
              </a:gdLst>
              <a:ahLst/>
              <a:cxnLst>
                <a:cxn ang="0">
                  <a:pos x="T0" y="T1"/>
                </a:cxn>
                <a:cxn ang="0">
                  <a:pos x="T2" y="T3"/>
                </a:cxn>
                <a:cxn ang="0">
                  <a:pos x="T4" y="T5"/>
                </a:cxn>
                <a:cxn ang="0">
                  <a:pos x="T6" y="T7"/>
                </a:cxn>
                <a:cxn ang="0">
                  <a:pos x="T8" y="T9"/>
                </a:cxn>
              </a:cxnLst>
              <a:rect l="0" t="0" r="r" b="b"/>
              <a:pathLst>
                <a:path w="2761" h="2372">
                  <a:moveTo>
                    <a:pt x="0" y="2371"/>
                  </a:moveTo>
                  <a:lnTo>
                    <a:pt x="2760" y="2371"/>
                  </a:lnTo>
                  <a:lnTo>
                    <a:pt x="2506" y="0"/>
                  </a:lnTo>
                  <a:lnTo>
                    <a:pt x="254" y="0"/>
                  </a:lnTo>
                  <a:lnTo>
                    <a:pt x="0" y="2371"/>
                  </a:lnTo>
                </a:path>
              </a:pathLst>
            </a:custGeom>
            <a:solidFill>
              <a:schemeClr val="accent4"/>
            </a:solidFill>
            <a:ln>
              <a:noFill/>
            </a:ln>
            <a:effectLst/>
          </p:spPr>
          <p:txBody>
            <a:bodyPr wrap="none" anchor="ctr"/>
            <a:lstStyle/>
            <a:p>
              <a:endParaRPr lang="es-MX" sz="900" dirty="0"/>
            </a:p>
          </p:txBody>
        </p:sp>
        <p:sp>
          <p:nvSpPr>
            <p:cNvPr id="44" name="Freeform 5">
              <a:extLst>
                <a:ext uri="{FF2B5EF4-FFF2-40B4-BE49-F238E27FC236}">
                  <a16:creationId xmlns="" xmlns:a16="http://schemas.microsoft.com/office/drawing/2014/main" id="{DF9A8703-5296-4214-ADF4-C198441BD09E}"/>
                </a:ext>
              </a:extLst>
            </p:cNvPr>
            <p:cNvSpPr>
              <a:spLocks noChangeArrowheads="1"/>
            </p:cNvSpPr>
            <p:nvPr/>
          </p:nvSpPr>
          <p:spPr bwMode="auto">
            <a:xfrm>
              <a:off x="10667761" y="10454029"/>
              <a:ext cx="3234279" cy="2543921"/>
            </a:xfrm>
            <a:custGeom>
              <a:avLst/>
              <a:gdLst>
                <a:gd name="T0" fmla="*/ 2955 w 3015"/>
                <a:gd name="T1" fmla="*/ 1220 h 2373"/>
                <a:gd name="T2" fmla="*/ 2955 w 3015"/>
                <a:gd name="T3" fmla="*/ 1220 h 2373"/>
                <a:gd name="T4" fmla="*/ 3006 w 3015"/>
                <a:gd name="T5" fmla="*/ 1093 h 2373"/>
                <a:gd name="T6" fmla="*/ 2887 w 3015"/>
                <a:gd name="T7" fmla="*/ 0 h 2373"/>
                <a:gd name="T8" fmla="*/ 127 w 3015"/>
                <a:gd name="T9" fmla="*/ 0 h 2373"/>
                <a:gd name="T10" fmla="*/ 9 w 3015"/>
                <a:gd name="T11" fmla="*/ 1093 h 2373"/>
                <a:gd name="T12" fmla="*/ 59 w 3015"/>
                <a:gd name="T13" fmla="*/ 1220 h 2373"/>
                <a:gd name="T14" fmla="*/ 1313 w 3015"/>
                <a:gd name="T15" fmla="*/ 2296 h 2373"/>
                <a:gd name="T16" fmla="*/ 1508 w 3015"/>
                <a:gd name="T17" fmla="*/ 2372 h 2373"/>
                <a:gd name="T18" fmla="*/ 1702 w 3015"/>
                <a:gd name="T19" fmla="*/ 2296 h 2373"/>
                <a:gd name="T20" fmla="*/ 2955 w 3015"/>
                <a:gd name="T21" fmla="*/ 1220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5" h="2373">
                  <a:moveTo>
                    <a:pt x="2955" y="1220"/>
                  </a:moveTo>
                  <a:lnTo>
                    <a:pt x="2955" y="1220"/>
                  </a:lnTo>
                  <a:cubicBezTo>
                    <a:pt x="2989" y="1186"/>
                    <a:pt x="3014" y="1144"/>
                    <a:pt x="3006" y="1093"/>
                  </a:cubicBezTo>
                  <a:cubicBezTo>
                    <a:pt x="2887" y="0"/>
                    <a:pt x="2887" y="0"/>
                    <a:pt x="2887" y="0"/>
                  </a:cubicBezTo>
                  <a:cubicBezTo>
                    <a:pt x="127" y="0"/>
                    <a:pt x="127" y="0"/>
                    <a:pt x="127" y="0"/>
                  </a:cubicBezTo>
                  <a:cubicBezTo>
                    <a:pt x="9" y="1093"/>
                    <a:pt x="9" y="1093"/>
                    <a:pt x="9" y="1093"/>
                  </a:cubicBezTo>
                  <a:cubicBezTo>
                    <a:pt x="0" y="1144"/>
                    <a:pt x="26" y="1186"/>
                    <a:pt x="59" y="1220"/>
                  </a:cubicBezTo>
                  <a:cubicBezTo>
                    <a:pt x="1313" y="2296"/>
                    <a:pt x="1313" y="2296"/>
                    <a:pt x="1313" y="2296"/>
                  </a:cubicBezTo>
                  <a:cubicBezTo>
                    <a:pt x="1372" y="2346"/>
                    <a:pt x="1440" y="2372"/>
                    <a:pt x="1508" y="2372"/>
                  </a:cubicBezTo>
                  <a:cubicBezTo>
                    <a:pt x="1575" y="2372"/>
                    <a:pt x="1642" y="2346"/>
                    <a:pt x="1702" y="2296"/>
                  </a:cubicBezTo>
                  <a:lnTo>
                    <a:pt x="2955" y="1220"/>
                  </a:lnTo>
                </a:path>
              </a:pathLst>
            </a:custGeom>
            <a:solidFill>
              <a:schemeClr val="accent5"/>
            </a:solidFill>
            <a:ln>
              <a:noFill/>
            </a:ln>
            <a:effectLst/>
          </p:spPr>
          <p:txBody>
            <a:bodyPr wrap="none" anchor="ctr"/>
            <a:lstStyle/>
            <a:p>
              <a:endParaRPr lang="es-MX" sz="900" dirty="0"/>
            </a:p>
          </p:txBody>
        </p:sp>
      </p:grpSp>
      <p:grpSp>
        <p:nvGrpSpPr>
          <p:cNvPr id="23" name="Group 22">
            <a:extLst>
              <a:ext uri="{FF2B5EF4-FFF2-40B4-BE49-F238E27FC236}">
                <a16:creationId xmlns="" xmlns:a16="http://schemas.microsoft.com/office/drawing/2014/main" id="{A0786283-068D-4A13-99DA-3FF5A8EA2CFE}"/>
              </a:ext>
            </a:extLst>
          </p:cNvPr>
          <p:cNvGrpSpPr/>
          <p:nvPr/>
        </p:nvGrpSpPr>
        <p:grpSpPr>
          <a:xfrm>
            <a:off x="4044079" y="1754843"/>
            <a:ext cx="5647054" cy="4195430"/>
            <a:chOff x="7094382" y="2976285"/>
            <a:chExt cx="11294108" cy="8390860"/>
          </a:xfrm>
        </p:grpSpPr>
        <p:sp>
          <p:nvSpPr>
            <p:cNvPr id="45" name="Line 77">
              <a:extLst>
                <a:ext uri="{FF2B5EF4-FFF2-40B4-BE49-F238E27FC236}">
                  <a16:creationId xmlns="" xmlns:a16="http://schemas.microsoft.com/office/drawing/2014/main" id="{C73F4214-60AC-4643-BA6E-E6F0AEDB38B0}"/>
                </a:ext>
              </a:extLst>
            </p:cNvPr>
            <p:cNvSpPr>
              <a:spLocks noChangeShapeType="1"/>
            </p:cNvSpPr>
            <p:nvPr/>
          </p:nvSpPr>
          <p:spPr bwMode="auto">
            <a:xfrm>
              <a:off x="7220721" y="3604929"/>
              <a:ext cx="3984952" cy="5262"/>
            </a:xfrm>
            <a:prstGeom prst="line">
              <a:avLst/>
            </a:prstGeom>
            <a:noFill/>
            <a:ln w="38100" cap="flat">
              <a:solidFill>
                <a:schemeClr val="bg1">
                  <a:lumMod val="50000"/>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46" name="Line 81">
              <a:extLst>
                <a:ext uri="{FF2B5EF4-FFF2-40B4-BE49-F238E27FC236}">
                  <a16:creationId xmlns="" xmlns:a16="http://schemas.microsoft.com/office/drawing/2014/main" id="{CB15E425-4912-4DA8-A38E-F8D0FB50B812}"/>
                </a:ext>
              </a:extLst>
            </p:cNvPr>
            <p:cNvSpPr>
              <a:spLocks noChangeShapeType="1"/>
            </p:cNvSpPr>
            <p:nvPr/>
          </p:nvSpPr>
          <p:spPr bwMode="auto">
            <a:xfrm>
              <a:off x="7220721" y="5391762"/>
              <a:ext cx="3984952" cy="5262"/>
            </a:xfrm>
            <a:prstGeom prst="line">
              <a:avLst/>
            </a:prstGeom>
            <a:noFill/>
            <a:ln w="38100" cap="flat">
              <a:solidFill>
                <a:schemeClr val="bg1">
                  <a:lumMod val="50000"/>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47" name="Line 85">
              <a:extLst>
                <a:ext uri="{FF2B5EF4-FFF2-40B4-BE49-F238E27FC236}">
                  <a16:creationId xmlns="" xmlns:a16="http://schemas.microsoft.com/office/drawing/2014/main" id="{BA955772-D0DE-4131-9767-F7461F1D2EF9}"/>
                </a:ext>
              </a:extLst>
            </p:cNvPr>
            <p:cNvSpPr>
              <a:spLocks noChangeShapeType="1"/>
            </p:cNvSpPr>
            <p:nvPr/>
          </p:nvSpPr>
          <p:spPr bwMode="auto">
            <a:xfrm>
              <a:off x="7220721" y="7173329"/>
              <a:ext cx="3984952" cy="5266"/>
            </a:xfrm>
            <a:prstGeom prst="line">
              <a:avLst/>
            </a:prstGeom>
            <a:noFill/>
            <a:ln w="38100" cap="flat">
              <a:solidFill>
                <a:schemeClr val="bg1">
                  <a:lumMod val="50000"/>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48" name="Line 89">
              <a:extLst>
                <a:ext uri="{FF2B5EF4-FFF2-40B4-BE49-F238E27FC236}">
                  <a16:creationId xmlns="" xmlns:a16="http://schemas.microsoft.com/office/drawing/2014/main" id="{FE4E2C84-1DA8-42E6-B8B0-CB7DD1AE964A}"/>
                </a:ext>
              </a:extLst>
            </p:cNvPr>
            <p:cNvSpPr>
              <a:spLocks noChangeShapeType="1"/>
            </p:cNvSpPr>
            <p:nvPr/>
          </p:nvSpPr>
          <p:spPr bwMode="auto">
            <a:xfrm>
              <a:off x="7220721" y="8949633"/>
              <a:ext cx="3984952" cy="5266"/>
            </a:xfrm>
            <a:prstGeom prst="line">
              <a:avLst/>
            </a:prstGeom>
            <a:noFill/>
            <a:ln w="38100" cap="flat">
              <a:solidFill>
                <a:schemeClr val="bg1">
                  <a:lumMod val="50000"/>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49" name="Line 93">
              <a:extLst>
                <a:ext uri="{FF2B5EF4-FFF2-40B4-BE49-F238E27FC236}">
                  <a16:creationId xmlns="" xmlns:a16="http://schemas.microsoft.com/office/drawing/2014/main" id="{309F5492-3225-4421-B819-3428FAB33E3C}"/>
                </a:ext>
              </a:extLst>
            </p:cNvPr>
            <p:cNvSpPr>
              <a:spLocks noChangeShapeType="1"/>
            </p:cNvSpPr>
            <p:nvPr/>
          </p:nvSpPr>
          <p:spPr bwMode="auto">
            <a:xfrm>
              <a:off x="7220721" y="10736466"/>
              <a:ext cx="3984952" cy="5266"/>
            </a:xfrm>
            <a:prstGeom prst="line">
              <a:avLst/>
            </a:prstGeom>
            <a:noFill/>
            <a:ln w="38100" cap="flat">
              <a:solidFill>
                <a:schemeClr val="bg1">
                  <a:lumMod val="50000"/>
                  <a:alpha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50" name="Freeform 234">
              <a:extLst>
                <a:ext uri="{FF2B5EF4-FFF2-40B4-BE49-F238E27FC236}">
                  <a16:creationId xmlns="" xmlns:a16="http://schemas.microsoft.com/office/drawing/2014/main" id="{8CE1206E-176C-4881-98EA-B6892CD8D109}"/>
                </a:ext>
              </a:extLst>
            </p:cNvPr>
            <p:cNvSpPr>
              <a:spLocks noChangeArrowheads="1"/>
            </p:cNvSpPr>
            <p:nvPr/>
          </p:nvSpPr>
          <p:spPr bwMode="auto">
            <a:xfrm>
              <a:off x="8540412" y="2976285"/>
              <a:ext cx="1409487" cy="1261358"/>
            </a:xfrm>
            <a:custGeom>
              <a:avLst/>
              <a:gdLst>
                <a:gd name="T0" fmla="*/ 941 w 1386"/>
                <a:gd name="T1" fmla="*/ 0 h 1241"/>
                <a:gd name="T2" fmla="*/ 941 w 1386"/>
                <a:gd name="T3" fmla="*/ 0 h 1241"/>
                <a:gd name="T4" fmla="*/ 444 w 1386"/>
                <a:gd name="T5" fmla="*/ 0 h 1241"/>
                <a:gd name="T6" fmla="*/ 283 w 1386"/>
                <a:gd name="T7" fmla="*/ 100 h 1241"/>
                <a:gd name="T8" fmla="*/ 38 w 1386"/>
                <a:gd name="T9" fmla="*/ 528 h 1241"/>
                <a:gd name="T10" fmla="*/ 38 w 1386"/>
                <a:gd name="T11" fmla="*/ 719 h 1241"/>
                <a:gd name="T12" fmla="*/ 283 w 1386"/>
                <a:gd name="T13" fmla="*/ 1140 h 1241"/>
                <a:gd name="T14" fmla="*/ 444 w 1386"/>
                <a:gd name="T15" fmla="*/ 1240 h 1241"/>
                <a:gd name="T16" fmla="*/ 941 w 1386"/>
                <a:gd name="T17" fmla="*/ 1240 h 1241"/>
                <a:gd name="T18" fmla="*/ 1102 w 1386"/>
                <a:gd name="T19" fmla="*/ 1140 h 1241"/>
                <a:gd name="T20" fmla="*/ 1355 w 1386"/>
                <a:gd name="T21" fmla="*/ 719 h 1241"/>
                <a:gd name="T22" fmla="*/ 1355 w 1386"/>
                <a:gd name="T23" fmla="*/ 528 h 1241"/>
                <a:gd name="T24" fmla="*/ 1102 w 1386"/>
                <a:gd name="T25" fmla="*/ 100 h 1241"/>
                <a:gd name="T26" fmla="*/ 941 w 1386"/>
                <a:gd name="T27" fmla="*/ 0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6" h="1241">
                  <a:moveTo>
                    <a:pt x="941" y="0"/>
                  </a:moveTo>
                  <a:lnTo>
                    <a:pt x="941" y="0"/>
                  </a:lnTo>
                  <a:cubicBezTo>
                    <a:pt x="444" y="0"/>
                    <a:pt x="444" y="0"/>
                    <a:pt x="444" y="0"/>
                  </a:cubicBezTo>
                  <a:cubicBezTo>
                    <a:pt x="375" y="0"/>
                    <a:pt x="314" y="39"/>
                    <a:pt x="283" y="100"/>
                  </a:cubicBezTo>
                  <a:cubicBezTo>
                    <a:pt x="38" y="528"/>
                    <a:pt x="38" y="528"/>
                    <a:pt x="38" y="528"/>
                  </a:cubicBezTo>
                  <a:cubicBezTo>
                    <a:pt x="0" y="582"/>
                    <a:pt x="0" y="658"/>
                    <a:pt x="38" y="719"/>
                  </a:cubicBezTo>
                  <a:cubicBezTo>
                    <a:pt x="283" y="1140"/>
                    <a:pt x="283" y="1140"/>
                    <a:pt x="283" y="1140"/>
                  </a:cubicBezTo>
                  <a:cubicBezTo>
                    <a:pt x="314" y="1202"/>
                    <a:pt x="375" y="1240"/>
                    <a:pt x="444" y="1240"/>
                  </a:cubicBezTo>
                  <a:cubicBezTo>
                    <a:pt x="941" y="1240"/>
                    <a:pt x="941" y="1240"/>
                    <a:pt x="941" y="1240"/>
                  </a:cubicBezTo>
                  <a:cubicBezTo>
                    <a:pt x="1010" y="1240"/>
                    <a:pt x="1072" y="1202"/>
                    <a:pt x="1102" y="1140"/>
                  </a:cubicBezTo>
                  <a:cubicBezTo>
                    <a:pt x="1355" y="719"/>
                    <a:pt x="1355" y="719"/>
                    <a:pt x="1355" y="719"/>
                  </a:cubicBezTo>
                  <a:cubicBezTo>
                    <a:pt x="1385" y="658"/>
                    <a:pt x="1385" y="582"/>
                    <a:pt x="1355" y="528"/>
                  </a:cubicBezTo>
                  <a:cubicBezTo>
                    <a:pt x="1102" y="100"/>
                    <a:pt x="1102" y="100"/>
                    <a:pt x="1102" y="100"/>
                  </a:cubicBezTo>
                  <a:cubicBezTo>
                    <a:pt x="1072" y="39"/>
                    <a:pt x="1010" y="0"/>
                    <a:pt x="941" y="0"/>
                  </a:cubicBezTo>
                </a:path>
              </a:pathLst>
            </a:custGeom>
            <a:solidFill>
              <a:schemeClr val="accent1"/>
            </a:solidFill>
            <a:ln>
              <a:noFill/>
            </a:ln>
            <a:effectLst/>
          </p:spPr>
          <p:txBody>
            <a:bodyPr wrap="none" anchor="ctr"/>
            <a:lstStyle/>
            <a:p>
              <a:endParaRPr lang="es-MX" sz="900" dirty="0"/>
            </a:p>
          </p:txBody>
        </p:sp>
        <p:sp>
          <p:nvSpPr>
            <p:cNvPr id="51" name="Freeform 234">
              <a:extLst>
                <a:ext uri="{FF2B5EF4-FFF2-40B4-BE49-F238E27FC236}">
                  <a16:creationId xmlns="" xmlns:a16="http://schemas.microsoft.com/office/drawing/2014/main" id="{B365C2AC-0581-4910-AF55-4C2C9A451464}"/>
                </a:ext>
              </a:extLst>
            </p:cNvPr>
            <p:cNvSpPr>
              <a:spLocks noChangeArrowheads="1"/>
            </p:cNvSpPr>
            <p:nvPr/>
          </p:nvSpPr>
          <p:spPr bwMode="auto">
            <a:xfrm>
              <a:off x="8522343" y="4747323"/>
              <a:ext cx="1409487" cy="1261358"/>
            </a:xfrm>
            <a:custGeom>
              <a:avLst/>
              <a:gdLst>
                <a:gd name="T0" fmla="*/ 941 w 1386"/>
                <a:gd name="T1" fmla="*/ 0 h 1241"/>
                <a:gd name="T2" fmla="*/ 941 w 1386"/>
                <a:gd name="T3" fmla="*/ 0 h 1241"/>
                <a:gd name="T4" fmla="*/ 444 w 1386"/>
                <a:gd name="T5" fmla="*/ 0 h 1241"/>
                <a:gd name="T6" fmla="*/ 283 w 1386"/>
                <a:gd name="T7" fmla="*/ 100 h 1241"/>
                <a:gd name="T8" fmla="*/ 38 w 1386"/>
                <a:gd name="T9" fmla="*/ 528 h 1241"/>
                <a:gd name="T10" fmla="*/ 38 w 1386"/>
                <a:gd name="T11" fmla="*/ 719 h 1241"/>
                <a:gd name="T12" fmla="*/ 283 w 1386"/>
                <a:gd name="T13" fmla="*/ 1140 h 1241"/>
                <a:gd name="T14" fmla="*/ 444 w 1386"/>
                <a:gd name="T15" fmla="*/ 1240 h 1241"/>
                <a:gd name="T16" fmla="*/ 941 w 1386"/>
                <a:gd name="T17" fmla="*/ 1240 h 1241"/>
                <a:gd name="T18" fmla="*/ 1102 w 1386"/>
                <a:gd name="T19" fmla="*/ 1140 h 1241"/>
                <a:gd name="T20" fmla="*/ 1355 w 1386"/>
                <a:gd name="T21" fmla="*/ 719 h 1241"/>
                <a:gd name="T22" fmla="*/ 1355 w 1386"/>
                <a:gd name="T23" fmla="*/ 528 h 1241"/>
                <a:gd name="T24" fmla="*/ 1102 w 1386"/>
                <a:gd name="T25" fmla="*/ 100 h 1241"/>
                <a:gd name="T26" fmla="*/ 941 w 1386"/>
                <a:gd name="T27" fmla="*/ 0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6" h="1241">
                  <a:moveTo>
                    <a:pt x="941" y="0"/>
                  </a:moveTo>
                  <a:lnTo>
                    <a:pt x="941" y="0"/>
                  </a:lnTo>
                  <a:cubicBezTo>
                    <a:pt x="444" y="0"/>
                    <a:pt x="444" y="0"/>
                    <a:pt x="444" y="0"/>
                  </a:cubicBezTo>
                  <a:cubicBezTo>
                    <a:pt x="375" y="0"/>
                    <a:pt x="314" y="39"/>
                    <a:pt x="283" y="100"/>
                  </a:cubicBezTo>
                  <a:cubicBezTo>
                    <a:pt x="38" y="528"/>
                    <a:pt x="38" y="528"/>
                    <a:pt x="38" y="528"/>
                  </a:cubicBezTo>
                  <a:cubicBezTo>
                    <a:pt x="0" y="582"/>
                    <a:pt x="0" y="658"/>
                    <a:pt x="38" y="719"/>
                  </a:cubicBezTo>
                  <a:cubicBezTo>
                    <a:pt x="283" y="1140"/>
                    <a:pt x="283" y="1140"/>
                    <a:pt x="283" y="1140"/>
                  </a:cubicBezTo>
                  <a:cubicBezTo>
                    <a:pt x="314" y="1202"/>
                    <a:pt x="375" y="1240"/>
                    <a:pt x="444" y="1240"/>
                  </a:cubicBezTo>
                  <a:cubicBezTo>
                    <a:pt x="941" y="1240"/>
                    <a:pt x="941" y="1240"/>
                    <a:pt x="941" y="1240"/>
                  </a:cubicBezTo>
                  <a:cubicBezTo>
                    <a:pt x="1010" y="1240"/>
                    <a:pt x="1072" y="1202"/>
                    <a:pt x="1102" y="1140"/>
                  </a:cubicBezTo>
                  <a:cubicBezTo>
                    <a:pt x="1355" y="719"/>
                    <a:pt x="1355" y="719"/>
                    <a:pt x="1355" y="719"/>
                  </a:cubicBezTo>
                  <a:cubicBezTo>
                    <a:pt x="1385" y="658"/>
                    <a:pt x="1385" y="582"/>
                    <a:pt x="1355" y="528"/>
                  </a:cubicBezTo>
                  <a:cubicBezTo>
                    <a:pt x="1102" y="100"/>
                    <a:pt x="1102" y="100"/>
                    <a:pt x="1102" y="100"/>
                  </a:cubicBezTo>
                  <a:cubicBezTo>
                    <a:pt x="1072" y="39"/>
                    <a:pt x="1010" y="0"/>
                    <a:pt x="941" y="0"/>
                  </a:cubicBezTo>
                </a:path>
              </a:pathLst>
            </a:custGeom>
            <a:solidFill>
              <a:schemeClr val="accent2"/>
            </a:solidFill>
            <a:ln>
              <a:noFill/>
            </a:ln>
            <a:effectLst/>
          </p:spPr>
          <p:txBody>
            <a:bodyPr wrap="none" anchor="ctr"/>
            <a:lstStyle/>
            <a:p>
              <a:endParaRPr lang="es-MX" sz="900" dirty="0"/>
            </a:p>
          </p:txBody>
        </p:sp>
        <p:sp>
          <p:nvSpPr>
            <p:cNvPr id="52" name="Freeform 234">
              <a:extLst>
                <a:ext uri="{FF2B5EF4-FFF2-40B4-BE49-F238E27FC236}">
                  <a16:creationId xmlns="" xmlns:a16="http://schemas.microsoft.com/office/drawing/2014/main" id="{90831AD9-2974-4A78-9897-19CD79FC6791}"/>
                </a:ext>
              </a:extLst>
            </p:cNvPr>
            <p:cNvSpPr>
              <a:spLocks noChangeArrowheads="1"/>
            </p:cNvSpPr>
            <p:nvPr/>
          </p:nvSpPr>
          <p:spPr bwMode="auto">
            <a:xfrm>
              <a:off x="8581282" y="6517857"/>
              <a:ext cx="1409487" cy="1261358"/>
            </a:xfrm>
            <a:custGeom>
              <a:avLst/>
              <a:gdLst>
                <a:gd name="T0" fmla="*/ 941 w 1386"/>
                <a:gd name="T1" fmla="*/ 0 h 1241"/>
                <a:gd name="T2" fmla="*/ 941 w 1386"/>
                <a:gd name="T3" fmla="*/ 0 h 1241"/>
                <a:gd name="T4" fmla="*/ 444 w 1386"/>
                <a:gd name="T5" fmla="*/ 0 h 1241"/>
                <a:gd name="T6" fmla="*/ 283 w 1386"/>
                <a:gd name="T7" fmla="*/ 100 h 1241"/>
                <a:gd name="T8" fmla="*/ 38 w 1386"/>
                <a:gd name="T9" fmla="*/ 528 h 1241"/>
                <a:gd name="T10" fmla="*/ 38 w 1386"/>
                <a:gd name="T11" fmla="*/ 719 h 1241"/>
                <a:gd name="T12" fmla="*/ 283 w 1386"/>
                <a:gd name="T13" fmla="*/ 1140 h 1241"/>
                <a:gd name="T14" fmla="*/ 444 w 1386"/>
                <a:gd name="T15" fmla="*/ 1240 h 1241"/>
                <a:gd name="T16" fmla="*/ 941 w 1386"/>
                <a:gd name="T17" fmla="*/ 1240 h 1241"/>
                <a:gd name="T18" fmla="*/ 1102 w 1386"/>
                <a:gd name="T19" fmla="*/ 1140 h 1241"/>
                <a:gd name="T20" fmla="*/ 1355 w 1386"/>
                <a:gd name="T21" fmla="*/ 719 h 1241"/>
                <a:gd name="T22" fmla="*/ 1355 w 1386"/>
                <a:gd name="T23" fmla="*/ 528 h 1241"/>
                <a:gd name="T24" fmla="*/ 1102 w 1386"/>
                <a:gd name="T25" fmla="*/ 100 h 1241"/>
                <a:gd name="T26" fmla="*/ 941 w 1386"/>
                <a:gd name="T27" fmla="*/ 0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6" h="1241">
                  <a:moveTo>
                    <a:pt x="941" y="0"/>
                  </a:moveTo>
                  <a:lnTo>
                    <a:pt x="941" y="0"/>
                  </a:lnTo>
                  <a:cubicBezTo>
                    <a:pt x="444" y="0"/>
                    <a:pt x="444" y="0"/>
                    <a:pt x="444" y="0"/>
                  </a:cubicBezTo>
                  <a:cubicBezTo>
                    <a:pt x="375" y="0"/>
                    <a:pt x="314" y="39"/>
                    <a:pt x="283" y="100"/>
                  </a:cubicBezTo>
                  <a:cubicBezTo>
                    <a:pt x="38" y="528"/>
                    <a:pt x="38" y="528"/>
                    <a:pt x="38" y="528"/>
                  </a:cubicBezTo>
                  <a:cubicBezTo>
                    <a:pt x="0" y="582"/>
                    <a:pt x="0" y="658"/>
                    <a:pt x="38" y="719"/>
                  </a:cubicBezTo>
                  <a:cubicBezTo>
                    <a:pt x="283" y="1140"/>
                    <a:pt x="283" y="1140"/>
                    <a:pt x="283" y="1140"/>
                  </a:cubicBezTo>
                  <a:cubicBezTo>
                    <a:pt x="314" y="1202"/>
                    <a:pt x="375" y="1240"/>
                    <a:pt x="444" y="1240"/>
                  </a:cubicBezTo>
                  <a:cubicBezTo>
                    <a:pt x="941" y="1240"/>
                    <a:pt x="941" y="1240"/>
                    <a:pt x="941" y="1240"/>
                  </a:cubicBezTo>
                  <a:cubicBezTo>
                    <a:pt x="1010" y="1240"/>
                    <a:pt x="1072" y="1202"/>
                    <a:pt x="1102" y="1140"/>
                  </a:cubicBezTo>
                  <a:cubicBezTo>
                    <a:pt x="1355" y="719"/>
                    <a:pt x="1355" y="719"/>
                    <a:pt x="1355" y="719"/>
                  </a:cubicBezTo>
                  <a:cubicBezTo>
                    <a:pt x="1385" y="658"/>
                    <a:pt x="1385" y="582"/>
                    <a:pt x="1355" y="528"/>
                  </a:cubicBezTo>
                  <a:cubicBezTo>
                    <a:pt x="1102" y="100"/>
                    <a:pt x="1102" y="100"/>
                    <a:pt x="1102" y="100"/>
                  </a:cubicBezTo>
                  <a:cubicBezTo>
                    <a:pt x="1072" y="39"/>
                    <a:pt x="1010" y="0"/>
                    <a:pt x="941" y="0"/>
                  </a:cubicBezTo>
                </a:path>
              </a:pathLst>
            </a:custGeom>
            <a:solidFill>
              <a:schemeClr val="accent3"/>
            </a:solidFill>
            <a:ln>
              <a:noFill/>
            </a:ln>
            <a:effectLst/>
          </p:spPr>
          <p:txBody>
            <a:bodyPr wrap="none" anchor="ctr"/>
            <a:lstStyle/>
            <a:p>
              <a:endParaRPr lang="es-MX" sz="900" dirty="0"/>
            </a:p>
          </p:txBody>
        </p:sp>
        <p:sp>
          <p:nvSpPr>
            <p:cNvPr id="53" name="Freeform 234">
              <a:extLst>
                <a:ext uri="{FF2B5EF4-FFF2-40B4-BE49-F238E27FC236}">
                  <a16:creationId xmlns="" xmlns:a16="http://schemas.microsoft.com/office/drawing/2014/main" id="{A2DA9A4A-57A9-480C-B093-7A35846C713E}"/>
                </a:ext>
              </a:extLst>
            </p:cNvPr>
            <p:cNvSpPr>
              <a:spLocks noChangeArrowheads="1"/>
            </p:cNvSpPr>
            <p:nvPr/>
          </p:nvSpPr>
          <p:spPr bwMode="auto">
            <a:xfrm>
              <a:off x="8561539" y="8313184"/>
              <a:ext cx="1409487" cy="1261358"/>
            </a:xfrm>
            <a:custGeom>
              <a:avLst/>
              <a:gdLst>
                <a:gd name="T0" fmla="*/ 941 w 1386"/>
                <a:gd name="T1" fmla="*/ 0 h 1241"/>
                <a:gd name="T2" fmla="*/ 941 w 1386"/>
                <a:gd name="T3" fmla="*/ 0 h 1241"/>
                <a:gd name="T4" fmla="*/ 444 w 1386"/>
                <a:gd name="T5" fmla="*/ 0 h 1241"/>
                <a:gd name="T6" fmla="*/ 283 w 1386"/>
                <a:gd name="T7" fmla="*/ 100 h 1241"/>
                <a:gd name="T8" fmla="*/ 38 w 1386"/>
                <a:gd name="T9" fmla="*/ 528 h 1241"/>
                <a:gd name="T10" fmla="*/ 38 w 1386"/>
                <a:gd name="T11" fmla="*/ 719 h 1241"/>
                <a:gd name="T12" fmla="*/ 283 w 1386"/>
                <a:gd name="T13" fmla="*/ 1140 h 1241"/>
                <a:gd name="T14" fmla="*/ 444 w 1386"/>
                <a:gd name="T15" fmla="*/ 1240 h 1241"/>
                <a:gd name="T16" fmla="*/ 941 w 1386"/>
                <a:gd name="T17" fmla="*/ 1240 h 1241"/>
                <a:gd name="T18" fmla="*/ 1102 w 1386"/>
                <a:gd name="T19" fmla="*/ 1140 h 1241"/>
                <a:gd name="T20" fmla="*/ 1355 w 1386"/>
                <a:gd name="T21" fmla="*/ 719 h 1241"/>
                <a:gd name="T22" fmla="*/ 1355 w 1386"/>
                <a:gd name="T23" fmla="*/ 528 h 1241"/>
                <a:gd name="T24" fmla="*/ 1102 w 1386"/>
                <a:gd name="T25" fmla="*/ 100 h 1241"/>
                <a:gd name="T26" fmla="*/ 941 w 1386"/>
                <a:gd name="T27" fmla="*/ 0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6" h="1241">
                  <a:moveTo>
                    <a:pt x="941" y="0"/>
                  </a:moveTo>
                  <a:lnTo>
                    <a:pt x="941" y="0"/>
                  </a:lnTo>
                  <a:cubicBezTo>
                    <a:pt x="444" y="0"/>
                    <a:pt x="444" y="0"/>
                    <a:pt x="444" y="0"/>
                  </a:cubicBezTo>
                  <a:cubicBezTo>
                    <a:pt x="375" y="0"/>
                    <a:pt x="314" y="39"/>
                    <a:pt x="283" y="100"/>
                  </a:cubicBezTo>
                  <a:cubicBezTo>
                    <a:pt x="38" y="528"/>
                    <a:pt x="38" y="528"/>
                    <a:pt x="38" y="528"/>
                  </a:cubicBezTo>
                  <a:cubicBezTo>
                    <a:pt x="0" y="582"/>
                    <a:pt x="0" y="658"/>
                    <a:pt x="38" y="719"/>
                  </a:cubicBezTo>
                  <a:cubicBezTo>
                    <a:pt x="283" y="1140"/>
                    <a:pt x="283" y="1140"/>
                    <a:pt x="283" y="1140"/>
                  </a:cubicBezTo>
                  <a:cubicBezTo>
                    <a:pt x="314" y="1202"/>
                    <a:pt x="375" y="1240"/>
                    <a:pt x="444" y="1240"/>
                  </a:cubicBezTo>
                  <a:cubicBezTo>
                    <a:pt x="941" y="1240"/>
                    <a:pt x="941" y="1240"/>
                    <a:pt x="941" y="1240"/>
                  </a:cubicBezTo>
                  <a:cubicBezTo>
                    <a:pt x="1010" y="1240"/>
                    <a:pt x="1072" y="1202"/>
                    <a:pt x="1102" y="1140"/>
                  </a:cubicBezTo>
                  <a:cubicBezTo>
                    <a:pt x="1355" y="719"/>
                    <a:pt x="1355" y="719"/>
                    <a:pt x="1355" y="719"/>
                  </a:cubicBezTo>
                  <a:cubicBezTo>
                    <a:pt x="1385" y="658"/>
                    <a:pt x="1385" y="582"/>
                    <a:pt x="1355" y="528"/>
                  </a:cubicBezTo>
                  <a:cubicBezTo>
                    <a:pt x="1102" y="100"/>
                    <a:pt x="1102" y="100"/>
                    <a:pt x="1102" y="100"/>
                  </a:cubicBezTo>
                  <a:cubicBezTo>
                    <a:pt x="1072" y="39"/>
                    <a:pt x="1010" y="0"/>
                    <a:pt x="941" y="0"/>
                  </a:cubicBezTo>
                </a:path>
              </a:pathLst>
            </a:custGeom>
            <a:solidFill>
              <a:schemeClr val="accent4"/>
            </a:solidFill>
            <a:ln>
              <a:noFill/>
            </a:ln>
            <a:effectLst/>
          </p:spPr>
          <p:txBody>
            <a:bodyPr wrap="none" anchor="ctr"/>
            <a:lstStyle/>
            <a:p>
              <a:endParaRPr lang="es-MX" sz="900" dirty="0"/>
            </a:p>
          </p:txBody>
        </p:sp>
        <p:sp>
          <p:nvSpPr>
            <p:cNvPr id="54" name="Freeform 234">
              <a:extLst>
                <a:ext uri="{FF2B5EF4-FFF2-40B4-BE49-F238E27FC236}">
                  <a16:creationId xmlns="" xmlns:a16="http://schemas.microsoft.com/office/drawing/2014/main" id="{962ED0E8-1ED7-4C9B-9359-CB66542B5380}"/>
                </a:ext>
              </a:extLst>
            </p:cNvPr>
            <p:cNvSpPr>
              <a:spLocks noChangeArrowheads="1"/>
            </p:cNvSpPr>
            <p:nvPr/>
          </p:nvSpPr>
          <p:spPr bwMode="auto">
            <a:xfrm>
              <a:off x="8544706" y="10105787"/>
              <a:ext cx="1409487" cy="1261358"/>
            </a:xfrm>
            <a:custGeom>
              <a:avLst/>
              <a:gdLst>
                <a:gd name="T0" fmla="*/ 941 w 1386"/>
                <a:gd name="T1" fmla="*/ 0 h 1241"/>
                <a:gd name="T2" fmla="*/ 941 w 1386"/>
                <a:gd name="T3" fmla="*/ 0 h 1241"/>
                <a:gd name="T4" fmla="*/ 444 w 1386"/>
                <a:gd name="T5" fmla="*/ 0 h 1241"/>
                <a:gd name="T6" fmla="*/ 283 w 1386"/>
                <a:gd name="T7" fmla="*/ 100 h 1241"/>
                <a:gd name="T8" fmla="*/ 38 w 1386"/>
                <a:gd name="T9" fmla="*/ 528 h 1241"/>
                <a:gd name="T10" fmla="*/ 38 w 1386"/>
                <a:gd name="T11" fmla="*/ 719 h 1241"/>
                <a:gd name="T12" fmla="*/ 283 w 1386"/>
                <a:gd name="T13" fmla="*/ 1140 h 1241"/>
                <a:gd name="T14" fmla="*/ 444 w 1386"/>
                <a:gd name="T15" fmla="*/ 1240 h 1241"/>
                <a:gd name="T16" fmla="*/ 941 w 1386"/>
                <a:gd name="T17" fmla="*/ 1240 h 1241"/>
                <a:gd name="T18" fmla="*/ 1102 w 1386"/>
                <a:gd name="T19" fmla="*/ 1140 h 1241"/>
                <a:gd name="T20" fmla="*/ 1355 w 1386"/>
                <a:gd name="T21" fmla="*/ 719 h 1241"/>
                <a:gd name="T22" fmla="*/ 1355 w 1386"/>
                <a:gd name="T23" fmla="*/ 528 h 1241"/>
                <a:gd name="T24" fmla="*/ 1102 w 1386"/>
                <a:gd name="T25" fmla="*/ 100 h 1241"/>
                <a:gd name="T26" fmla="*/ 941 w 1386"/>
                <a:gd name="T27" fmla="*/ 0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6" h="1241">
                  <a:moveTo>
                    <a:pt x="941" y="0"/>
                  </a:moveTo>
                  <a:lnTo>
                    <a:pt x="941" y="0"/>
                  </a:lnTo>
                  <a:cubicBezTo>
                    <a:pt x="444" y="0"/>
                    <a:pt x="444" y="0"/>
                    <a:pt x="444" y="0"/>
                  </a:cubicBezTo>
                  <a:cubicBezTo>
                    <a:pt x="375" y="0"/>
                    <a:pt x="314" y="39"/>
                    <a:pt x="283" y="100"/>
                  </a:cubicBezTo>
                  <a:cubicBezTo>
                    <a:pt x="38" y="528"/>
                    <a:pt x="38" y="528"/>
                    <a:pt x="38" y="528"/>
                  </a:cubicBezTo>
                  <a:cubicBezTo>
                    <a:pt x="0" y="582"/>
                    <a:pt x="0" y="658"/>
                    <a:pt x="38" y="719"/>
                  </a:cubicBezTo>
                  <a:cubicBezTo>
                    <a:pt x="283" y="1140"/>
                    <a:pt x="283" y="1140"/>
                    <a:pt x="283" y="1140"/>
                  </a:cubicBezTo>
                  <a:cubicBezTo>
                    <a:pt x="314" y="1202"/>
                    <a:pt x="375" y="1240"/>
                    <a:pt x="444" y="1240"/>
                  </a:cubicBezTo>
                  <a:cubicBezTo>
                    <a:pt x="941" y="1240"/>
                    <a:pt x="941" y="1240"/>
                    <a:pt x="941" y="1240"/>
                  </a:cubicBezTo>
                  <a:cubicBezTo>
                    <a:pt x="1010" y="1240"/>
                    <a:pt x="1072" y="1202"/>
                    <a:pt x="1102" y="1140"/>
                  </a:cubicBezTo>
                  <a:cubicBezTo>
                    <a:pt x="1355" y="719"/>
                    <a:pt x="1355" y="719"/>
                    <a:pt x="1355" y="719"/>
                  </a:cubicBezTo>
                  <a:cubicBezTo>
                    <a:pt x="1385" y="658"/>
                    <a:pt x="1385" y="582"/>
                    <a:pt x="1355" y="528"/>
                  </a:cubicBezTo>
                  <a:cubicBezTo>
                    <a:pt x="1102" y="100"/>
                    <a:pt x="1102" y="100"/>
                    <a:pt x="1102" y="100"/>
                  </a:cubicBezTo>
                  <a:cubicBezTo>
                    <a:pt x="1072" y="39"/>
                    <a:pt x="1010" y="0"/>
                    <a:pt x="941" y="0"/>
                  </a:cubicBezTo>
                </a:path>
              </a:pathLst>
            </a:custGeom>
            <a:solidFill>
              <a:schemeClr val="accent5"/>
            </a:solidFill>
            <a:ln>
              <a:noFill/>
            </a:ln>
            <a:effectLst/>
          </p:spPr>
          <p:txBody>
            <a:bodyPr wrap="none" anchor="ctr"/>
            <a:lstStyle/>
            <a:p>
              <a:endParaRPr lang="es-MX" sz="900" dirty="0"/>
            </a:p>
          </p:txBody>
        </p:sp>
        <p:sp>
          <p:nvSpPr>
            <p:cNvPr id="55" name="Freeform 78">
              <a:extLst>
                <a:ext uri="{FF2B5EF4-FFF2-40B4-BE49-F238E27FC236}">
                  <a16:creationId xmlns="" xmlns:a16="http://schemas.microsoft.com/office/drawing/2014/main" id="{22390E59-9695-4F67-8BFC-353FC717C96B}"/>
                </a:ext>
              </a:extLst>
            </p:cNvPr>
            <p:cNvSpPr>
              <a:spLocks noChangeArrowheads="1"/>
            </p:cNvSpPr>
            <p:nvPr/>
          </p:nvSpPr>
          <p:spPr bwMode="auto">
            <a:xfrm>
              <a:off x="7094382" y="3468061"/>
              <a:ext cx="273735" cy="273735"/>
            </a:xfrm>
            <a:custGeom>
              <a:avLst/>
              <a:gdLst>
                <a:gd name="T0" fmla="*/ 115 w 231"/>
                <a:gd name="T1" fmla="*/ 230 h 231"/>
                <a:gd name="T2" fmla="*/ 115 w 231"/>
                <a:gd name="T3" fmla="*/ 230 h 231"/>
                <a:gd name="T4" fmla="*/ 0 w 231"/>
                <a:gd name="T5" fmla="*/ 115 h 231"/>
                <a:gd name="T6" fmla="*/ 115 w 231"/>
                <a:gd name="T7" fmla="*/ 0 h 231"/>
                <a:gd name="T8" fmla="*/ 230 w 231"/>
                <a:gd name="T9" fmla="*/ 115 h 231"/>
                <a:gd name="T10" fmla="*/ 115 w 231"/>
                <a:gd name="T11" fmla="*/ 230 h 231"/>
              </a:gdLst>
              <a:ahLst/>
              <a:cxnLst>
                <a:cxn ang="0">
                  <a:pos x="T0" y="T1"/>
                </a:cxn>
                <a:cxn ang="0">
                  <a:pos x="T2" y="T3"/>
                </a:cxn>
                <a:cxn ang="0">
                  <a:pos x="T4" y="T5"/>
                </a:cxn>
                <a:cxn ang="0">
                  <a:pos x="T6" y="T7"/>
                </a:cxn>
                <a:cxn ang="0">
                  <a:pos x="T8" y="T9"/>
                </a:cxn>
                <a:cxn ang="0">
                  <a:pos x="T10" y="T11"/>
                </a:cxn>
              </a:cxnLst>
              <a:rect l="0" t="0" r="r" b="b"/>
              <a:pathLst>
                <a:path w="231" h="231">
                  <a:moveTo>
                    <a:pt x="115" y="230"/>
                  </a:moveTo>
                  <a:lnTo>
                    <a:pt x="115" y="230"/>
                  </a:lnTo>
                  <a:cubicBezTo>
                    <a:pt x="46" y="230"/>
                    <a:pt x="0" y="176"/>
                    <a:pt x="0" y="115"/>
                  </a:cubicBezTo>
                  <a:cubicBezTo>
                    <a:pt x="0" y="54"/>
                    <a:pt x="46" y="0"/>
                    <a:pt x="115" y="0"/>
                  </a:cubicBezTo>
                  <a:cubicBezTo>
                    <a:pt x="176" y="0"/>
                    <a:pt x="230" y="54"/>
                    <a:pt x="230" y="115"/>
                  </a:cubicBezTo>
                  <a:cubicBezTo>
                    <a:pt x="230" y="176"/>
                    <a:pt x="176" y="230"/>
                    <a:pt x="115" y="230"/>
                  </a:cubicBezTo>
                </a:path>
              </a:pathLst>
            </a:custGeom>
            <a:solidFill>
              <a:schemeClr val="tx1">
                <a:lumMod val="60000"/>
                <a:lumOff val="40000"/>
              </a:schemeClr>
            </a:solidFill>
            <a:ln>
              <a:noFill/>
            </a:ln>
            <a:effectLst/>
          </p:spPr>
          <p:txBody>
            <a:bodyPr wrap="none" anchor="ctr"/>
            <a:lstStyle/>
            <a:p>
              <a:endParaRPr lang="es-MX" sz="900" dirty="0"/>
            </a:p>
          </p:txBody>
        </p:sp>
        <p:sp>
          <p:nvSpPr>
            <p:cNvPr id="56" name="Freeform 79">
              <a:extLst>
                <a:ext uri="{FF2B5EF4-FFF2-40B4-BE49-F238E27FC236}">
                  <a16:creationId xmlns="" xmlns:a16="http://schemas.microsoft.com/office/drawing/2014/main" id="{62062061-B9F0-43EA-A512-06A2084F5846}"/>
                </a:ext>
              </a:extLst>
            </p:cNvPr>
            <p:cNvSpPr>
              <a:spLocks noChangeArrowheads="1"/>
            </p:cNvSpPr>
            <p:nvPr/>
          </p:nvSpPr>
          <p:spPr bwMode="auto">
            <a:xfrm>
              <a:off x="11100391" y="3457533"/>
              <a:ext cx="357961" cy="294792"/>
            </a:xfrm>
            <a:custGeom>
              <a:avLst/>
              <a:gdLst>
                <a:gd name="T0" fmla="*/ 299 w 300"/>
                <a:gd name="T1" fmla="*/ 123 h 246"/>
                <a:gd name="T2" fmla="*/ 0 w 300"/>
                <a:gd name="T3" fmla="*/ 245 h 246"/>
                <a:gd name="T4" fmla="*/ 69 w 300"/>
                <a:gd name="T5" fmla="*/ 123 h 246"/>
                <a:gd name="T6" fmla="*/ 0 w 300"/>
                <a:gd name="T7" fmla="*/ 0 h 246"/>
                <a:gd name="T8" fmla="*/ 299 w 300"/>
                <a:gd name="T9" fmla="*/ 123 h 246"/>
              </a:gdLst>
              <a:ahLst/>
              <a:cxnLst>
                <a:cxn ang="0">
                  <a:pos x="T0" y="T1"/>
                </a:cxn>
                <a:cxn ang="0">
                  <a:pos x="T2" y="T3"/>
                </a:cxn>
                <a:cxn ang="0">
                  <a:pos x="T4" y="T5"/>
                </a:cxn>
                <a:cxn ang="0">
                  <a:pos x="T6" y="T7"/>
                </a:cxn>
                <a:cxn ang="0">
                  <a:pos x="T8" y="T9"/>
                </a:cxn>
              </a:cxnLst>
              <a:rect l="0" t="0" r="r" b="b"/>
              <a:pathLst>
                <a:path w="300" h="246">
                  <a:moveTo>
                    <a:pt x="299" y="123"/>
                  </a:moveTo>
                  <a:lnTo>
                    <a:pt x="0" y="245"/>
                  </a:lnTo>
                  <a:lnTo>
                    <a:pt x="69" y="123"/>
                  </a:lnTo>
                  <a:lnTo>
                    <a:pt x="0" y="0"/>
                  </a:lnTo>
                  <a:lnTo>
                    <a:pt x="299" y="123"/>
                  </a:lnTo>
                </a:path>
              </a:pathLst>
            </a:custGeom>
            <a:solidFill>
              <a:schemeClr val="tx1">
                <a:lumMod val="60000"/>
                <a:lumOff val="40000"/>
              </a:schemeClr>
            </a:solidFill>
            <a:ln>
              <a:noFill/>
            </a:ln>
            <a:effectLst/>
          </p:spPr>
          <p:txBody>
            <a:bodyPr wrap="none" anchor="ctr"/>
            <a:lstStyle/>
            <a:p>
              <a:endParaRPr lang="es-MX" sz="900" dirty="0"/>
            </a:p>
          </p:txBody>
        </p:sp>
        <p:sp>
          <p:nvSpPr>
            <p:cNvPr id="57" name="Freeform 82">
              <a:extLst>
                <a:ext uri="{FF2B5EF4-FFF2-40B4-BE49-F238E27FC236}">
                  <a16:creationId xmlns="" xmlns:a16="http://schemas.microsoft.com/office/drawing/2014/main" id="{3108AA97-FBFA-4565-A8AF-16597947CA96}"/>
                </a:ext>
              </a:extLst>
            </p:cNvPr>
            <p:cNvSpPr>
              <a:spLocks noChangeArrowheads="1"/>
            </p:cNvSpPr>
            <p:nvPr/>
          </p:nvSpPr>
          <p:spPr bwMode="auto">
            <a:xfrm>
              <a:off x="7094382" y="5254894"/>
              <a:ext cx="273735" cy="273735"/>
            </a:xfrm>
            <a:custGeom>
              <a:avLst/>
              <a:gdLst>
                <a:gd name="T0" fmla="*/ 115 w 231"/>
                <a:gd name="T1" fmla="*/ 230 h 231"/>
                <a:gd name="T2" fmla="*/ 115 w 231"/>
                <a:gd name="T3" fmla="*/ 230 h 231"/>
                <a:gd name="T4" fmla="*/ 0 w 231"/>
                <a:gd name="T5" fmla="*/ 115 h 231"/>
                <a:gd name="T6" fmla="*/ 115 w 231"/>
                <a:gd name="T7" fmla="*/ 0 h 231"/>
                <a:gd name="T8" fmla="*/ 230 w 231"/>
                <a:gd name="T9" fmla="*/ 115 h 231"/>
                <a:gd name="T10" fmla="*/ 115 w 231"/>
                <a:gd name="T11" fmla="*/ 230 h 231"/>
              </a:gdLst>
              <a:ahLst/>
              <a:cxnLst>
                <a:cxn ang="0">
                  <a:pos x="T0" y="T1"/>
                </a:cxn>
                <a:cxn ang="0">
                  <a:pos x="T2" y="T3"/>
                </a:cxn>
                <a:cxn ang="0">
                  <a:pos x="T4" y="T5"/>
                </a:cxn>
                <a:cxn ang="0">
                  <a:pos x="T6" y="T7"/>
                </a:cxn>
                <a:cxn ang="0">
                  <a:pos x="T8" y="T9"/>
                </a:cxn>
                <a:cxn ang="0">
                  <a:pos x="T10" y="T11"/>
                </a:cxn>
              </a:cxnLst>
              <a:rect l="0" t="0" r="r" b="b"/>
              <a:pathLst>
                <a:path w="231" h="231">
                  <a:moveTo>
                    <a:pt x="115" y="230"/>
                  </a:moveTo>
                  <a:lnTo>
                    <a:pt x="115" y="230"/>
                  </a:lnTo>
                  <a:cubicBezTo>
                    <a:pt x="46" y="230"/>
                    <a:pt x="0" y="176"/>
                    <a:pt x="0" y="115"/>
                  </a:cubicBezTo>
                  <a:cubicBezTo>
                    <a:pt x="0" y="46"/>
                    <a:pt x="46" y="0"/>
                    <a:pt x="115" y="0"/>
                  </a:cubicBezTo>
                  <a:cubicBezTo>
                    <a:pt x="176" y="0"/>
                    <a:pt x="230" y="46"/>
                    <a:pt x="230" y="115"/>
                  </a:cubicBezTo>
                  <a:cubicBezTo>
                    <a:pt x="230" y="176"/>
                    <a:pt x="176" y="230"/>
                    <a:pt x="115" y="230"/>
                  </a:cubicBezTo>
                </a:path>
              </a:pathLst>
            </a:custGeom>
            <a:solidFill>
              <a:schemeClr val="tx1">
                <a:lumMod val="60000"/>
                <a:lumOff val="40000"/>
              </a:schemeClr>
            </a:solidFill>
            <a:ln>
              <a:noFill/>
            </a:ln>
            <a:effectLst/>
          </p:spPr>
          <p:txBody>
            <a:bodyPr wrap="none" anchor="ctr"/>
            <a:lstStyle/>
            <a:p>
              <a:endParaRPr lang="es-MX" sz="900" dirty="0"/>
            </a:p>
          </p:txBody>
        </p:sp>
        <p:sp>
          <p:nvSpPr>
            <p:cNvPr id="58" name="Freeform 83">
              <a:extLst>
                <a:ext uri="{FF2B5EF4-FFF2-40B4-BE49-F238E27FC236}">
                  <a16:creationId xmlns="" xmlns:a16="http://schemas.microsoft.com/office/drawing/2014/main" id="{EE219F58-3CB3-45B7-8A2D-ED241A45772E}"/>
                </a:ext>
              </a:extLst>
            </p:cNvPr>
            <p:cNvSpPr>
              <a:spLocks noChangeArrowheads="1"/>
            </p:cNvSpPr>
            <p:nvPr/>
          </p:nvSpPr>
          <p:spPr bwMode="auto">
            <a:xfrm>
              <a:off x="11100391" y="5244366"/>
              <a:ext cx="357961" cy="294792"/>
            </a:xfrm>
            <a:custGeom>
              <a:avLst/>
              <a:gdLst>
                <a:gd name="T0" fmla="*/ 299 w 300"/>
                <a:gd name="T1" fmla="*/ 122 h 246"/>
                <a:gd name="T2" fmla="*/ 0 w 300"/>
                <a:gd name="T3" fmla="*/ 245 h 246"/>
                <a:gd name="T4" fmla="*/ 69 w 300"/>
                <a:gd name="T5" fmla="*/ 122 h 246"/>
                <a:gd name="T6" fmla="*/ 0 w 300"/>
                <a:gd name="T7" fmla="*/ 0 h 246"/>
                <a:gd name="T8" fmla="*/ 299 w 300"/>
                <a:gd name="T9" fmla="*/ 122 h 246"/>
              </a:gdLst>
              <a:ahLst/>
              <a:cxnLst>
                <a:cxn ang="0">
                  <a:pos x="T0" y="T1"/>
                </a:cxn>
                <a:cxn ang="0">
                  <a:pos x="T2" y="T3"/>
                </a:cxn>
                <a:cxn ang="0">
                  <a:pos x="T4" y="T5"/>
                </a:cxn>
                <a:cxn ang="0">
                  <a:pos x="T6" y="T7"/>
                </a:cxn>
                <a:cxn ang="0">
                  <a:pos x="T8" y="T9"/>
                </a:cxn>
              </a:cxnLst>
              <a:rect l="0" t="0" r="r" b="b"/>
              <a:pathLst>
                <a:path w="300" h="246">
                  <a:moveTo>
                    <a:pt x="299" y="122"/>
                  </a:moveTo>
                  <a:lnTo>
                    <a:pt x="0" y="245"/>
                  </a:lnTo>
                  <a:lnTo>
                    <a:pt x="69" y="122"/>
                  </a:lnTo>
                  <a:lnTo>
                    <a:pt x="0" y="0"/>
                  </a:lnTo>
                  <a:lnTo>
                    <a:pt x="299" y="122"/>
                  </a:lnTo>
                </a:path>
              </a:pathLst>
            </a:custGeom>
            <a:solidFill>
              <a:schemeClr val="tx1">
                <a:lumMod val="60000"/>
                <a:lumOff val="40000"/>
              </a:schemeClr>
            </a:solidFill>
            <a:ln>
              <a:noFill/>
            </a:ln>
            <a:effectLst/>
          </p:spPr>
          <p:txBody>
            <a:bodyPr wrap="none" anchor="ctr"/>
            <a:lstStyle/>
            <a:p>
              <a:endParaRPr lang="es-MX" sz="900" dirty="0"/>
            </a:p>
          </p:txBody>
        </p:sp>
        <p:sp>
          <p:nvSpPr>
            <p:cNvPr id="59" name="Freeform 86">
              <a:extLst>
                <a:ext uri="{FF2B5EF4-FFF2-40B4-BE49-F238E27FC236}">
                  <a16:creationId xmlns="" xmlns:a16="http://schemas.microsoft.com/office/drawing/2014/main" id="{364DEA9B-A38C-42C3-85FB-2ECF078CF6AC}"/>
                </a:ext>
              </a:extLst>
            </p:cNvPr>
            <p:cNvSpPr>
              <a:spLocks noChangeArrowheads="1"/>
            </p:cNvSpPr>
            <p:nvPr/>
          </p:nvSpPr>
          <p:spPr bwMode="auto">
            <a:xfrm>
              <a:off x="7094382" y="7041727"/>
              <a:ext cx="273735" cy="273735"/>
            </a:xfrm>
            <a:custGeom>
              <a:avLst/>
              <a:gdLst>
                <a:gd name="T0" fmla="*/ 115 w 231"/>
                <a:gd name="T1" fmla="*/ 229 h 230"/>
                <a:gd name="T2" fmla="*/ 115 w 231"/>
                <a:gd name="T3" fmla="*/ 229 h 230"/>
                <a:gd name="T4" fmla="*/ 0 w 231"/>
                <a:gd name="T5" fmla="*/ 114 h 230"/>
                <a:gd name="T6" fmla="*/ 115 w 231"/>
                <a:gd name="T7" fmla="*/ 0 h 230"/>
                <a:gd name="T8" fmla="*/ 230 w 231"/>
                <a:gd name="T9" fmla="*/ 114 h 230"/>
                <a:gd name="T10" fmla="*/ 115 w 231"/>
                <a:gd name="T11" fmla="*/ 229 h 230"/>
              </a:gdLst>
              <a:ahLst/>
              <a:cxnLst>
                <a:cxn ang="0">
                  <a:pos x="T0" y="T1"/>
                </a:cxn>
                <a:cxn ang="0">
                  <a:pos x="T2" y="T3"/>
                </a:cxn>
                <a:cxn ang="0">
                  <a:pos x="T4" y="T5"/>
                </a:cxn>
                <a:cxn ang="0">
                  <a:pos x="T6" y="T7"/>
                </a:cxn>
                <a:cxn ang="0">
                  <a:pos x="T8" y="T9"/>
                </a:cxn>
                <a:cxn ang="0">
                  <a:pos x="T10" y="T11"/>
                </a:cxn>
              </a:cxnLst>
              <a:rect l="0" t="0" r="r" b="b"/>
              <a:pathLst>
                <a:path w="231" h="230">
                  <a:moveTo>
                    <a:pt x="115" y="229"/>
                  </a:moveTo>
                  <a:lnTo>
                    <a:pt x="115" y="229"/>
                  </a:lnTo>
                  <a:cubicBezTo>
                    <a:pt x="46" y="229"/>
                    <a:pt x="0" y="175"/>
                    <a:pt x="0" y="114"/>
                  </a:cubicBezTo>
                  <a:cubicBezTo>
                    <a:pt x="0" y="45"/>
                    <a:pt x="46" y="0"/>
                    <a:pt x="115" y="0"/>
                  </a:cubicBezTo>
                  <a:cubicBezTo>
                    <a:pt x="176" y="0"/>
                    <a:pt x="230" y="45"/>
                    <a:pt x="230" y="114"/>
                  </a:cubicBezTo>
                  <a:cubicBezTo>
                    <a:pt x="230" y="175"/>
                    <a:pt x="176" y="229"/>
                    <a:pt x="115" y="229"/>
                  </a:cubicBezTo>
                </a:path>
              </a:pathLst>
            </a:custGeom>
            <a:solidFill>
              <a:schemeClr val="tx1">
                <a:lumMod val="60000"/>
                <a:lumOff val="40000"/>
              </a:schemeClr>
            </a:solidFill>
            <a:ln>
              <a:noFill/>
            </a:ln>
            <a:effectLst/>
          </p:spPr>
          <p:txBody>
            <a:bodyPr wrap="none" anchor="ctr"/>
            <a:lstStyle/>
            <a:p>
              <a:endParaRPr lang="es-MX" sz="900" dirty="0"/>
            </a:p>
          </p:txBody>
        </p:sp>
        <p:sp>
          <p:nvSpPr>
            <p:cNvPr id="60" name="Freeform 87">
              <a:extLst>
                <a:ext uri="{FF2B5EF4-FFF2-40B4-BE49-F238E27FC236}">
                  <a16:creationId xmlns="" xmlns:a16="http://schemas.microsoft.com/office/drawing/2014/main" id="{250295B0-0652-4AF6-BE4F-59F8262EB39C}"/>
                </a:ext>
              </a:extLst>
            </p:cNvPr>
            <p:cNvSpPr>
              <a:spLocks noChangeArrowheads="1"/>
            </p:cNvSpPr>
            <p:nvPr/>
          </p:nvSpPr>
          <p:spPr bwMode="auto">
            <a:xfrm>
              <a:off x="11100391" y="7020670"/>
              <a:ext cx="357961" cy="305320"/>
            </a:xfrm>
            <a:custGeom>
              <a:avLst/>
              <a:gdLst>
                <a:gd name="T0" fmla="*/ 299 w 300"/>
                <a:gd name="T1" fmla="*/ 130 h 254"/>
                <a:gd name="T2" fmla="*/ 0 w 300"/>
                <a:gd name="T3" fmla="*/ 253 h 254"/>
                <a:gd name="T4" fmla="*/ 69 w 300"/>
                <a:gd name="T5" fmla="*/ 130 h 254"/>
                <a:gd name="T6" fmla="*/ 0 w 300"/>
                <a:gd name="T7" fmla="*/ 0 h 254"/>
                <a:gd name="T8" fmla="*/ 299 w 300"/>
                <a:gd name="T9" fmla="*/ 130 h 254"/>
              </a:gdLst>
              <a:ahLst/>
              <a:cxnLst>
                <a:cxn ang="0">
                  <a:pos x="T0" y="T1"/>
                </a:cxn>
                <a:cxn ang="0">
                  <a:pos x="T2" y="T3"/>
                </a:cxn>
                <a:cxn ang="0">
                  <a:pos x="T4" y="T5"/>
                </a:cxn>
                <a:cxn ang="0">
                  <a:pos x="T6" y="T7"/>
                </a:cxn>
                <a:cxn ang="0">
                  <a:pos x="T8" y="T9"/>
                </a:cxn>
              </a:cxnLst>
              <a:rect l="0" t="0" r="r" b="b"/>
              <a:pathLst>
                <a:path w="300" h="254">
                  <a:moveTo>
                    <a:pt x="299" y="130"/>
                  </a:moveTo>
                  <a:lnTo>
                    <a:pt x="0" y="253"/>
                  </a:lnTo>
                  <a:lnTo>
                    <a:pt x="69" y="130"/>
                  </a:lnTo>
                  <a:lnTo>
                    <a:pt x="0" y="0"/>
                  </a:lnTo>
                  <a:lnTo>
                    <a:pt x="299" y="130"/>
                  </a:lnTo>
                </a:path>
              </a:pathLst>
            </a:custGeom>
            <a:solidFill>
              <a:schemeClr val="tx1">
                <a:lumMod val="60000"/>
                <a:lumOff val="40000"/>
              </a:schemeClr>
            </a:solidFill>
            <a:ln>
              <a:noFill/>
            </a:ln>
            <a:effectLst/>
          </p:spPr>
          <p:txBody>
            <a:bodyPr wrap="none" anchor="ctr"/>
            <a:lstStyle/>
            <a:p>
              <a:endParaRPr lang="es-MX" sz="900" dirty="0"/>
            </a:p>
          </p:txBody>
        </p:sp>
        <p:sp>
          <p:nvSpPr>
            <p:cNvPr id="61" name="Freeform 90">
              <a:extLst>
                <a:ext uri="{FF2B5EF4-FFF2-40B4-BE49-F238E27FC236}">
                  <a16:creationId xmlns="" xmlns:a16="http://schemas.microsoft.com/office/drawing/2014/main" id="{8CE37DEB-19A7-4932-AA96-4ED507367533}"/>
                </a:ext>
              </a:extLst>
            </p:cNvPr>
            <p:cNvSpPr>
              <a:spLocks noChangeArrowheads="1"/>
            </p:cNvSpPr>
            <p:nvPr/>
          </p:nvSpPr>
          <p:spPr bwMode="auto">
            <a:xfrm>
              <a:off x="7094382" y="8812766"/>
              <a:ext cx="273735" cy="273735"/>
            </a:xfrm>
            <a:custGeom>
              <a:avLst/>
              <a:gdLst>
                <a:gd name="T0" fmla="*/ 115 w 231"/>
                <a:gd name="T1" fmla="*/ 230 h 231"/>
                <a:gd name="T2" fmla="*/ 115 w 231"/>
                <a:gd name="T3" fmla="*/ 230 h 231"/>
                <a:gd name="T4" fmla="*/ 0 w 231"/>
                <a:gd name="T5" fmla="*/ 115 h 231"/>
                <a:gd name="T6" fmla="*/ 115 w 231"/>
                <a:gd name="T7" fmla="*/ 0 h 231"/>
                <a:gd name="T8" fmla="*/ 230 w 231"/>
                <a:gd name="T9" fmla="*/ 115 h 231"/>
                <a:gd name="T10" fmla="*/ 115 w 231"/>
                <a:gd name="T11" fmla="*/ 230 h 231"/>
              </a:gdLst>
              <a:ahLst/>
              <a:cxnLst>
                <a:cxn ang="0">
                  <a:pos x="T0" y="T1"/>
                </a:cxn>
                <a:cxn ang="0">
                  <a:pos x="T2" y="T3"/>
                </a:cxn>
                <a:cxn ang="0">
                  <a:pos x="T4" y="T5"/>
                </a:cxn>
                <a:cxn ang="0">
                  <a:pos x="T6" y="T7"/>
                </a:cxn>
                <a:cxn ang="0">
                  <a:pos x="T8" y="T9"/>
                </a:cxn>
                <a:cxn ang="0">
                  <a:pos x="T10" y="T11"/>
                </a:cxn>
              </a:cxnLst>
              <a:rect l="0" t="0" r="r" b="b"/>
              <a:pathLst>
                <a:path w="231" h="231">
                  <a:moveTo>
                    <a:pt x="115" y="230"/>
                  </a:moveTo>
                  <a:lnTo>
                    <a:pt x="115" y="230"/>
                  </a:lnTo>
                  <a:cubicBezTo>
                    <a:pt x="46" y="230"/>
                    <a:pt x="0" y="184"/>
                    <a:pt x="0" y="115"/>
                  </a:cubicBezTo>
                  <a:cubicBezTo>
                    <a:pt x="0" y="54"/>
                    <a:pt x="46" y="0"/>
                    <a:pt x="115" y="0"/>
                  </a:cubicBezTo>
                  <a:cubicBezTo>
                    <a:pt x="176" y="0"/>
                    <a:pt x="230" y="54"/>
                    <a:pt x="230" y="115"/>
                  </a:cubicBezTo>
                  <a:cubicBezTo>
                    <a:pt x="230" y="184"/>
                    <a:pt x="176" y="230"/>
                    <a:pt x="115" y="230"/>
                  </a:cubicBezTo>
                </a:path>
              </a:pathLst>
            </a:custGeom>
            <a:solidFill>
              <a:schemeClr val="tx1">
                <a:lumMod val="60000"/>
                <a:lumOff val="40000"/>
              </a:schemeClr>
            </a:solidFill>
            <a:ln>
              <a:noFill/>
            </a:ln>
            <a:effectLst/>
          </p:spPr>
          <p:txBody>
            <a:bodyPr wrap="none" anchor="ctr"/>
            <a:lstStyle/>
            <a:p>
              <a:endParaRPr lang="es-MX" sz="900" dirty="0"/>
            </a:p>
          </p:txBody>
        </p:sp>
        <p:sp>
          <p:nvSpPr>
            <p:cNvPr id="62" name="Freeform 91">
              <a:extLst>
                <a:ext uri="{FF2B5EF4-FFF2-40B4-BE49-F238E27FC236}">
                  <a16:creationId xmlns="" xmlns:a16="http://schemas.microsoft.com/office/drawing/2014/main" id="{CF9FB837-7C85-4472-BA5F-3F3C6E8AA96E}"/>
                </a:ext>
              </a:extLst>
            </p:cNvPr>
            <p:cNvSpPr>
              <a:spLocks noChangeArrowheads="1"/>
            </p:cNvSpPr>
            <p:nvPr/>
          </p:nvSpPr>
          <p:spPr bwMode="auto">
            <a:xfrm>
              <a:off x="11100391" y="8807503"/>
              <a:ext cx="357961" cy="300054"/>
            </a:xfrm>
            <a:custGeom>
              <a:avLst/>
              <a:gdLst>
                <a:gd name="T0" fmla="*/ 299 w 300"/>
                <a:gd name="T1" fmla="*/ 122 h 253"/>
                <a:gd name="T2" fmla="*/ 0 w 300"/>
                <a:gd name="T3" fmla="*/ 252 h 253"/>
                <a:gd name="T4" fmla="*/ 69 w 300"/>
                <a:gd name="T5" fmla="*/ 122 h 253"/>
                <a:gd name="T6" fmla="*/ 0 w 300"/>
                <a:gd name="T7" fmla="*/ 0 h 253"/>
                <a:gd name="T8" fmla="*/ 299 w 300"/>
                <a:gd name="T9" fmla="*/ 122 h 253"/>
              </a:gdLst>
              <a:ahLst/>
              <a:cxnLst>
                <a:cxn ang="0">
                  <a:pos x="T0" y="T1"/>
                </a:cxn>
                <a:cxn ang="0">
                  <a:pos x="T2" y="T3"/>
                </a:cxn>
                <a:cxn ang="0">
                  <a:pos x="T4" y="T5"/>
                </a:cxn>
                <a:cxn ang="0">
                  <a:pos x="T6" y="T7"/>
                </a:cxn>
                <a:cxn ang="0">
                  <a:pos x="T8" y="T9"/>
                </a:cxn>
              </a:cxnLst>
              <a:rect l="0" t="0" r="r" b="b"/>
              <a:pathLst>
                <a:path w="300" h="253">
                  <a:moveTo>
                    <a:pt x="299" y="122"/>
                  </a:moveTo>
                  <a:lnTo>
                    <a:pt x="0" y="252"/>
                  </a:lnTo>
                  <a:lnTo>
                    <a:pt x="69" y="122"/>
                  </a:lnTo>
                  <a:lnTo>
                    <a:pt x="0" y="0"/>
                  </a:lnTo>
                  <a:lnTo>
                    <a:pt x="299" y="122"/>
                  </a:lnTo>
                </a:path>
              </a:pathLst>
            </a:custGeom>
            <a:solidFill>
              <a:schemeClr val="tx1">
                <a:lumMod val="60000"/>
                <a:lumOff val="40000"/>
              </a:schemeClr>
            </a:solidFill>
            <a:ln>
              <a:noFill/>
            </a:ln>
            <a:effectLst/>
          </p:spPr>
          <p:txBody>
            <a:bodyPr wrap="none" anchor="ctr"/>
            <a:lstStyle/>
            <a:p>
              <a:endParaRPr lang="es-MX" sz="900" dirty="0"/>
            </a:p>
          </p:txBody>
        </p:sp>
        <p:sp>
          <p:nvSpPr>
            <p:cNvPr id="63" name="Freeform 94">
              <a:extLst>
                <a:ext uri="{FF2B5EF4-FFF2-40B4-BE49-F238E27FC236}">
                  <a16:creationId xmlns="" xmlns:a16="http://schemas.microsoft.com/office/drawing/2014/main" id="{D00BF2E5-ADE5-4934-9417-052EA40CDB3A}"/>
                </a:ext>
              </a:extLst>
            </p:cNvPr>
            <p:cNvSpPr>
              <a:spLocks noChangeArrowheads="1"/>
            </p:cNvSpPr>
            <p:nvPr/>
          </p:nvSpPr>
          <p:spPr bwMode="auto">
            <a:xfrm>
              <a:off x="7094382" y="10599599"/>
              <a:ext cx="273735" cy="273735"/>
            </a:xfrm>
            <a:custGeom>
              <a:avLst/>
              <a:gdLst>
                <a:gd name="T0" fmla="*/ 115 w 231"/>
                <a:gd name="T1" fmla="*/ 230 h 231"/>
                <a:gd name="T2" fmla="*/ 115 w 231"/>
                <a:gd name="T3" fmla="*/ 230 h 231"/>
                <a:gd name="T4" fmla="*/ 0 w 231"/>
                <a:gd name="T5" fmla="*/ 115 h 231"/>
                <a:gd name="T6" fmla="*/ 115 w 231"/>
                <a:gd name="T7" fmla="*/ 0 h 231"/>
                <a:gd name="T8" fmla="*/ 230 w 231"/>
                <a:gd name="T9" fmla="*/ 115 h 231"/>
                <a:gd name="T10" fmla="*/ 115 w 231"/>
                <a:gd name="T11" fmla="*/ 230 h 231"/>
              </a:gdLst>
              <a:ahLst/>
              <a:cxnLst>
                <a:cxn ang="0">
                  <a:pos x="T0" y="T1"/>
                </a:cxn>
                <a:cxn ang="0">
                  <a:pos x="T2" y="T3"/>
                </a:cxn>
                <a:cxn ang="0">
                  <a:pos x="T4" y="T5"/>
                </a:cxn>
                <a:cxn ang="0">
                  <a:pos x="T6" y="T7"/>
                </a:cxn>
                <a:cxn ang="0">
                  <a:pos x="T8" y="T9"/>
                </a:cxn>
                <a:cxn ang="0">
                  <a:pos x="T10" y="T11"/>
                </a:cxn>
              </a:cxnLst>
              <a:rect l="0" t="0" r="r" b="b"/>
              <a:pathLst>
                <a:path w="231" h="231">
                  <a:moveTo>
                    <a:pt x="115" y="230"/>
                  </a:moveTo>
                  <a:lnTo>
                    <a:pt x="115" y="230"/>
                  </a:lnTo>
                  <a:cubicBezTo>
                    <a:pt x="46" y="230"/>
                    <a:pt x="0" y="184"/>
                    <a:pt x="0" y="115"/>
                  </a:cubicBezTo>
                  <a:cubicBezTo>
                    <a:pt x="0" y="54"/>
                    <a:pt x="46" y="0"/>
                    <a:pt x="115" y="0"/>
                  </a:cubicBezTo>
                  <a:cubicBezTo>
                    <a:pt x="176" y="0"/>
                    <a:pt x="230" y="54"/>
                    <a:pt x="230" y="115"/>
                  </a:cubicBezTo>
                  <a:cubicBezTo>
                    <a:pt x="230" y="184"/>
                    <a:pt x="176" y="230"/>
                    <a:pt x="115" y="230"/>
                  </a:cubicBezTo>
                </a:path>
              </a:pathLst>
            </a:custGeom>
            <a:solidFill>
              <a:schemeClr val="tx1">
                <a:lumMod val="60000"/>
                <a:lumOff val="40000"/>
              </a:schemeClr>
            </a:solidFill>
            <a:ln>
              <a:noFill/>
            </a:ln>
            <a:effectLst/>
          </p:spPr>
          <p:txBody>
            <a:bodyPr wrap="none" anchor="ctr"/>
            <a:lstStyle/>
            <a:p>
              <a:endParaRPr lang="es-MX" sz="900" dirty="0"/>
            </a:p>
          </p:txBody>
        </p:sp>
        <p:sp>
          <p:nvSpPr>
            <p:cNvPr id="64" name="Freeform 95">
              <a:extLst>
                <a:ext uri="{FF2B5EF4-FFF2-40B4-BE49-F238E27FC236}">
                  <a16:creationId xmlns="" xmlns:a16="http://schemas.microsoft.com/office/drawing/2014/main" id="{239E5843-2197-4132-9978-DD5AD114B609}"/>
                </a:ext>
              </a:extLst>
            </p:cNvPr>
            <p:cNvSpPr>
              <a:spLocks noChangeArrowheads="1"/>
            </p:cNvSpPr>
            <p:nvPr/>
          </p:nvSpPr>
          <p:spPr bwMode="auto">
            <a:xfrm>
              <a:off x="11100391" y="10589070"/>
              <a:ext cx="357961" cy="294792"/>
            </a:xfrm>
            <a:custGeom>
              <a:avLst/>
              <a:gdLst>
                <a:gd name="T0" fmla="*/ 299 w 300"/>
                <a:gd name="T1" fmla="*/ 122 h 245"/>
                <a:gd name="T2" fmla="*/ 0 w 300"/>
                <a:gd name="T3" fmla="*/ 244 h 245"/>
                <a:gd name="T4" fmla="*/ 69 w 300"/>
                <a:gd name="T5" fmla="*/ 122 h 245"/>
                <a:gd name="T6" fmla="*/ 0 w 300"/>
                <a:gd name="T7" fmla="*/ 0 h 245"/>
                <a:gd name="T8" fmla="*/ 299 w 300"/>
                <a:gd name="T9" fmla="*/ 122 h 245"/>
              </a:gdLst>
              <a:ahLst/>
              <a:cxnLst>
                <a:cxn ang="0">
                  <a:pos x="T0" y="T1"/>
                </a:cxn>
                <a:cxn ang="0">
                  <a:pos x="T2" y="T3"/>
                </a:cxn>
                <a:cxn ang="0">
                  <a:pos x="T4" y="T5"/>
                </a:cxn>
                <a:cxn ang="0">
                  <a:pos x="T6" y="T7"/>
                </a:cxn>
                <a:cxn ang="0">
                  <a:pos x="T8" y="T9"/>
                </a:cxn>
              </a:cxnLst>
              <a:rect l="0" t="0" r="r" b="b"/>
              <a:pathLst>
                <a:path w="300" h="245">
                  <a:moveTo>
                    <a:pt x="299" y="122"/>
                  </a:moveTo>
                  <a:lnTo>
                    <a:pt x="0" y="244"/>
                  </a:lnTo>
                  <a:lnTo>
                    <a:pt x="69" y="122"/>
                  </a:lnTo>
                  <a:lnTo>
                    <a:pt x="0" y="0"/>
                  </a:lnTo>
                  <a:lnTo>
                    <a:pt x="299" y="122"/>
                  </a:lnTo>
                </a:path>
              </a:pathLst>
            </a:custGeom>
            <a:solidFill>
              <a:schemeClr val="tx1">
                <a:lumMod val="60000"/>
                <a:lumOff val="40000"/>
              </a:schemeClr>
            </a:solidFill>
            <a:ln>
              <a:noFill/>
            </a:ln>
            <a:effectLst/>
          </p:spPr>
          <p:txBody>
            <a:bodyPr wrap="none" anchor="ctr"/>
            <a:lstStyle/>
            <a:p>
              <a:endParaRPr lang="es-MX" sz="900" dirty="0"/>
            </a:p>
          </p:txBody>
        </p:sp>
        <p:sp>
          <p:nvSpPr>
            <p:cNvPr id="66" name="Freeform 100">
              <a:extLst>
                <a:ext uri="{FF2B5EF4-FFF2-40B4-BE49-F238E27FC236}">
                  <a16:creationId xmlns="" xmlns:a16="http://schemas.microsoft.com/office/drawing/2014/main" id="{F6B88280-7AFC-4DE5-BDE1-B349560366F4}"/>
                </a:ext>
              </a:extLst>
            </p:cNvPr>
            <p:cNvSpPr>
              <a:spLocks noChangeArrowheads="1"/>
            </p:cNvSpPr>
            <p:nvPr/>
          </p:nvSpPr>
          <p:spPr bwMode="auto">
            <a:xfrm>
              <a:off x="9121076" y="7331253"/>
              <a:ext cx="110545" cy="110549"/>
            </a:xfrm>
            <a:custGeom>
              <a:avLst/>
              <a:gdLst>
                <a:gd name="T0" fmla="*/ 0 w 93"/>
                <a:gd name="T1" fmla="*/ 46 h 93"/>
                <a:gd name="T2" fmla="*/ 0 w 93"/>
                <a:gd name="T3" fmla="*/ 46 h 93"/>
                <a:gd name="T4" fmla="*/ 46 w 93"/>
                <a:gd name="T5" fmla="*/ 0 h 93"/>
                <a:gd name="T6" fmla="*/ 92 w 93"/>
                <a:gd name="T7" fmla="*/ 46 h 93"/>
                <a:gd name="T8" fmla="*/ 46 w 93"/>
                <a:gd name="T9" fmla="*/ 92 h 93"/>
                <a:gd name="T10" fmla="*/ 0 w 93"/>
                <a:gd name="T11" fmla="*/ 46 h 93"/>
              </a:gdLst>
              <a:ahLst/>
              <a:cxnLst>
                <a:cxn ang="0">
                  <a:pos x="T0" y="T1"/>
                </a:cxn>
                <a:cxn ang="0">
                  <a:pos x="T2" y="T3"/>
                </a:cxn>
                <a:cxn ang="0">
                  <a:pos x="T4" y="T5"/>
                </a:cxn>
                <a:cxn ang="0">
                  <a:pos x="T6" y="T7"/>
                </a:cxn>
                <a:cxn ang="0">
                  <a:pos x="T8" y="T9"/>
                </a:cxn>
                <a:cxn ang="0">
                  <a:pos x="T10" y="T11"/>
                </a:cxn>
              </a:cxnLst>
              <a:rect l="0" t="0" r="r" b="b"/>
              <a:pathLst>
                <a:path w="93" h="93">
                  <a:moveTo>
                    <a:pt x="0" y="46"/>
                  </a:moveTo>
                  <a:lnTo>
                    <a:pt x="0" y="46"/>
                  </a:lnTo>
                  <a:cubicBezTo>
                    <a:pt x="0" y="16"/>
                    <a:pt x="23" y="0"/>
                    <a:pt x="46" y="0"/>
                  </a:cubicBezTo>
                  <a:cubicBezTo>
                    <a:pt x="76" y="0"/>
                    <a:pt x="92" y="16"/>
                    <a:pt x="92" y="46"/>
                  </a:cubicBezTo>
                  <a:cubicBezTo>
                    <a:pt x="92" y="69"/>
                    <a:pt x="76" y="92"/>
                    <a:pt x="46" y="92"/>
                  </a:cubicBezTo>
                  <a:cubicBezTo>
                    <a:pt x="23" y="92"/>
                    <a:pt x="0" y="69"/>
                    <a:pt x="0" y="46"/>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67" name="Freeform 101">
              <a:extLst>
                <a:ext uri="{FF2B5EF4-FFF2-40B4-BE49-F238E27FC236}">
                  <a16:creationId xmlns="" xmlns:a16="http://schemas.microsoft.com/office/drawing/2014/main" id="{A65FE9C8-6158-4863-9B1F-62566D0798CD}"/>
                </a:ext>
              </a:extLst>
            </p:cNvPr>
            <p:cNvSpPr>
              <a:spLocks noChangeArrowheads="1"/>
            </p:cNvSpPr>
            <p:nvPr/>
          </p:nvSpPr>
          <p:spPr bwMode="auto">
            <a:xfrm>
              <a:off x="9431658" y="7331253"/>
              <a:ext cx="110549" cy="110549"/>
            </a:xfrm>
            <a:custGeom>
              <a:avLst/>
              <a:gdLst>
                <a:gd name="T0" fmla="*/ 0 w 93"/>
                <a:gd name="T1" fmla="*/ 46 h 93"/>
                <a:gd name="T2" fmla="*/ 0 w 93"/>
                <a:gd name="T3" fmla="*/ 46 h 93"/>
                <a:gd name="T4" fmla="*/ 46 w 93"/>
                <a:gd name="T5" fmla="*/ 0 h 93"/>
                <a:gd name="T6" fmla="*/ 92 w 93"/>
                <a:gd name="T7" fmla="*/ 46 h 93"/>
                <a:gd name="T8" fmla="*/ 46 w 93"/>
                <a:gd name="T9" fmla="*/ 92 h 93"/>
                <a:gd name="T10" fmla="*/ 0 w 93"/>
                <a:gd name="T11" fmla="*/ 46 h 93"/>
              </a:gdLst>
              <a:ahLst/>
              <a:cxnLst>
                <a:cxn ang="0">
                  <a:pos x="T0" y="T1"/>
                </a:cxn>
                <a:cxn ang="0">
                  <a:pos x="T2" y="T3"/>
                </a:cxn>
                <a:cxn ang="0">
                  <a:pos x="T4" y="T5"/>
                </a:cxn>
                <a:cxn ang="0">
                  <a:pos x="T6" y="T7"/>
                </a:cxn>
                <a:cxn ang="0">
                  <a:pos x="T8" y="T9"/>
                </a:cxn>
                <a:cxn ang="0">
                  <a:pos x="T10" y="T11"/>
                </a:cxn>
              </a:cxnLst>
              <a:rect l="0" t="0" r="r" b="b"/>
              <a:pathLst>
                <a:path w="93" h="93">
                  <a:moveTo>
                    <a:pt x="0" y="46"/>
                  </a:moveTo>
                  <a:lnTo>
                    <a:pt x="0" y="46"/>
                  </a:lnTo>
                  <a:cubicBezTo>
                    <a:pt x="0" y="16"/>
                    <a:pt x="23" y="0"/>
                    <a:pt x="46" y="0"/>
                  </a:cubicBezTo>
                  <a:cubicBezTo>
                    <a:pt x="77" y="0"/>
                    <a:pt x="92" y="16"/>
                    <a:pt x="92" y="46"/>
                  </a:cubicBezTo>
                  <a:cubicBezTo>
                    <a:pt x="92" y="69"/>
                    <a:pt x="77" y="92"/>
                    <a:pt x="46" y="92"/>
                  </a:cubicBezTo>
                  <a:cubicBezTo>
                    <a:pt x="23" y="92"/>
                    <a:pt x="0" y="69"/>
                    <a:pt x="0" y="46"/>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71" name="Freeform 105">
              <a:extLst>
                <a:ext uri="{FF2B5EF4-FFF2-40B4-BE49-F238E27FC236}">
                  <a16:creationId xmlns="" xmlns:a16="http://schemas.microsoft.com/office/drawing/2014/main" id="{4CBEFE1E-1FC3-4630-B511-40A743365716}"/>
                </a:ext>
              </a:extLst>
            </p:cNvPr>
            <p:cNvSpPr>
              <a:spLocks noChangeArrowheads="1"/>
            </p:cNvSpPr>
            <p:nvPr/>
          </p:nvSpPr>
          <p:spPr bwMode="auto">
            <a:xfrm>
              <a:off x="8947358" y="10473259"/>
              <a:ext cx="658019" cy="621168"/>
            </a:xfrm>
            <a:custGeom>
              <a:avLst/>
              <a:gdLst>
                <a:gd name="T0" fmla="*/ 474 w 551"/>
                <a:gd name="T1" fmla="*/ 521 h 522"/>
                <a:gd name="T2" fmla="*/ 474 w 551"/>
                <a:gd name="T3" fmla="*/ 521 h 522"/>
                <a:gd name="T4" fmla="*/ 76 w 551"/>
                <a:gd name="T5" fmla="*/ 521 h 522"/>
                <a:gd name="T6" fmla="*/ 0 w 551"/>
                <a:gd name="T7" fmla="*/ 444 h 522"/>
                <a:gd name="T8" fmla="*/ 0 w 551"/>
                <a:gd name="T9" fmla="*/ 77 h 522"/>
                <a:gd name="T10" fmla="*/ 76 w 551"/>
                <a:gd name="T11" fmla="*/ 0 h 522"/>
                <a:gd name="T12" fmla="*/ 114 w 551"/>
                <a:gd name="T13" fmla="*/ 0 h 522"/>
                <a:gd name="T14" fmla="*/ 114 w 551"/>
                <a:gd name="T15" fmla="*/ 46 h 522"/>
                <a:gd name="T16" fmla="*/ 76 w 551"/>
                <a:gd name="T17" fmla="*/ 46 h 522"/>
                <a:gd name="T18" fmla="*/ 53 w 551"/>
                <a:gd name="T19" fmla="*/ 77 h 522"/>
                <a:gd name="T20" fmla="*/ 53 w 551"/>
                <a:gd name="T21" fmla="*/ 444 h 522"/>
                <a:gd name="T22" fmla="*/ 76 w 551"/>
                <a:gd name="T23" fmla="*/ 474 h 522"/>
                <a:gd name="T24" fmla="*/ 474 w 551"/>
                <a:gd name="T25" fmla="*/ 474 h 522"/>
                <a:gd name="T26" fmla="*/ 497 w 551"/>
                <a:gd name="T27" fmla="*/ 444 h 522"/>
                <a:gd name="T28" fmla="*/ 497 w 551"/>
                <a:gd name="T29" fmla="*/ 77 h 522"/>
                <a:gd name="T30" fmla="*/ 474 w 551"/>
                <a:gd name="T31" fmla="*/ 46 h 522"/>
                <a:gd name="T32" fmla="*/ 428 w 551"/>
                <a:gd name="T33" fmla="*/ 46 h 522"/>
                <a:gd name="T34" fmla="*/ 428 w 551"/>
                <a:gd name="T35" fmla="*/ 0 h 522"/>
                <a:gd name="T36" fmla="*/ 474 w 551"/>
                <a:gd name="T37" fmla="*/ 0 h 522"/>
                <a:gd name="T38" fmla="*/ 550 w 551"/>
                <a:gd name="T39" fmla="*/ 77 h 522"/>
                <a:gd name="T40" fmla="*/ 550 w 551"/>
                <a:gd name="T41" fmla="*/ 444 h 522"/>
                <a:gd name="T42" fmla="*/ 474 w 551"/>
                <a:gd name="T43" fmla="*/ 52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1" h="522">
                  <a:moveTo>
                    <a:pt x="474" y="521"/>
                  </a:moveTo>
                  <a:lnTo>
                    <a:pt x="474" y="521"/>
                  </a:lnTo>
                  <a:cubicBezTo>
                    <a:pt x="76" y="521"/>
                    <a:pt x="76" y="521"/>
                    <a:pt x="76" y="521"/>
                  </a:cubicBezTo>
                  <a:cubicBezTo>
                    <a:pt x="38" y="521"/>
                    <a:pt x="0" y="490"/>
                    <a:pt x="0" y="444"/>
                  </a:cubicBezTo>
                  <a:cubicBezTo>
                    <a:pt x="0" y="77"/>
                    <a:pt x="0" y="77"/>
                    <a:pt x="0" y="77"/>
                  </a:cubicBezTo>
                  <a:cubicBezTo>
                    <a:pt x="0" y="31"/>
                    <a:pt x="38" y="0"/>
                    <a:pt x="76" y="0"/>
                  </a:cubicBezTo>
                  <a:cubicBezTo>
                    <a:pt x="114" y="0"/>
                    <a:pt x="114" y="0"/>
                    <a:pt x="114" y="0"/>
                  </a:cubicBezTo>
                  <a:cubicBezTo>
                    <a:pt x="114" y="46"/>
                    <a:pt x="114" y="46"/>
                    <a:pt x="114" y="46"/>
                  </a:cubicBezTo>
                  <a:cubicBezTo>
                    <a:pt x="76" y="46"/>
                    <a:pt x="76" y="46"/>
                    <a:pt x="76" y="46"/>
                  </a:cubicBezTo>
                  <a:cubicBezTo>
                    <a:pt x="61" y="46"/>
                    <a:pt x="53" y="61"/>
                    <a:pt x="53" y="77"/>
                  </a:cubicBezTo>
                  <a:cubicBezTo>
                    <a:pt x="53" y="444"/>
                    <a:pt x="53" y="444"/>
                    <a:pt x="53" y="444"/>
                  </a:cubicBezTo>
                  <a:cubicBezTo>
                    <a:pt x="53" y="459"/>
                    <a:pt x="61" y="474"/>
                    <a:pt x="76" y="474"/>
                  </a:cubicBezTo>
                  <a:cubicBezTo>
                    <a:pt x="474" y="474"/>
                    <a:pt x="474" y="474"/>
                    <a:pt x="474" y="474"/>
                  </a:cubicBezTo>
                  <a:cubicBezTo>
                    <a:pt x="489" y="474"/>
                    <a:pt x="497" y="459"/>
                    <a:pt x="497" y="444"/>
                  </a:cubicBezTo>
                  <a:cubicBezTo>
                    <a:pt x="497" y="77"/>
                    <a:pt x="497" y="77"/>
                    <a:pt x="497" y="77"/>
                  </a:cubicBezTo>
                  <a:cubicBezTo>
                    <a:pt x="497" y="61"/>
                    <a:pt x="489" y="46"/>
                    <a:pt x="474" y="46"/>
                  </a:cubicBezTo>
                  <a:cubicBezTo>
                    <a:pt x="428" y="46"/>
                    <a:pt x="428" y="46"/>
                    <a:pt x="428" y="46"/>
                  </a:cubicBezTo>
                  <a:cubicBezTo>
                    <a:pt x="428" y="0"/>
                    <a:pt x="428" y="0"/>
                    <a:pt x="428" y="0"/>
                  </a:cubicBezTo>
                  <a:cubicBezTo>
                    <a:pt x="474" y="0"/>
                    <a:pt x="474" y="0"/>
                    <a:pt x="474" y="0"/>
                  </a:cubicBezTo>
                  <a:cubicBezTo>
                    <a:pt x="512" y="0"/>
                    <a:pt x="550" y="31"/>
                    <a:pt x="550" y="77"/>
                  </a:cubicBezTo>
                  <a:cubicBezTo>
                    <a:pt x="550" y="444"/>
                    <a:pt x="550" y="444"/>
                    <a:pt x="550" y="444"/>
                  </a:cubicBezTo>
                  <a:cubicBezTo>
                    <a:pt x="550" y="490"/>
                    <a:pt x="512" y="521"/>
                    <a:pt x="474" y="521"/>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72" name="Freeform 106">
              <a:extLst>
                <a:ext uri="{FF2B5EF4-FFF2-40B4-BE49-F238E27FC236}">
                  <a16:creationId xmlns="" xmlns:a16="http://schemas.microsoft.com/office/drawing/2014/main" id="{E3BF6173-901E-41C4-94C4-AFC7C7687B7E}"/>
                </a:ext>
              </a:extLst>
            </p:cNvPr>
            <p:cNvSpPr>
              <a:spLocks noChangeArrowheads="1"/>
            </p:cNvSpPr>
            <p:nvPr/>
          </p:nvSpPr>
          <p:spPr bwMode="auto">
            <a:xfrm>
              <a:off x="9136866" y="10383771"/>
              <a:ext cx="284263" cy="63170"/>
            </a:xfrm>
            <a:custGeom>
              <a:avLst/>
              <a:gdLst>
                <a:gd name="T0" fmla="*/ 237 w 238"/>
                <a:gd name="T1" fmla="*/ 53 h 54"/>
                <a:gd name="T2" fmla="*/ 0 w 238"/>
                <a:gd name="T3" fmla="*/ 53 h 54"/>
                <a:gd name="T4" fmla="*/ 0 w 238"/>
                <a:gd name="T5" fmla="*/ 0 h 54"/>
                <a:gd name="T6" fmla="*/ 237 w 238"/>
                <a:gd name="T7" fmla="*/ 0 h 54"/>
                <a:gd name="T8" fmla="*/ 237 w 238"/>
                <a:gd name="T9" fmla="*/ 53 h 54"/>
              </a:gdLst>
              <a:ahLst/>
              <a:cxnLst>
                <a:cxn ang="0">
                  <a:pos x="T0" y="T1"/>
                </a:cxn>
                <a:cxn ang="0">
                  <a:pos x="T2" y="T3"/>
                </a:cxn>
                <a:cxn ang="0">
                  <a:pos x="T4" y="T5"/>
                </a:cxn>
                <a:cxn ang="0">
                  <a:pos x="T6" y="T7"/>
                </a:cxn>
                <a:cxn ang="0">
                  <a:pos x="T8" y="T9"/>
                </a:cxn>
              </a:cxnLst>
              <a:rect l="0" t="0" r="r" b="b"/>
              <a:pathLst>
                <a:path w="238" h="54">
                  <a:moveTo>
                    <a:pt x="237" y="53"/>
                  </a:moveTo>
                  <a:lnTo>
                    <a:pt x="0" y="53"/>
                  </a:lnTo>
                  <a:lnTo>
                    <a:pt x="0" y="0"/>
                  </a:lnTo>
                  <a:lnTo>
                    <a:pt x="237" y="0"/>
                  </a:lnTo>
                  <a:lnTo>
                    <a:pt x="237" y="53"/>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73" name="Freeform 107">
              <a:extLst>
                <a:ext uri="{FF2B5EF4-FFF2-40B4-BE49-F238E27FC236}">
                  <a16:creationId xmlns="" xmlns:a16="http://schemas.microsoft.com/office/drawing/2014/main" id="{8B90ED22-131A-4581-B572-AFCBB25A2E1E}"/>
                </a:ext>
              </a:extLst>
            </p:cNvPr>
            <p:cNvSpPr>
              <a:spLocks noChangeArrowheads="1"/>
            </p:cNvSpPr>
            <p:nvPr/>
          </p:nvSpPr>
          <p:spPr bwMode="auto">
            <a:xfrm>
              <a:off x="9315847" y="10383771"/>
              <a:ext cx="184246" cy="157924"/>
            </a:xfrm>
            <a:custGeom>
              <a:avLst/>
              <a:gdLst>
                <a:gd name="T0" fmla="*/ 30 w 154"/>
                <a:gd name="T1" fmla="*/ 114 h 131"/>
                <a:gd name="T2" fmla="*/ 30 w 154"/>
                <a:gd name="T3" fmla="*/ 114 h 131"/>
                <a:gd name="T4" fmla="*/ 0 w 154"/>
                <a:gd name="T5" fmla="*/ 84 h 131"/>
                <a:gd name="T6" fmla="*/ 68 w 154"/>
                <a:gd name="T7" fmla="*/ 7 h 131"/>
                <a:gd name="T8" fmla="*/ 91 w 154"/>
                <a:gd name="T9" fmla="*/ 0 h 131"/>
                <a:gd name="T10" fmla="*/ 114 w 154"/>
                <a:gd name="T11" fmla="*/ 15 h 131"/>
                <a:gd name="T12" fmla="*/ 145 w 154"/>
                <a:gd name="T13" fmla="*/ 91 h 131"/>
                <a:gd name="T14" fmla="*/ 137 w 154"/>
                <a:gd name="T15" fmla="*/ 122 h 131"/>
                <a:gd name="T16" fmla="*/ 107 w 154"/>
                <a:gd name="T17" fmla="*/ 107 h 131"/>
                <a:gd name="T18" fmla="*/ 84 w 154"/>
                <a:gd name="T19" fmla="*/ 69 h 131"/>
                <a:gd name="T20" fmla="*/ 30 w 154"/>
                <a:gd name="T21" fmla="*/ 114 h 131"/>
                <a:gd name="T22" fmla="*/ 107 w 154"/>
                <a:gd name="T23" fmla="*/ 46 h 131"/>
                <a:gd name="T24" fmla="*/ 107 w 154"/>
                <a:gd name="T25" fmla="*/ 4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31">
                  <a:moveTo>
                    <a:pt x="30" y="114"/>
                  </a:moveTo>
                  <a:lnTo>
                    <a:pt x="30" y="114"/>
                  </a:lnTo>
                  <a:cubicBezTo>
                    <a:pt x="0" y="84"/>
                    <a:pt x="0" y="84"/>
                    <a:pt x="0" y="84"/>
                  </a:cubicBezTo>
                  <a:cubicBezTo>
                    <a:pt x="68" y="7"/>
                    <a:pt x="68" y="7"/>
                    <a:pt x="68" y="7"/>
                  </a:cubicBezTo>
                  <a:cubicBezTo>
                    <a:pt x="76" y="7"/>
                    <a:pt x="84" y="0"/>
                    <a:pt x="91" y="0"/>
                  </a:cubicBezTo>
                  <a:cubicBezTo>
                    <a:pt x="99" y="7"/>
                    <a:pt x="107" y="7"/>
                    <a:pt x="114" y="15"/>
                  </a:cubicBezTo>
                  <a:cubicBezTo>
                    <a:pt x="145" y="91"/>
                    <a:pt x="145" y="91"/>
                    <a:pt x="145" y="91"/>
                  </a:cubicBezTo>
                  <a:cubicBezTo>
                    <a:pt x="153" y="99"/>
                    <a:pt x="145" y="114"/>
                    <a:pt x="137" y="122"/>
                  </a:cubicBezTo>
                  <a:cubicBezTo>
                    <a:pt x="122" y="130"/>
                    <a:pt x="107" y="122"/>
                    <a:pt x="107" y="107"/>
                  </a:cubicBezTo>
                  <a:cubicBezTo>
                    <a:pt x="84" y="69"/>
                    <a:pt x="84" y="69"/>
                    <a:pt x="84" y="69"/>
                  </a:cubicBezTo>
                  <a:lnTo>
                    <a:pt x="30" y="114"/>
                  </a:lnTo>
                  <a:close/>
                  <a:moveTo>
                    <a:pt x="107" y="46"/>
                  </a:moveTo>
                  <a:lnTo>
                    <a:pt x="107" y="46"/>
                  </a:lnTo>
                  <a:close/>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74" name="Freeform 108">
              <a:extLst>
                <a:ext uri="{FF2B5EF4-FFF2-40B4-BE49-F238E27FC236}">
                  <a16:creationId xmlns="" xmlns:a16="http://schemas.microsoft.com/office/drawing/2014/main" id="{6D6F56F7-F762-4996-819F-6898EA5FD78A}"/>
                </a:ext>
              </a:extLst>
            </p:cNvPr>
            <p:cNvSpPr>
              <a:spLocks noChangeArrowheads="1"/>
            </p:cNvSpPr>
            <p:nvPr/>
          </p:nvSpPr>
          <p:spPr bwMode="auto">
            <a:xfrm>
              <a:off x="9236887" y="10473259"/>
              <a:ext cx="257941" cy="173718"/>
            </a:xfrm>
            <a:custGeom>
              <a:avLst/>
              <a:gdLst>
                <a:gd name="T0" fmla="*/ 85 w 216"/>
                <a:gd name="T1" fmla="*/ 146 h 147"/>
                <a:gd name="T2" fmla="*/ 85 w 216"/>
                <a:gd name="T3" fmla="*/ 146 h 147"/>
                <a:gd name="T4" fmla="*/ 85 w 216"/>
                <a:gd name="T5" fmla="*/ 146 h 147"/>
                <a:gd name="T6" fmla="*/ 54 w 216"/>
                <a:gd name="T7" fmla="*/ 130 h 147"/>
                <a:gd name="T8" fmla="*/ 0 w 216"/>
                <a:gd name="T9" fmla="*/ 69 h 147"/>
                <a:gd name="T10" fmla="*/ 62 w 216"/>
                <a:gd name="T11" fmla="*/ 8 h 147"/>
                <a:gd name="T12" fmla="*/ 92 w 216"/>
                <a:gd name="T13" fmla="*/ 38 h 147"/>
                <a:gd name="T14" fmla="*/ 62 w 216"/>
                <a:gd name="T15" fmla="*/ 69 h 147"/>
                <a:gd name="T16" fmla="*/ 85 w 216"/>
                <a:gd name="T17" fmla="*/ 100 h 147"/>
                <a:gd name="T18" fmla="*/ 169 w 216"/>
                <a:gd name="T19" fmla="*/ 8 h 147"/>
                <a:gd name="T20" fmla="*/ 199 w 216"/>
                <a:gd name="T21" fmla="*/ 8 h 147"/>
                <a:gd name="T22" fmla="*/ 207 w 216"/>
                <a:gd name="T23" fmla="*/ 38 h 147"/>
                <a:gd name="T24" fmla="*/ 115 w 216"/>
                <a:gd name="T25" fmla="*/ 138 h 147"/>
                <a:gd name="T26" fmla="*/ 85 w 216"/>
                <a:gd name="T27" fmla="*/ 14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47">
                  <a:moveTo>
                    <a:pt x="85" y="146"/>
                  </a:moveTo>
                  <a:lnTo>
                    <a:pt x="85" y="146"/>
                  </a:lnTo>
                  <a:lnTo>
                    <a:pt x="85" y="146"/>
                  </a:lnTo>
                  <a:cubicBezTo>
                    <a:pt x="77" y="146"/>
                    <a:pt x="62" y="146"/>
                    <a:pt x="54" y="130"/>
                  </a:cubicBezTo>
                  <a:cubicBezTo>
                    <a:pt x="0" y="69"/>
                    <a:pt x="0" y="69"/>
                    <a:pt x="0" y="69"/>
                  </a:cubicBezTo>
                  <a:cubicBezTo>
                    <a:pt x="62" y="8"/>
                    <a:pt x="62" y="8"/>
                    <a:pt x="62" y="8"/>
                  </a:cubicBezTo>
                  <a:cubicBezTo>
                    <a:pt x="92" y="38"/>
                    <a:pt x="92" y="38"/>
                    <a:pt x="92" y="38"/>
                  </a:cubicBezTo>
                  <a:cubicBezTo>
                    <a:pt x="62" y="69"/>
                    <a:pt x="62" y="69"/>
                    <a:pt x="62" y="69"/>
                  </a:cubicBezTo>
                  <a:cubicBezTo>
                    <a:pt x="85" y="100"/>
                    <a:pt x="85" y="100"/>
                    <a:pt x="85" y="100"/>
                  </a:cubicBezTo>
                  <a:cubicBezTo>
                    <a:pt x="169" y="8"/>
                    <a:pt x="169" y="8"/>
                    <a:pt x="169" y="8"/>
                  </a:cubicBezTo>
                  <a:cubicBezTo>
                    <a:pt x="176" y="0"/>
                    <a:pt x="192" y="0"/>
                    <a:pt x="199" y="8"/>
                  </a:cubicBezTo>
                  <a:cubicBezTo>
                    <a:pt x="215" y="15"/>
                    <a:pt x="215" y="31"/>
                    <a:pt x="207" y="38"/>
                  </a:cubicBezTo>
                  <a:cubicBezTo>
                    <a:pt x="115" y="138"/>
                    <a:pt x="115" y="138"/>
                    <a:pt x="115" y="138"/>
                  </a:cubicBezTo>
                  <a:cubicBezTo>
                    <a:pt x="107" y="146"/>
                    <a:pt x="100" y="146"/>
                    <a:pt x="85" y="146"/>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75" name="Freeform 109">
              <a:extLst>
                <a:ext uri="{FF2B5EF4-FFF2-40B4-BE49-F238E27FC236}">
                  <a16:creationId xmlns="" xmlns:a16="http://schemas.microsoft.com/office/drawing/2014/main" id="{F71AD70F-16C7-43BE-8BC6-F5C7C9FF8814}"/>
                </a:ext>
              </a:extLst>
            </p:cNvPr>
            <p:cNvSpPr>
              <a:spLocks noChangeArrowheads="1"/>
            </p:cNvSpPr>
            <p:nvPr/>
          </p:nvSpPr>
          <p:spPr bwMode="auto">
            <a:xfrm>
              <a:off x="9057906" y="10383771"/>
              <a:ext cx="184243" cy="157924"/>
            </a:xfrm>
            <a:custGeom>
              <a:avLst/>
              <a:gdLst>
                <a:gd name="T0" fmla="*/ 123 w 154"/>
                <a:gd name="T1" fmla="*/ 114 h 131"/>
                <a:gd name="T2" fmla="*/ 123 w 154"/>
                <a:gd name="T3" fmla="*/ 114 h 131"/>
                <a:gd name="T4" fmla="*/ 153 w 154"/>
                <a:gd name="T5" fmla="*/ 84 h 131"/>
                <a:gd name="T6" fmla="*/ 85 w 154"/>
                <a:gd name="T7" fmla="*/ 7 h 131"/>
                <a:gd name="T8" fmla="*/ 62 w 154"/>
                <a:gd name="T9" fmla="*/ 0 h 131"/>
                <a:gd name="T10" fmla="*/ 39 w 154"/>
                <a:gd name="T11" fmla="*/ 15 h 131"/>
                <a:gd name="T12" fmla="*/ 8 w 154"/>
                <a:gd name="T13" fmla="*/ 91 h 131"/>
                <a:gd name="T14" fmla="*/ 16 w 154"/>
                <a:gd name="T15" fmla="*/ 122 h 131"/>
                <a:gd name="T16" fmla="*/ 46 w 154"/>
                <a:gd name="T17" fmla="*/ 107 h 131"/>
                <a:gd name="T18" fmla="*/ 69 w 154"/>
                <a:gd name="T19" fmla="*/ 69 h 131"/>
                <a:gd name="T20" fmla="*/ 123 w 154"/>
                <a:gd name="T21" fmla="*/ 114 h 131"/>
                <a:gd name="T22" fmla="*/ 46 w 154"/>
                <a:gd name="T23" fmla="*/ 46 h 131"/>
                <a:gd name="T24" fmla="*/ 46 w 154"/>
                <a:gd name="T25" fmla="*/ 4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31">
                  <a:moveTo>
                    <a:pt x="123" y="114"/>
                  </a:moveTo>
                  <a:lnTo>
                    <a:pt x="123" y="114"/>
                  </a:lnTo>
                  <a:cubicBezTo>
                    <a:pt x="153" y="84"/>
                    <a:pt x="153" y="84"/>
                    <a:pt x="153" y="84"/>
                  </a:cubicBezTo>
                  <a:cubicBezTo>
                    <a:pt x="85" y="7"/>
                    <a:pt x="85" y="7"/>
                    <a:pt x="85" y="7"/>
                  </a:cubicBezTo>
                  <a:cubicBezTo>
                    <a:pt x="77" y="7"/>
                    <a:pt x="69" y="0"/>
                    <a:pt x="62" y="0"/>
                  </a:cubicBezTo>
                  <a:cubicBezTo>
                    <a:pt x="54" y="7"/>
                    <a:pt x="46" y="7"/>
                    <a:pt x="39" y="15"/>
                  </a:cubicBezTo>
                  <a:cubicBezTo>
                    <a:pt x="8" y="91"/>
                    <a:pt x="8" y="91"/>
                    <a:pt x="8" y="91"/>
                  </a:cubicBezTo>
                  <a:cubicBezTo>
                    <a:pt x="0" y="99"/>
                    <a:pt x="8" y="114"/>
                    <a:pt x="16" y="122"/>
                  </a:cubicBezTo>
                  <a:cubicBezTo>
                    <a:pt x="31" y="130"/>
                    <a:pt x="46" y="122"/>
                    <a:pt x="46" y="107"/>
                  </a:cubicBezTo>
                  <a:cubicBezTo>
                    <a:pt x="69" y="69"/>
                    <a:pt x="69" y="69"/>
                    <a:pt x="69" y="69"/>
                  </a:cubicBezTo>
                  <a:lnTo>
                    <a:pt x="123" y="114"/>
                  </a:lnTo>
                  <a:close/>
                  <a:moveTo>
                    <a:pt x="46" y="46"/>
                  </a:moveTo>
                  <a:lnTo>
                    <a:pt x="46" y="46"/>
                  </a:lnTo>
                  <a:close/>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76" name="Freeform 110">
              <a:extLst>
                <a:ext uri="{FF2B5EF4-FFF2-40B4-BE49-F238E27FC236}">
                  <a16:creationId xmlns="" xmlns:a16="http://schemas.microsoft.com/office/drawing/2014/main" id="{5397EF0A-5ED4-4E6E-8132-9BD9ED34C2FA}"/>
                </a:ext>
              </a:extLst>
            </p:cNvPr>
            <p:cNvSpPr>
              <a:spLocks noChangeArrowheads="1"/>
            </p:cNvSpPr>
            <p:nvPr/>
          </p:nvSpPr>
          <p:spPr bwMode="auto">
            <a:xfrm>
              <a:off x="9057906" y="10473259"/>
              <a:ext cx="257941" cy="173718"/>
            </a:xfrm>
            <a:custGeom>
              <a:avLst/>
              <a:gdLst>
                <a:gd name="T0" fmla="*/ 130 w 216"/>
                <a:gd name="T1" fmla="*/ 146 h 147"/>
                <a:gd name="T2" fmla="*/ 130 w 216"/>
                <a:gd name="T3" fmla="*/ 146 h 147"/>
                <a:gd name="T4" fmla="*/ 130 w 216"/>
                <a:gd name="T5" fmla="*/ 146 h 147"/>
                <a:gd name="T6" fmla="*/ 161 w 216"/>
                <a:gd name="T7" fmla="*/ 130 h 147"/>
                <a:gd name="T8" fmla="*/ 215 w 216"/>
                <a:gd name="T9" fmla="*/ 69 h 147"/>
                <a:gd name="T10" fmla="*/ 153 w 216"/>
                <a:gd name="T11" fmla="*/ 8 h 147"/>
                <a:gd name="T12" fmla="*/ 123 w 216"/>
                <a:gd name="T13" fmla="*/ 38 h 147"/>
                <a:gd name="T14" fmla="*/ 153 w 216"/>
                <a:gd name="T15" fmla="*/ 69 h 147"/>
                <a:gd name="T16" fmla="*/ 130 w 216"/>
                <a:gd name="T17" fmla="*/ 100 h 147"/>
                <a:gd name="T18" fmla="*/ 46 w 216"/>
                <a:gd name="T19" fmla="*/ 8 h 147"/>
                <a:gd name="T20" fmla="*/ 16 w 216"/>
                <a:gd name="T21" fmla="*/ 8 h 147"/>
                <a:gd name="T22" fmla="*/ 16 w 216"/>
                <a:gd name="T23" fmla="*/ 38 h 147"/>
                <a:gd name="T24" fmla="*/ 100 w 216"/>
                <a:gd name="T25" fmla="*/ 138 h 147"/>
                <a:gd name="T26" fmla="*/ 130 w 216"/>
                <a:gd name="T27" fmla="*/ 14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47">
                  <a:moveTo>
                    <a:pt x="130" y="146"/>
                  </a:moveTo>
                  <a:lnTo>
                    <a:pt x="130" y="146"/>
                  </a:lnTo>
                  <a:lnTo>
                    <a:pt x="130" y="146"/>
                  </a:lnTo>
                  <a:cubicBezTo>
                    <a:pt x="138" y="146"/>
                    <a:pt x="153" y="146"/>
                    <a:pt x="161" y="130"/>
                  </a:cubicBezTo>
                  <a:cubicBezTo>
                    <a:pt x="215" y="69"/>
                    <a:pt x="215" y="69"/>
                    <a:pt x="215" y="69"/>
                  </a:cubicBezTo>
                  <a:cubicBezTo>
                    <a:pt x="153" y="8"/>
                    <a:pt x="153" y="8"/>
                    <a:pt x="153" y="8"/>
                  </a:cubicBezTo>
                  <a:cubicBezTo>
                    <a:pt x="123" y="38"/>
                    <a:pt x="123" y="38"/>
                    <a:pt x="123" y="38"/>
                  </a:cubicBezTo>
                  <a:cubicBezTo>
                    <a:pt x="153" y="69"/>
                    <a:pt x="153" y="69"/>
                    <a:pt x="153" y="69"/>
                  </a:cubicBezTo>
                  <a:cubicBezTo>
                    <a:pt x="130" y="100"/>
                    <a:pt x="130" y="100"/>
                    <a:pt x="130" y="100"/>
                  </a:cubicBezTo>
                  <a:cubicBezTo>
                    <a:pt x="46" y="8"/>
                    <a:pt x="46" y="8"/>
                    <a:pt x="46" y="8"/>
                  </a:cubicBezTo>
                  <a:cubicBezTo>
                    <a:pt x="39" y="0"/>
                    <a:pt x="23" y="0"/>
                    <a:pt x="16" y="8"/>
                  </a:cubicBezTo>
                  <a:cubicBezTo>
                    <a:pt x="0" y="15"/>
                    <a:pt x="0" y="31"/>
                    <a:pt x="16" y="38"/>
                  </a:cubicBezTo>
                  <a:cubicBezTo>
                    <a:pt x="100" y="138"/>
                    <a:pt x="100" y="138"/>
                    <a:pt x="100" y="138"/>
                  </a:cubicBezTo>
                  <a:cubicBezTo>
                    <a:pt x="107" y="146"/>
                    <a:pt x="115" y="146"/>
                    <a:pt x="130" y="146"/>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77" name="Freeform 111">
              <a:extLst>
                <a:ext uri="{FF2B5EF4-FFF2-40B4-BE49-F238E27FC236}">
                  <a16:creationId xmlns="" xmlns:a16="http://schemas.microsoft.com/office/drawing/2014/main" id="{8D4B9950-9971-40CF-9409-D122C197492F}"/>
                </a:ext>
              </a:extLst>
            </p:cNvPr>
            <p:cNvSpPr>
              <a:spLocks noChangeArrowheads="1"/>
            </p:cNvSpPr>
            <p:nvPr/>
          </p:nvSpPr>
          <p:spPr bwMode="auto">
            <a:xfrm>
              <a:off x="9357960" y="10725938"/>
              <a:ext cx="136868" cy="47379"/>
            </a:xfrm>
            <a:custGeom>
              <a:avLst/>
              <a:gdLst>
                <a:gd name="T0" fmla="*/ 0 w 116"/>
                <a:gd name="T1" fmla="*/ 23 h 40"/>
                <a:gd name="T2" fmla="*/ 0 w 116"/>
                <a:gd name="T3" fmla="*/ 23 h 40"/>
                <a:gd name="T4" fmla="*/ 0 w 116"/>
                <a:gd name="T5" fmla="*/ 23 h 40"/>
                <a:gd name="T6" fmla="*/ 23 w 116"/>
                <a:gd name="T7" fmla="*/ 0 h 40"/>
                <a:gd name="T8" fmla="*/ 99 w 116"/>
                <a:gd name="T9" fmla="*/ 0 h 40"/>
                <a:gd name="T10" fmla="*/ 115 w 116"/>
                <a:gd name="T11" fmla="*/ 23 h 40"/>
                <a:gd name="T12" fmla="*/ 99 w 116"/>
                <a:gd name="T13" fmla="*/ 39 h 40"/>
                <a:gd name="T14" fmla="*/ 23 w 116"/>
                <a:gd name="T15" fmla="*/ 39 h 40"/>
                <a:gd name="T16" fmla="*/ 0 w 116"/>
                <a:gd name="T1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
                  <a:moveTo>
                    <a:pt x="0" y="23"/>
                  </a:moveTo>
                  <a:lnTo>
                    <a:pt x="0" y="23"/>
                  </a:lnTo>
                  <a:lnTo>
                    <a:pt x="0" y="23"/>
                  </a:lnTo>
                  <a:cubicBezTo>
                    <a:pt x="0" y="8"/>
                    <a:pt x="7" y="0"/>
                    <a:pt x="23" y="0"/>
                  </a:cubicBezTo>
                  <a:cubicBezTo>
                    <a:pt x="99" y="0"/>
                    <a:pt x="99" y="0"/>
                    <a:pt x="99" y="0"/>
                  </a:cubicBezTo>
                  <a:cubicBezTo>
                    <a:pt x="107" y="0"/>
                    <a:pt x="115" y="8"/>
                    <a:pt x="115" y="23"/>
                  </a:cubicBezTo>
                  <a:cubicBezTo>
                    <a:pt x="115" y="31"/>
                    <a:pt x="107" y="39"/>
                    <a:pt x="99" y="39"/>
                  </a:cubicBezTo>
                  <a:cubicBezTo>
                    <a:pt x="23" y="39"/>
                    <a:pt x="23" y="39"/>
                    <a:pt x="23" y="39"/>
                  </a:cubicBezTo>
                  <a:cubicBezTo>
                    <a:pt x="7" y="39"/>
                    <a:pt x="0" y="31"/>
                    <a:pt x="0" y="23"/>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78" name="Freeform 112">
              <a:extLst>
                <a:ext uri="{FF2B5EF4-FFF2-40B4-BE49-F238E27FC236}">
                  <a16:creationId xmlns="" xmlns:a16="http://schemas.microsoft.com/office/drawing/2014/main" id="{27E764A7-C764-41B2-8C01-86B9E004C99E}"/>
                </a:ext>
              </a:extLst>
            </p:cNvPr>
            <p:cNvSpPr>
              <a:spLocks noChangeArrowheads="1"/>
            </p:cNvSpPr>
            <p:nvPr/>
          </p:nvSpPr>
          <p:spPr bwMode="auto">
            <a:xfrm>
              <a:off x="9247415" y="10736466"/>
              <a:ext cx="47376" cy="331642"/>
            </a:xfrm>
            <a:custGeom>
              <a:avLst/>
              <a:gdLst>
                <a:gd name="T0" fmla="*/ 38 w 39"/>
                <a:gd name="T1" fmla="*/ 275 h 276"/>
                <a:gd name="T2" fmla="*/ 38 w 39"/>
                <a:gd name="T3" fmla="*/ 275 h 276"/>
                <a:gd name="T4" fmla="*/ 0 w 39"/>
                <a:gd name="T5" fmla="*/ 275 h 276"/>
                <a:gd name="T6" fmla="*/ 0 w 39"/>
                <a:gd name="T7" fmla="*/ 23 h 276"/>
                <a:gd name="T8" fmla="*/ 15 w 39"/>
                <a:gd name="T9" fmla="*/ 0 h 276"/>
                <a:gd name="T10" fmla="*/ 38 w 39"/>
                <a:gd name="T11" fmla="*/ 23 h 276"/>
                <a:gd name="T12" fmla="*/ 38 w 39"/>
                <a:gd name="T13" fmla="*/ 275 h 276"/>
              </a:gdLst>
              <a:ahLst/>
              <a:cxnLst>
                <a:cxn ang="0">
                  <a:pos x="T0" y="T1"/>
                </a:cxn>
                <a:cxn ang="0">
                  <a:pos x="T2" y="T3"/>
                </a:cxn>
                <a:cxn ang="0">
                  <a:pos x="T4" y="T5"/>
                </a:cxn>
                <a:cxn ang="0">
                  <a:pos x="T6" y="T7"/>
                </a:cxn>
                <a:cxn ang="0">
                  <a:pos x="T8" y="T9"/>
                </a:cxn>
                <a:cxn ang="0">
                  <a:pos x="T10" y="T11"/>
                </a:cxn>
                <a:cxn ang="0">
                  <a:pos x="T12" y="T13"/>
                </a:cxn>
              </a:cxnLst>
              <a:rect l="0" t="0" r="r" b="b"/>
              <a:pathLst>
                <a:path w="39" h="276">
                  <a:moveTo>
                    <a:pt x="38" y="275"/>
                  </a:moveTo>
                  <a:lnTo>
                    <a:pt x="38" y="275"/>
                  </a:lnTo>
                  <a:cubicBezTo>
                    <a:pt x="0" y="275"/>
                    <a:pt x="0" y="275"/>
                    <a:pt x="0" y="275"/>
                  </a:cubicBezTo>
                  <a:cubicBezTo>
                    <a:pt x="0" y="23"/>
                    <a:pt x="0" y="23"/>
                    <a:pt x="0" y="23"/>
                  </a:cubicBezTo>
                  <a:cubicBezTo>
                    <a:pt x="0" y="15"/>
                    <a:pt x="8" y="0"/>
                    <a:pt x="15" y="0"/>
                  </a:cubicBezTo>
                  <a:cubicBezTo>
                    <a:pt x="31" y="0"/>
                    <a:pt x="38" y="15"/>
                    <a:pt x="38" y="23"/>
                  </a:cubicBezTo>
                  <a:lnTo>
                    <a:pt x="38" y="275"/>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82" name="Freeform 116">
              <a:extLst>
                <a:ext uri="{FF2B5EF4-FFF2-40B4-BE49-F238E27FC236}">
                  <a16:creationId xmlns="" xmlns:a16="http://schemas.microsoft.com/office/drawing/2014/main" id="{C31DB677-78BE-4AD2-A34B-BA0F2D1F8C09}"/>
                </a:ext>
              </a:extLst>
            </p:cNvPr>
            <p:cNvSpPr>
              <a:spLocks noChangeArrowheads="1"/>
            </p:cNvSpPr>
            <p:nvPr/>
          </p:nvSpPr>
          <p:spPr bwMode="auto">
            <a:xfrm>
              <a:off x="9131604" y="8760124"/>
              <a:ext cx="26319" cy="47379"/>
            </a:xfrm>
            <a:custGeom>
              <a:avLst/>
              <a:gdLst>
                <a:gd name="T0" fmla="*/ 23 w 24"/>
                <a:gd name="T1" fmla="*/ 39 h 40"/>
                <a:gd name="T2" fmla="*/ 0 w 24"/>
                <a:gd name="T3" fmla="*/ 39 h 40"/>
                <a:gd name="T4" fmla="*/ 0 w 24"/>
                <a:gd name="T5" fmla="*/ 0 h 40"/>
                <a:gd name="T6" fmla="*/ 23 w 24"/>
                <a:gd name="T7" fmla="*/ 0 h 40"/>
                <a:gd name="T8" fmla="*/ 23 w 24"/>
                <a:gd name="T9" fmla="*/ 39 h 40"/>
              </a:gdLst>
              <a:ahLst/>
              <a:cxnLst>
                <a:cxn ang="0">
                  <a:pos x="T0" y="T1"/>
                </a:cxn>
                <a:cxn ang="0">
                  <a:pos x="T2" y="T3"/>
                </a:cxn>
                <a:cxn ang="0">
                  <a:pos x="T4" y="T5"/>
                </a:cxn>
                <a:cxn ang="0">
                  <a:pos x="T6" y="T7"/>
                </a:cxn>
                <a:cxn ang="0">
                  <a:pos x="T8" y="T9"/>
                </a:cxn>
              </a:cxnLst>
              <a:rect l="0" t="0" r="r" b="b"/>
              <a:pathLst>
                <a:path w="24" h="40">
                  <a:moveTo>
                    <a:pt x="23" y="39"/>
                  </a:moveTo>
                  <a:lnTo>
                    <a:pt x="0" y="39"/>
                  </a:lnTo>
                  <a:lnTo>
                    <a:pt x="0" y="0"/>
                  </a:lnTo>
                  <a:lnTo>
                    <a:pt x="23" y="0"/>
                  </a:lnTo>
                  <a:lnTo>
                    <a:pt x="23" y="39"/>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83" name="Freeform 117">
              <a:extLst>
                <a:ext uri="{FF2B5EF4-FFF2-40B4-BE49-F238E27FC236}">
                  <a16:creationId xmlns="" xmlns:a16="http://schemas.microsoft.com/office/drawing/2014/main" id="{5318E3F3-6121-4F92-B510-BC0CEDC3A22F}"/>
                </a:ext>
              </a:extLst>
            </p:cNvPr>
            <p:cNvSpPr>
              <a:spLocks noChangeArrowheads="1"/>
            </p:cNvSpPr>
            <p:nvPr/>
          </p:nvSpPr>
          <p:spPr bwMode="auto">
            <a:xfrm>
              <a:off x="9131604" y="8849616"/>
              <a:ext cx="26319" cy="84226"/>
            </a:xfrm>
            <a:custGeom>
              <a:avLst/>
              <a:gdLst>
                <a:gd name="T0" fmla="*/ 23 w 24"/>
                <a:gd name="T1" fmla="*/ 69 h 70"/>
                <a:gd name="T2" fmla="*/ 0 w 24"/>
                <a:gd name="T3" fmla="*/ 69 h 70"/>
                <a:gd name="T4" fmla="*/ 0 w 24"/>
                <a:gd name="T5" fmla="*/ 0 h 70"/>
                <a:gd name="T6" fmla="*/ 23 w 24"/>
                <a:gd name="T7" fmla="*/ 0 h 70"/>
                <a:gd name="T8" fmla="*/ 23 w 24"/>
                <a:gd name="T9" fmla="*/ 69 h 70"/>
              </a:gdLst>
              <a:ahLst/>
              <a:cxnLst>
                <a:cxn ang="0">
                  <a:pos x="T0" y="T1"/>
                </a:cxn>
                <a:cxn ang="0">
                  <a:pos x="T2" y="T3"/>
                </a:cxn>
                <a:cxn ang="0">
                  <a:pos x="T4" y="T5"/>
                </a:cxn>
                <a:cxn ang="0">
                  <a:pos x="T6" y="T7"/>
                </a:cxn>
                <a:cxn ang="0">
                  <a:pos x="T8" y="T9"/>
                </a:cxn>
              </a:cxnLst>
              <a:rect l="0" t="0" r="r" b="b"/>
              <a:pathLst>
                <a:path w="24" h="70">
                  <a:moveTo>
                    <a:pt x="23" y="69"/>
                  </a:moveTo>
                  <a:lnTo>
                    <a:pt x="0" y="69"/>
                  </a:lnTo>
                  <a:lnTo>
                    <a:pt x="0" y="0"/>
                  </a:lnTo>
                  <a:lnTo>
                    <a:pt x="23" y="0"/>
                  </a:lnTo>
                  <a:lnTo>
                    <a:pt x="23" y="69"/>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85" name="Freeform 119">
              <a:extLst>
                <a:ext uri="{FF2B5EF4-FFF2-40B4-BE49-F238E27FC236}">
                  <a16:creationId xmlns="" xmlns:a16="http://schemas.microsoft.com/office/drawing/2014/main" id="{D47B4625-EEA0-4F1E-A865-1A03011B2502}"/>
                </a:ext>
              </a:extLst>
            </p:cNvPr>
            <p:cNvSpPr>
              <a:spLocks noChangeArrowheads="1"/>
            </p:cNvSpPr>
            <p:nvPr/>
          </p:nvSpPr>
          <p:spPr bwMode="auto">
            <a:xfrm>
              <a:off x="9131604" y="9097029"/>
              <a:ext cx="26319" cy="57907"/>
            </a:xfrm>
            <a:custGeom>
              <a:avLst/>
              <a:gdLst>
                <a:gd name="T0" fmla="*/ 23 w 24"/>
                <a:gd name="T1" fmla="*/ 46 h 47"/>
                <a:gd name="T2" fmla="*/ 0 w 24"/>
                <a:gd name="T3" fmla="*/ 46 h 47"/>
                <a:gd name="T4" fmla="*/ 0 w 24"/>
                <a:gd name="T5" fmla="*/ 0 h 47"/>
                <a:gd name="T6" fmla="*/ 23 w 24"/>
                <a:gd name="T7" fmla="*/ 0 h 47"/>
                <a:gd name="T8" fmla="*/ 23 w 24"/>
                <a:gd name="T9" fmla="*/ 46 h 47"/>
              </a:gdLst>
              <a:ahLst/>
              <a:cxnLst>
                <a:cxn ang="0">
                  <a:pos x="T0" y="T1"/>
                </a:cxn>
                <a:cxn ang="0">
                  <a:pos x="T2" y="T3"/>
                </a:cxn>
                <a:cxn ang="0">
                  <a:pos x="T4" y="T5"/>
                </a:cxn>
                <a:cxn ang="0">
                  <a:pos x="T6" y="T7"/>
                </a:cxn>
                <a:cxn ang="0">
                  <a:pos x="T8" y="T9"/>
                </a:cxn>
              </a:cxnLst>
              <a:rect l="0" t="0" r="r" b="b"/>
              <a:pathLst>
                <a:path w="24" h="47">
                  <a:moveTo>
                    <a:pt x="23" y="46"/>
                  </a:moveTo>
                  <a:lnTo>
                    <a:pt x="0" y="46"/>
                  </a:lnTo>
                  <a:lnTo>
                    <a:pt x="0" y="0"/>
                  </a:lnTo>
                  <a:lnTo>
                    <a:pt x="23" y="0"/>
                  </a:lnTo>
                  <a:lnTo>
                    <a:pt x="23" y="46"/>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grpSp>
          <p:nvGrpSpPr>
            <p:cNvPr id="87" name="Grupo 110">
              <a:extLst>
                <a:ext uri="{FF2B5EF4-FFF2-40B4-BE49-F238E27FC236}">
                  <a16:creationId xmlns="" xmlns:a16="http://schemas.microsoft.com/office/drawing/2014/main" id="{9931A4FD-3ADD-4876-A682-9985224FAD2A}"/>
                </a:ext>
              </a:extLst>
            </p:cNvPr>
            <p:cNvGrpSpPr/>
            <p:nvPr/>
          </p:nvGrpSpPr>
          <p:grpSpPr>
            <a:xfrm>
              <a:off x="8917861" y="5072027"/>
              <a:ext cx="643990" cy="634450"/>
              <a:chOff x="15523655" y="10717162"/>
              <a:chExt cx="643990" cy="634450"/>
            </a:xfrm>
          </p:grpSpPr>
          <p:sp>
            <p:nvSpPr>
              <p:cNvPr id="88" name="Freeform 198">
                <a:extLst>
                  <a:ext uri="{FF2B5EF4-FFF2-40B4-BE49-F238E27FC236}">
                    <a16:creationId xmlns="" xmlns:a16="http://schemas.microsoft.com/office/drawing/2014/main" id="{67A9E21D-01A9-4564-A5E3-92048D4EA028}"/>
                  </a:ext>
                </a:extLst>
              </p:cNvPr>
              <p:cNvSpPr>
                <a:spLocks noChangeArrowheads="1"/>
              </p:cNvSpPr>
              <p:nvPr/>
            </p:nvSpPr>
            <p:spPr bwMode="auto">
              <a:xfrm>
                <a:off x="15523655" y="10717162"/>
                <a:ext cx="643990" cy="634450"/>
              </a:xfrm>
              <a:custGeom>
                <a:avLst/>
                <a:gdLst>
                  <a:gd name="T0" fmla="*/ 298 w 597"/>
                  <a:gd name="T1" fmla="*/ 587 h 588"/>
                  <a:gd name="T2" fmla="*/ 298 w 597"/>
                  <a:gd name="T3" fmla="*/ 587 h 588"/>
                  <a:gd name="T4" fmla="*/ 216 w 597"/>
                  <a:gd name="T5" fmla="*/ 551 h 588"/>
                  <a:gd name="T6" fmla="*/ 45 w 597"/>
                  <a:gd name="T7" fmla="*/ 389 h 588"/>
                  <a:gd name="T8" fmla="*/ 45 w 597"/>
                  <a:gd name="T9" fmla="*/ 217 h 588"/>
                  <a:gd name="T10" fmla="*/ 253 w 597"/>
                  <a:gd name="T11" fmla="*/ 9 h 588"/>
                  <a:gd name="T12" fmla="*/ 270 w 597"/>
                  <a:gd name="T13" fmla="*/ 0 h 588"/>
                  <a:gd name="T14" fmla="*/ 532 w 597"/>
                  <a:gd name="T15" fmla="*/ 0 h 588"/>
                  <a:gd name="T16" fmla="*/ 596 w 597"/>
                  <a:gd name="T17" fmla="*/ 54 h 588"/>
                  <a:gd name="T18" fmla="*/ 596 w 597"/>
                  <a:gd name="T19" fmla="*/ 316 h 588"/>
                  <a:gd name="T20" fmla="*/ 587 w 597"/>
                  <a:gd name="T21" fmla="*/ 343 h 588"/>
                  <a:gd name="T22" fmla="*/ 379 w 597"/>
                  <a:gd name="T23" fmla="*/ 551 h 588"/>
                  <a:gd name="T24" fmla="*/ 298 w 597"/>
                  <a:gd name="T25" fmla="*/ 587 h 588"/>
                  <a:gd name="T26" fmla="*/ 289 w 597"/>
                  <a:gd name="T27" fmla="*/ 63 h 588"/>
                  <a:gd name="T28" fmla="*/ 289 w 597"/>
                  <a:gd name="T29" fmla="*/ 63 h 588"/>
                  <a:gd name="T30" fmla="*/ 90 w 597"/>
                  <a:gd name="T31" fmla="*/ 262 h 588"/>
                  <a:gd name="T32" fmla="*/ 90 w 597"/>
                  <a:gd name="T33" fmla="*/ 343 h 588"/>
                  <a:gd name="T34" fmla="*/ 253 w 597"/>
                  <a:gd name="T35" fmla="*/ 506 h 588"/>
                  <a:gd name="T36" fmla="*/ 334 w 597"/>
                  <a:gd name="T37" fmla="*/ 506 h 588"/>
                  <a:gd name="T38" fmla="*/ 532 w 597"/>
                  <a:gd name="T39" fmla="*/ 307 h 588"/>
                  <a:gd name="T40" fmla="*/ 532 w 597"/>
                  <a:gd name="T41" fmla="*/ 54 h 588"/>
                  <a:gd name="T42" fmla="*/ 289 w 597"/>
                  <a:gd name="T43" fmla="*/ 6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7" h="588">
                    <a:moveTo>
                      <a:pt x="298" y="587"/>
                    </a:moveTo>
                    <a:lnTo>
                      <a:pt x="298" y="587"/>
                    </a:lnTo>
                    <a:cubicBezTo>
                      <a:pt x="270" y="587"/>
                      <a:pt x="234" y="578"/>
                      <a:pt x="216" y="551"/>
                    </a:cubicBezTo>
                    <a:cubicBezTo>
                      <a:pt x="45" y="389"/>
                      <a:pt x="45" y="389"/>
                      <a:pt x="45" y="389"/>
                    </a:cubicBezTo>
                    <a:cubicBezTo>
                      <a:pt x="0" y="343"/>
                      <a:pt x="0" y="262"/>
                      <a:pt x="45" y="217"/>
                    </a:cubicBezTo>
                    <a:cubicBezTo>
                      <a:pt x="253" y="9"/>
                      <a:pt x="253" y="9"/>
                      <a:pt x="253" y="9"/>
                    </a:cubicBezTo>
                    <a:cubicBezTo>
                      <a:pt x="262" y="0"/>
                      <a:pt x="262" y="0"/>
                      <a:pt x="270" y="0"/>
                    </a:cubicBezTo>
                    <a:cubicBezTo>
                      <a:pt x="532" y="0"/>
                      <a:pt x="532" y="0"/>
                      <a:pt x="532" y="0"/>
                    </a:cubicBezTo>
                    <a:cubicBezTo>
                      <a:pt x="569" y="0"/>
                      <a:pt x="596" y="27"/>
                      <a:pt x="596" y="54"/>
                    </a:cubicBezTo>
                    <a:cubicBezTo>
                      <a:pt x="596" y="316"/>
                      <a:pt x="596" y="316"/>
                      <a:pt x="596" y="316"/>
                    </a:cubicBezTo>
                    <a:cubicBezTo>
                      <a:pt x="596" y="325"/>
                      <a:pt x="596" y="334"/>
                      <a:pt x="587" y="343"/>
                    </a:cubicBezTo>
                    <a:cubicBezTo>
                      <a:pt x="379" y="551"/>
                      <a:pt x="379" y="551"/>
                      <a:pt x="379" y="551"/>
                    </a:cubicBezTo>
                    <a:cubicBezTo>
                      <a:pt x="361" y="578"/>
                      <a:pt x="325" y="587"/>
                      <a:pt x="298" y="587"/>
                    </a:cubicBezTo>
                    <a:close/>
                    <a:moveTo>
                      <a:pt x="289" y="63"/>
                    </a:moveTo>
                    <a:lnTo>
                      <a:pt x="289" y="63"/>
                    </a:lnTo>
                    <a:cubicBezTo>
                      <a:pt x="90" y="262"/>
                      <a:pt x="90" y="262"/>
                      <a:pt x="90" y="262"/>
                    </a:cubicBezTo>
                    <a:cubicBezTo>
                      <a:pt x="63" y="280"/>
                      <a:pt x="63" y="325"/>
                      <a:pt x="90" y="343"/>
                    </a:cubicBezTo>
                    <a:cubicBezTo>
                      <a:pt x="253" y="506"/>
                      <a:pt x="253" y="506"/>
                      <a:pt x="253" y="506"/>
                    </a:cubicBezTo>
                    <a:cubicBezTo>
                      <a:pt x="279" y="533"/>
                      <a:pt x="316" y="533"/>
                      <a:pt x="334" y="506"/>
                    </a:cubicBezTo>
                    <a:cubicBezTo>
                      <a:pt x="532" y="307"/>
                      <a:pt x="532" y="307"/>
                      <a:pt x="532" y="307"/>
                    </a:cubicBezTo>
                    <a:cubicBezTo>
                      <a:pt x="532" y="54"/>
                      <a:pt x="532" y="54"/>
                      <a:pt x="532" y="54"/>
                    </a:cubicBezTo>
                    <a:lnTo>
                      <a:pt x="289" y="63"/>
                    </a:lnTo>
                    <a:close/>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89" name="Freeform 199">
                <a:extLst>
                  <a:ext uri="{FF2B5EF4-FFF2-40B4-BE49-F238E27FC236}">
                    <a16:creationId xmlns="" xmlns:a16="http://schemas.microsoft.com/office/drawing/2014/main" id="{204F833A-0C2F-4457-B975-E958FEF0DBE2}"/>
                  </a:ext>
                </a:extLst>
              </p:cNvPr>
              <p:cNvSpPr>
                <a:spLocks noChangeArrowheads="1"/>
              </p:cNvSpPr>
              <p:nvPr/>
            </p:nvSpPr>
            <p:spPr bwMode="auto">
              <a:xfrm>
                <a:off x="15933900" y="10855502"/>
                <a:ext cx="109718" cy="109715"/>
              </a:xfrm>
              <a:custGeom>
                <a:avLst/>
                <a:gdLst>
                  <a:gd name="T0" fmla="*/ 81 w 100"/>
                  <a:gd name="T1" fmla="*/ 82 h 101"/>
                  <a:gd name="T2" fmla="*/ 81 w 100"/>
                  <a:gd name="T3" fmla="*/ 82 h 101"/>
                  <a:gd name="T4" fmla="*/ 18 w 100"/>
                  <a:gd name="T5" fmla="*/ 82 h 101"/>
                  <a:gd name="T6" fmla="*/ 18 w 100"/>
                  <a:gd name="T7" fmla="*/ 19 h 101"/>
                  <a:gd name="T8" fmla="*/ 81 w 100"/>
                  <a:gd name="T9" fmla="*/ 19 h 101"/>
                  <a:gd name="T10" fmla="*/ 81 w 100"/>
                  <a:gd name="T11" fmla="*/ 82 h 101"/>
                </a:gdLst>
                <a:ahLst/>
                <a:cxnLst>
                  <a:cxn ang="0">
                    <a:pos x="T0" y="T1"/>
                  </a:cxn>
                  <a:cxn ang="0">
                    <a:pos x="T2" y="T3"/>
                  </a:cxn>
                  <a:cxn ang="0">
                    <a:pos x="T4" y="T5"/>
                  </a:cxn>
                  <a:cxn ang="0">
                    <a:pos x="T6" y="T7"/>
                  </a:cxn>
                  <a:cxn ang="0">
                    <a:pos x="T8" y="T9"/>
                  </a:cxn>
                  <a:cxn ang="0">
                    <a:pos x="T10" y="T11"/>
                  </a:cxn>
                </a:cxnLst>
                <a:rect l="0" t="0" r="r" b="b"/>
                <a:pathLst>
                  <a:path w="100" h="101">
                    <a:moveTo>
                      <a:pt x="81" y="82"/>
                    </a:moveTo>
                    <a:lnTo>
                      <a:pt x="81" y="82"/>
                    </a:lnTo>
                    <a:cubicBezTo>
                      <a:pt x="63" y="100"/>
                      <a:pt x="36" y="100"/>
                      <a:pt x="18" y="82"/>
                    </a:cubicBezTo>
                    <a:cubicBezTo>
                      <a:pt x="0" y="64"/>
                      <a:pt x="0" y="37"/>
                      <a:pt x="18" y="19"/>
                    </a:cubicBezTo>
                    <a:cubicBezTo>
                      <a:pt x="36" y="0"/>
                      <a:pt x="63" y="0"/>
                      <a:pt x="81" y="19"/>
                    </a:cubicBezTo>
                    <a:cubicBezTo>
                      <a:pt x="99" y="37"/>
                      <a:pt x="99" y="64"/>
                      <a:pt x="81" y="82"/>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grpSp>
        <p:sp>
          <p:nvSpPr>
            <p:cNvPr id="91" name="CuadroTexto 395">
              <a:extLst>
                <a:ext uri="{FF2B5EF4-FFF2-40B4-BE49-F238E27FC236}">
                  <a16:creationId xmlns="" xmlns:a16="http://schemas.microsoft.com/office/drawing/2014/main" id="{220EB768-748D-4152-A27B-C84DFA6FA452}"/>
                </a:ext>
              </a:extLst>
            </p:cNvPr>
            <p:cNvSpPr txBox="1"/>
            <p:nvPr/>
          </p:nvSpPr>
          <p:spPr>
            <a:xfrm flipH="1">
              <a:off x="11669544" y="3308891"/>
              <a:ext cx="6718946" cy="1046440"/>
            </a:xfrm>
            <a:prstGeom prst="rect">
              <a:avLst/>
            </a:prstGeom>
            <a:noFill/>
          </p:spPr>
          <p:txBody>
            <a:bodyPr wrap="square" rtlCol="0">
              <a:spAutoFit/>
            </a:bodyPr>
            <a:lstStyle/>
            <a:p>
              <a:r>
                <a:rPr lang="en-US" sz="1400" b="1" dirty="0">
                  <a:solidFill>
                    <a:schemeClr val="tx2"/>
                  </a:solidFill>
                  <a:latin typeface="Avenir Book"/>
                  <a:ea typeface="Lato" charset="0"/>
                  <a:cs typeface="Lato" charset="0"/>
                </a:rPr>
                <a:t>Understanding Business Requirement</a:t>
              </a:r>
            </a:p>
          </p:txBody>
        </p:sp>
        <p:sp>
          <p:nvSpPr>
            <p:cNvPr id="94" name="CuadroTexto 395">
              <a:extLst>
                <a:ext uri="{FF2B5EF4-FFF2-40B4-BE49-F238E27FC236}">
                  <a16:creationId xmlns="" xmlns:a16="http://schemas.microsoft.com/office/drawing/2014/main" id="{6FCBA79D-27E3-43D7-9354-654753240516}"/>
                </a:ext>
              </a:extLst>
            </p:cNvPr>
            <p:cNvSpPr txBox="1"/>
            <p:nvPr/>
          </p:nvSpPr>
          <p:spPr>
            <a:xfrm flipH="1">
              <a:off x="11711296" y="5125591"/>
              <a:ext cx="5014604" cy="615554"/>
            </a:xfrm>
            <a:prstGeom prst="rect">
              <a:avLst/>
            </a:prstGeom>
            <a:noFill/>
          </p:spPr>
          <p:txBody>
            <a:bodyPr wrap="square" rtlCol="0">
              <a:spAutoFit/>
            </a:bodyPr>
            <a:lstStyle/>
            <a:p>
              <a:r>
                <a:rPr lang="en-US" sz="1400" b="1" dirty="0">
                  <a:solidFill>
                    <a:schemeClr val="tx2"/>
                  </a:solidFill>
                  <a:latin typeface="Avenir Book"/>
                  <a:ea typeface="Lato" charset="0"/>
                  <a:cs typeface="Lato" charset="0"/>
                </a:rPr>
                <a:t>Data collation and cleaning</a:t>
              </a:r>
            </a:p>
          </p:txBody>
        </p:sp>
        <p:sp>
          <p:nvSpPr>
            <p:cNvPr id="97" name="CuadroTexto 395">
              <a:extLst>
                <a:ext uri="{FF2B5EF4-FFF2-40B4-BE49-F238E27FC236}">
                  <a16:creationId xmlns="" xmlns:a16="http://schemas.microsoft.com/office/drawing/2014/main" id="{FFCD473B-AAC1-41C2-A6C3-A546F470A5F5}"/>
                </a:ext>
              </a:extLst>
            </p:cNvPr>
            <p:cNvSpPr txBox="1"/>
            <p:nvPr/>
          </p:nvSpPr>
          <p:spPr>
            <a:xfrm flipH="1">
              <a:off x="11712496" y="6905345"/>
              <a:ext cx="5413454" cy="1046440"/>
            </a:xfrm>
            <a:prstGeom prst="rect">
              <a:avLst/>
            </a:prstGeom>
            <a:noFill/>
          </p:spPr>
          <p:txBody>
            <a:bodyPr wrap="square" rtlCol="0">
              <a:spAutoFit/>
            </a:bodyPr>
            <a:lstStyle/>
            <a:p>
              <a:r>
                <a:rPr lang="en-US" sz="1400" b="1" dirty="0">
                  <a:solidFill>
                    <a:schemeClr val="tx2"/>
                  </a:solidFill>
                  <a:latin typeface="Avenir Book"/>
                  <a:ea typeface="Lato" charset="0"/>
                  <a:cs typeface="Lato" charset="0"/>
                </a:rPr>
                <a:t>Data Exploration and Analysis</a:t>
              </a:r>
            </a:p>
          </p:txBody>
        </p:sp>
        <p:sp>
          <p:nvSpPr>
            <p:cNvPr id="100" name="CuadroTexto 395">
              <a:extLst>
                <a:ext uri="{FF2B5EF4-FFF2-40B4-BE49-F238E27FC236}">
                  <a16:creationId xmlns="" xmlns:a16="http://schemas.microsoft.com/office/drawing/2014/main" id="{D53D6CA7-F790-4243-A3A5-E46BE05D8F8D}"/>
                </a:ext>
              </a:extLst>
            </p:cNvPr>
            <p:cNvSpPr txBox="1"/>
            <p:nvPr/>
          </p:nvSpPr>
          <p:spPr>
            <a:xfrm flipH="1">
              <a:off x="11712494" y="8709787"/>
              <a:ext cx="5680156" cy="615554"/>
            </a:xfrm>
            <a:prstGeom prst="rect">
              <a:avLst/>
            </a:prstGeom>
            <a:noFill/>
          </p:spPr>
          <p:txBody>
            <a:bodyPr wrap="square" rtlCol="0">
              <a:spAutoFit/>
            </a:bodyPr>
            <a:lstStyle/>
            <a:p>
              <a:r>
                <a:rPr lang="en-US" sz="1400" b="1" dirty="0">
                  <a:solidFill>
                    <a:schemeClr val="tx2"/>
                  </a:solidFill>
                  <a:latin typeface="Avenir Book"/>
                  <a:ea typeface="Lato" charset="0"/>
                  <a:cs typeface="Lato" charset="0"/>
                </a:rPr>
                <a:t>Data Modeling and Validation</a:t>
              </a:r>
            </a:p>
          </p:txBody>
        </p:sp>
        <p:sp>
          <p:nvSpPr>
            <p:cNvPr id="103" name="CuadroTexto 395">
              <a:extLst>
                <a:ext uri="{FF2B5EF4-FFF2-40B4-BE49-F238E27FC236}">
                  <a16:creationId xmlns="" xmlns:a16="http://schemas.microsoft.com/office/drawing/2014/main" id="{6719587A-E8DD-4523-AEAE-F6BC4EE874BC}"/>
                </a:ext>
              </a:extLst>
            </p:cNvPr>
            <p:cNvSpPr txBox="1"/>
            <p:nvPr/>
          </p:nvSpPr>
          <p:spPr>
            <a:xfrm flipH="1">
              <a:off x="11712496" y="10427751"/>
              <a:ext cx="5413454" cy="615554"/>
            </a:xfrm>
            <a:prstGeom prst="rect">
              <a:avLst/>
            </a:prstGeom>
            <a:noFill/>
          </p:spPr>
          <p:txBody>
            <a:bodyPr wrap="square" rtlCol="0">
              <a:spAutoFit/>
            </a:bodyPr>
            <a:lstStyle/>
            <a:p>
              <a:r>
                <a:rPr lang="en-US" sz="1400" b="1" dirty="0">
                  <a:solidFill>
                    <a:schemeClr val="tx2"/>
                  </a:solidFill>
                  <a:latin typeface="Avenir Book"/>
                  <a:ea typeface="Lato" charset="0"/>
                  <a:cs typeface="Lato" charset="0"/>
                </a:rPr>
                <a:t>Deployment and Optimization</a:t>
              </a:r>
            </a:p>
          </p:txBody>
        </p:sp>
      </p:grpSp>
      <p:grpSp>
        <p:nvGrpSpPr>
          <p:cNvPr id="105" name="Group 104">
            <a:extLst>
              <a:ext uri="{FF2B5EF4-FFF2-40B4-BE49-F238E27FC236}">
                <a16:creationId xmlns="" xmlns:a16="http://schemas.microsoft.com/office/drawing/2014/main" id="{7599012B-EF9B-40C7-A2A4-FA17DF71AB45}"/>
              </a:ext>
            </a:extLst>
          </p:cNvPr>
          <p:cNvGrpSpPr/>
          <p:nvPr/>
        </p:nvGrpSpPr>
        <p:grpSpPr>
          <a:xfrm>
            <a:off x="4940395" y="1809112"/>
            <a:ext cx="378000" cy="396000"/>
            <a:chOff x="4833935" y="3983047"/>
            <a:chExt cx="360361" cy="344489"/>
          </a:xfrm>
          <a:solidFill>
            <a:schemeClr val="accent3"/>
          </a:solidFill>
        </p:grpSpPr>
        <p:sp>
          <p:nvSpPr>
            <p:cNvPr id="106" name="Freeform 15">
              <a:extLst>
                <a:ext uri="{FF2B5EF4-FFF2-40B4-BE49-F238E27FC236}">
                  <a16:creationId xmlns="" xmlns:a16="http://schemas.microsoft.com/office/drawing/2014/main" id="{2F618235-FC34-4245-A105-9A6615004DE5}"/>
                </a:ext>
              </a:extLst>
            </p:cNvPr>
            <p:cNvSpPr>
              <a:spLocks/>
            </p:cNvSpPr>
            <p:nvPr/>
          </p:nvSpPr>
          <p:spPr bwMode="auto">
            <a:xfrm>
              <a:off x="4833935" y="4179900"/>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solidFill>
              <a:schemeClr val="accent1"/>
            </a:solid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b="1"/>
            </a:p>
          </p:txBody>
        </p:sp>
        <p:sp>
          <p:nvSpPr>
            <p:cNvPr id="107" name="Freeform 16">
              <a:extLst>
                <a:ext uri="{FF2B5EF4-FFF2-40B4-BE49-F238E27FC236}">
                  <a16:creationId xmlns="" xmlns:a16="http://schemas.microsoft.com/office/drawing/2014/main" id="{8FDAB885-28BB-45A7-9F6A-257B75D57F01}"/>
                </a:ext>
              </a:extLst>
            </p:cNvPr>
            <p:cNvSpPr>
              <a:spLocks/>
            </p:cNvSpPr>
            <p:nvPr/>
          </p:nvSpPr>
          <p:spPr bwMode="auto">
            <a:xfrm>
              <a:off x="4916483" y="419418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solidFill>
              <a:schemeClr val="accent1"/>
            </a:solid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b="1"/>
            </a:p>
          </p:txBody>
        </p:sp>
        <p:sp>
          <p:nvSpPr>
            <p:cNvPr id="108" name="Freeform 17">
              <a:extLst>
                <a:ext uri="{FF2B5EF4-FFF2-40B4-BE49-F238E27FC236}">
                  <a16:creationId xmlns="" xmlns:a16="http://schemas.microsoft.com/office/drawing/2014/main" id="{3DA0B94C-27A2-4C72-9CE7-37828BA3CA80}"/>
                </a:ext>
              </a:extLst>
            </p:cNvPr>
            <p:cNvSpPr>
              <a:spLocks noEditPoints="1"/>
            </p:cNvSpPr>
            <p:nvPr/>
          </p:nvSpPr>
          <p:spPr bwMode="auto">
            <a:xfrm>
              <a:off x="5037140" y="3983047"/>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solidFill>
              <a:schemeClr val="accent1"/>
            </a:solid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b="1"/>
            </a:p>
          </p:txBody>
        </p:sp>
        <p:sp>
          <p:nvSpPr>
            <p:cNvPr id="109" name="Freeform 18">
              <a:extLst>
                <a:ext uri="{FF2B5EF4-FFF2-40B4-BE49-F238E27FC236}">
                  <a16:creationId xmlns="" xmlns:a16="http://schemas.microsoft.com/office/drawing/2014/main" id="{D938EE70-F25C-4471-BF14-B92AED8703AB}"/>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solidFill>
              <a:schemeClr val="accent1"/>
            </a:solid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b="1"/>
            </a:p>
          </p:txBody>
        </p:sp>
      </p:grpSp>
      <p:grpSp>
        <p:nvGrpSpPr>
          <p:cNvPr id="110" name="Group 109">
            <a:extLst>
              <a:ext uri="{FF2B5EF4-FFF2-40B4-BE49-F238E27FC236}">
                <a16:creationId xmlns="" xmlns:a16="http://schemas.microsoft.com/office/drawing/2014/main" id="{338A6B44-9ACB-435C-AB84-71C8ACD8DD56}"/>
              </a:ext>
            </a:extLst>
          </p:cNvPr>
          <p:cNvGrpSpPr/>
          <p:nvPr/>
        </p:nvGrpSpPr>
        <p:grpSpPr>
          <a:xfrm>
            <a:off x="4976455" y="3561593"/>
            <a:ext cx="270000" cy="414000"/>
            <a:chOff x="4319588" y="2492375"/>
            <a:chExt cx="287338" cy="287338"/>
          </a:xfrm>
          <a:solidFill>
            <a:srgbClr val="F1EEF4"/>
          </a:solidFill>
        </p:grpSpPr>
        <p:sp>
          <p:nvSpPr>
            <p:cNvPr id="111" name="Freeform 372">
              <a:extLst>
                <a:ext uri="{FF2B5EF4-FFF2-40B4-BE49-F238E27FC236}">
                  <a16:creationId xmlns="" xmlns:a16="http://schemas.microsoft.com/office/drawing/2014/main" id="{2D1FE9C7-AE82-49EA-9FD8-2B94516A593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2" name="Freeform 373">
              <a:extLst>
                <a:ext uri="{FF2B5EF4-FFF2-40B4-BE49-F238E27FC236}">
                  <a16:creationId xmlns="" xmlns:a16="http://schemas.microsoft.com/office/drawing/2014/main" id="{9AC5E21E-B630-4E42-8EC1-A51EE0FDB8AE}"/>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3" name="Group 112">
            <a:extLst>
              <a:ext uri="{FF2B5EF4-FFF2-40B4-BE49-F238E27FC236}">
                <a16:creationId xmlns="" xmlns:a16="http://schemas.microsoft.com/office/drawing/2014/main" id="{81906B3C-3E8B-4FE8-9555-CA13D63F0405}"/>
              </a:ext>
            </a:extLst>
          </p:cNvPr>
          <p:cNvGrpSpPr/>
          <p:nvPr/>
        </p:nvGrpSpPr>
        <p:grpSpPr>
          <a:xfrm>
            <a:off x="4945792" y="4545686"/>
            <a:ext cx="396000" cy="378000"/>
            <a:chOff x="9161458" y="1803401"/>
            <a:chExt cx="360368" cy="361949"/>
          </a:xfrm>
          <a:solidFill>
            <a:schemeClr val="accent2"/>
          </a:solidFill>
        </p:grpSpPr>
        <p:sp>
          <p:nvSpPr>
            <p:cNvPr id="114" name="Freeform 101">
              <a:extLst>
                <a:ext uri="{FF2B5EF4-FFF2-40B4-BE49-F238E27FC236}">
                  <a16:creationId xmlns="" xmlns:a16="http://schemas.microsoft.com/office/drawing/2014/main" id="{1023F8B8-8C7F-4419-9A13-A0FB93EC7D59}"/>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solidFill>
              <a:schemeClr val="accent3"/>
            </a:solid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p>
          </p:txBody>
        </p:sp>
        <p:sp>
          <p:nvSpPr>
            <p:cNvPr id="115" name="Freeform 102">
              <a:extLst>
                <a:ext uri="{FF2B5EF4-FFF2-40B4-BE49-F238E27FC236}">
                  <a16:creationId xmlns="" xmlns:a16="http://schemas.microsoft.com/office/drawing/2014/main" id="{1C7C6DFC-E564-469E-AC05-548195EBF938}"/>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solidFill>
              <a:schemeClr val="accent3"/>
            </a:solid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p>
          </p:txBody>
        </p:sp>
        <p:sp>
          <p:nvSpPr>
            <p:cNvPr id="116" name="Freeform 103">
              <a:extLst>
                <a:ext uri="{FF2B5EF4-FFF2-40B4-BE49-F238E27FC236}">
                  <a16:creationId xmlns="" xmlns:a16="http://schemas.microsoft.com/office/drawing/2014/main" id="{4640F38E-61B3-49B6-8392-9E936DA6C995}"/>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solidFill>
              <a:schemeClr val="accent3"/>
            </a:solid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p>
          </p:txBody>
        </p:sp>
        <p:sp>
          <p:nvSpPr>
            <p:cNvPr id="117" name="Freeform 104">
              <a:extLst>
                <a:ext uri="{FF2B5EF4-FFF2-40B4-BE49-F238E27FC236}">
                  <a16:creationId xmlns="" xmlns:a16="http://schemas.microsoft.com/office/drawing/2014/main" id="{02B2C4CE-DCE3-4A50-8830-CB17C9C6FF9A}"/>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solidFill>
              <a:schemeClr val="accent3"/>
            </a:solid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p>
          </p:txBody>
        </p:sp>
        <p:sp>
          <p:nvSpPr>
            <p:cNvPr id="118" name="Freeform 105">
              <a:extLst>
                <a:ext uri="{FF2B5EF4-FFF2-40B4-BE49-F238E27FC236}">
                  <a16:creationId xmlns="" xmlns:a16="http://schemas.microsoft.com/office/drawing/2014/main" id="{33D6356D-5822-43E2-AC5B-DEDA330EB424}"/>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solidFill>
              <a:schemeClr val="accent3"/>
            </a:solidFill>
            <a:ln>
              <a:solidFill>
                <a:srgbClr val="F5F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p>
          </p:txBody>
        </p:sp>
      </p:grpSp>
    </p:spTree>
    <p:extLst>
      <p:ext uri="{BB962C8B-B14F-4D97-AF65-F5344CB8AC3E}">
        <p14:creationId xmlns:p14="http://schemas.microsoft.com/office/powerpoint/2010/main" val="2841595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B995AAA3-67FA-428C-8EB4-D0818358E781}"/>
              </a:ext>
            </a:extLst>
          </p:cNvPr>
          <p:cNvSpPr txBox="1"/>
          <p:nvPr/>
        </p:nvSpPr>
        <p:spPr>
          <a:xfrm>
            <a:off x="3553510" y="511095"/>
            <a:ext cx="5085046"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Logistic Regression</a:t>
            </a:r>
          </a:p>
        </p:txBody>
      </p:sp>
      <p:sp>
        <p:nvSpPr>
          <p:cNvPr id="3" name="Rectangle 2">
            <a:extLst>
              <a:ext uri="{FF2B5EF4-FFF2-40B4-BE49-F238E27FC236}">
                <a16:creationId xmlns="" xmlns:a16="http://schemas.microsoft.com/office/drawing/2014/main" id="{E8DDC77D-E535-4B01-ACC9-CBACF427289C}"/>
              </a:ext>
            </a:extLst>
          </p:cNvPr>
          <p:cNvSpPr/>
          <p:nvPr/>
        </p:nvSpPr>
        <p:spPr>
          <a:xfrm>
            <a:off x="5923923" y="1480509"/>
            <a:ext cx="5987168" cy="3416320"/>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LOGISTIC REGRESSION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Logistic Regression is a supervised learning classification algorithm used to predict the probability of a target variable. The nature of target or dependent variable is dichotomous, which means there would be only two possible classes.</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Logistic Regression is much similar to the Linear Regression except that how they are used. Linear Regression is used for solving Regression problems, whereas Logistic Regression is used for solving the classification problems.</a:t>
            </a:r>
          </a:p>
        </p:txBody>
      </p:sp>
      <p:grpSp>
        <p:nvGrpSpPr>
          <p:cNvPr id="4" name="Group 3">
            <a:extLst>
              <a:ext uri="{FF2B5EF4-FFF2-40B4-BE49-F238E27FC236}">
                <a16:creationId xmlns="" xmlns:a16="http://schemas.microsoft.com/office/drawing/2014/main" id="{BC712061-7439-4D41-A305-E220E6373268}"/>
              </a:ext>
            </a:extLst>
          </p:cNvPr>
          <p:cNvGrpSpPr/>
          <p:nvPr/>
        </p:nvGrpSpPr>
        <p:grpSpPr>
          <a:xfrm>
            <a:off x="242002" y="1458352"/>
            <a:ext cx="5305313" cy="4656698"/>
            <a:chOff x="5451697" y="4406791"/>
            <a:chExt cx="13420005" cy="8270984"/>
          </a:xfrm>
        </p:grpSpPr>
        <p:sp>
          <p:nvSpPr>
            <p:cNvPr id="5" name="Freeform 171">
              <a:extLst>
                <a:ext uri="{FF2B5EF4-FFF2-40B4-BE49-F238E27FC236}">
                  <a16:creationId xmlns="" xmlns:a16="http://schemas.microsoft.com/office/drawing/2014/main" id="{D67F68C6-5732-3C41-830B-16594FCA2728}"/>
                </a:ext>
              </a:extLst>
            </p:cNvPr>
            <p:cNvSpPr>
              <a:spLocks noChangeArrowheads="1"/>
            </p:cNvSpPr>
            <p:nvPr/>
          </p:nvSpPr>
          <p:spPr bwMode="auto">
            <a:xfrm>
              <a:off x="6556468" y="4406791"/>
              <a:ext cx="11225261" cy="8270984"/>
            </a:xfrm>
            <a:custGeom>
              <a:avLst/>
              <a:gdLst>
                <a:gd name="T0" fmla="*/ 9812 w 10038"/>
                <a:gd name="T1" fmla="*/ 7392 h 7393"/>
                <a:gd name="T2" fmla="*/ 9812 w 10038"/>
                <a:gd name="T3" fmla="*/ 7392 h 7393"/>
                <a:gd name="T4" fmla="*/ 225 w 10038"/>
                <a:gd name="T5" fmla="*/ 7392 h 7393"/>
                <a:gd name="T6" fmla="*/ 0 w 10038"/>
                <a:gd name="T7" fmla="*/ 7167 h 7393"/>
                <a:gd name="T8" fmla="*/ 0 w 10038"/>
                <a:gd name="T9" fmla="*/ 225 h 7393"/>
                <a:gd name="T10" fmla="*/ 225 w 10038"/>
                <a:gd name="T11" fmla="*/ 0 h 7393"/>
                <a:gd name="T12" fmla="*/ 9812 w 10038"/>
                <a:gd name="T13" fmla="*/ 0 h 7393"/>
                <a:gd name="T14" fmla="*/ 10037 w 10038"/>
                <a:gd name="T15" fmla="*/ 225 h 7393"/>
                <a:gd name="T16" fmla="*/ 10037 w 10038"/>
                <a:gd name="T17" fmla="*/ 7167 h 7393"/>
                <a:gd name="T18" fmla="*/ 9812 w 10038"/>
                <a:gd name="T19" fmla="*/ 7392 h 7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38" h="7393">
                  <a:moveTo>
                    <a:pt x="9812" y="7392"/>
                  </a:moveTo>
                  <a:lnTo>
                    <a:pt x="9812" y="7392"/>
                  </a:lnTo>
                  <a:cubicBezTo>
                    <a:pt x="225" y="7392"/>
                    <a:pt x="225" y="7392"/>
                    <a:pt x="225" y="7392"/>
                  </a:cubicBezTo>
                  <a:cubicBezTo>
                    <a:pt x="99" y="7392"/>
                    <a:pt x="0" y="7293"/>
                    <a:pt x="0" y="7167"/>
                  </a:cubicBezTo>
                  <a:cubicBezTo>
                    <a:pt x="0" y="225"/>
                    <a:pt x="0" y="225"/>
                    <a:pt x="0" y="225"/>
                  </a:cubicBezTo>
                  <a:cubicBezTo>
                    <a:pt x="0" y="99"/>
                    <a:pt x="99" y="0"/>
                    <a:pt x="225" y="0"/>
                  </a:cubicBezTo>
                  <a:cubicBezTo>
                    <a:pt x="9812" y="0"/>
                    <a:pt x="9812" y="0"/>
                    <a:pt x="9812" y="0"/>
                  </a:cubicBezTo>
                  <a:cubicBezTo>
                    <a:pt x="9938" y="0"/>
                    <a:pt x="10037" y="99"/>
                    <a:pt x="10037" y="225"/>
                  </a:cubicBezTo>
                  <a:cubicBezTo>
                    <a:pt x="10037" y="7167"/>
                    <a:pt x="10037" y="7167"/>
                    <a:pt x="10037" y="7167"/>
                  </a:cubicBezTo>
                  <a:cubicBezTo>
                    <a:pt x="10037" y="7293"/>
                    <a:pt x="9938" y="7392"/>
                    <a:pt x="9812" y="7392"/>
                  </a:cubicBezTo>
                </a:path>
              </a:pathLst>
            </a:custGeom>
            <a:solidFill>
              <a:schemeClr val="tx1">
                <a:lumMod val="20000"/>
                <a:lumOff val="80000"/>
              </a:schemeClr>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6" name="Freeform 172">
              <a:extLst>
                <a:ext uri="{FF2B5EF4-FFF2-40B4-BE49-F238E27FC236}">
                  <a16:creationId xmlns="" xmlns:a16="http://schemas.microsoft.com/office/drawing/2014/main" id="{878BB0CD-9061-9946-9130-8D21843F0E3D}"/>
                </a:ext>
              </a:extLst>
            </p:cNvPr>
            <p:cNvSpPr>
              <a:spLocks noChangeArrowheads="1"/>
            </p:cNvSpPr>
            <p:nvPr/>
          </p:nvSpPr>
          <p:spPr bwMode="auto">
            <a:xfrm>
              <a:off x="6980621" y="4791488"/>
              <a:ext cx="212075" cy="202211"/>
            </a:xfrm>
            <a:custGeom>
              <a:avLst/>
              <a:gdLst>
                <a:gd name="T0" fmla="*/ 189 w 190"/>
                <a:gd name="T1" fmla="*/ 90 h 180"/>
                <a:gd name="T2" fmla="*/ 189 w 190"/>
                <a:gd name="T3" fmla="*/ 90 h 180"/>
                <a:gd name="T4" fmla="*/ 90 w 190"/>
                <a:gd name="T5" fmla="*/ 179 h 180"/>
                <a:gd name="T6" fmla="*/ 0 w 190"/>
                <a:gd name="T7" fmla="*/ 90 h 180"/>
                <a:gd name="T8" fmla="*/ 90 w 190"/>
                <a:gd name="T9" fmla="*/ 0 h 180"/>
                <a:gd name="T10" fmla="*/ 189 w 190"/>
                <a:gd name="T11" fmla="*/ 90 h 180"/>
              </a:gdLst>
              <a:ahLst/>
              <a:cxnLst>
                <a:cxn ang="0">
                  <a:pos x="T0" y="T1"/>
                </a:cxn>
                <a:cxn ang="0">
                  <a:pos x="T2" y="T3"/>
                </a:cxn>
                <a:cxn ang="0">
                  <a:pos x="T4" y="T5"/>
                </a:cxn>
                <a:cxn ang="0">
                  <a:pos x="T6" y="T7"/>
                </a:cxn>
                <a:cxn ang="0">
                  <a:pos x="T8" y="T9"/>
                </a:cxn>
                <a:cxn ang="0">
                  <a:pos x="T10" y="T11"/>
                </a:cxn>
              </a:cxnLst>
              <a:rect l="0" t="0" r="r" b="b"/>
              <a:pathLst>
                <a:path w="190" h="180">
                  <a:moveTo>
                    <a:pt x="189" y="90"/>
                  </a:moveTo>
                  <a:lnTo>
                    <a:pt x="189" y="90"/>
                  </a:lnTo>
                  <a:cubicBezTo>
                    <a:pt x="189" y="144"/>
                    <a:pt x="144" y="179"/>
                    <a:pt x="90" y="179"/>
                  </a:cubicBezTo>
                  <a:cubicBezTo>
                    <a:pt x="45" y="179"/>
                    <a:pt x="0" y="144"/>
                    <a:pt x="0" y="90"/>
                  </a:cubicBezTo>
                  <a:cubicBezTo>
                    <a:pt x="0" y="36"/>
                    <a:pt x="45" y="0"/>
                    <a:pt x="90" y="0"/>
                  </a:cubicBezTo>
                  <a:cubicBezTo>
                    <a:pt x="144" y="0"/>
                    <a:pt x="189" y="36"/>
                    <a:pt x="189" y="90"/>
                  </a:cubicBezTo>
                </a:path>
              </a:pathLst>
            </a:custGeom>
            <a:solidFill>
              <a:srgbClr val="EB645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7" name="Freeform 173">
              <a:extLst>
                <a:ext uri="{FF2B5EF4-FFF2-40B4-BE49-F238E27FC236}">
                  <a16:creationId xmlns="" xmlns:a16="http://schemas.microsoft.com/office/drawing/2014/main" id="{D23B8EE1-50C1-A546-8654-BE847AF84A56}"/>
                </a:ext>
              </a:extLst>
            </p:cNvPr>
            <p:cNvSpPr>
              <a:spLocks noChangeArrowheads="1"/>
            </p:cNvSpPr>
            <p:nvPr/>
          </p:nvSpPr>
          <p:spPr bwMode="auto">
            <a:xfrm>
              <a:off x="7370249" y="4791488"/>
              <a:ext cx="212078" cy="202211"/>
            </a:xfrm>
            <a:custGeom>
              <a:avLst/>
              <a:gdLst>
                <a:gd name="T0" fmla="*/ 188 w 189"/>
                <a:gd name="T1" fmla="*/ 90 h 180"/>
                <a:gd name="T2" fmla="*/ 188 w 189"/>
                <a:gd name="T3" fmla="*/ 90 h 180"/>
                <a:gd name="T4" fmla="*/ 89 w 189"/>
                <a:gd name="T5" fmla="*/ 179 h 180"/>
                <a:gd name="T6" fmla="*/ 0 w 189"/>
                <a:gd name="T7" fmla="*/ 90 h 180"/>
                <a:gd name="T8" fmla="*/ 89 w 189"/>
                <a:gd name="T9" fmla="*/ 0 h 180"/>
                <a:gd name="T10" fmla="*/ 188 w 189"/>
                <a:gd name="T11" fmla="*/ 90 h 180"/>
              </a:gdLst>
              <a:ahLst/>
              <a:cxnLst>
                <a:cxn ang="0">
                  <a:pos x="T0" y="T1"/>
                </a:cxn>
                <a:cxn ang="0">
                  <a:pos x="T2" y="T3"/>
                </a:cxn>
                <a:cxn ang="0">
                  <a:pos x="T4" y="T5"/>
                </a:cxn>
                <a:cxn ang="0">
                  <a:pos x="T6" y="T7"/>
                </a:cxn>
                <a:cxn ang="0">
                  <a:pos x="T8" y="T9"/>
                </a:cxn>
                <a:cxn ang="0">
                  <a:pos x="T10" y="T11"/>
                </a:cxn>
              </a:cxnLst>
              <a:rect l="0" t="0" r="r" b="b"/>
              <a:pathLst>
                <a:path w="189" h="180">
                  <a:moveTo>
                    <a:pt x="188" y="90"/>
                  </a:moveTo>
                  <a:lnTo>
                    <a:pt x="188" y="90"/>
                  </a:lnTo>
                  <a:cubicBezTo>
                    <a:pt x="188" y="144"/>
                    <a:pt x="144" y="179"/>
                    <a:pt x="89" y="179"/>
                  </a:cubicBezTo>
                  <a:cubicBezTo>
                    <a:pt x="45" y="179"/>
                    <a:pt x="0" y="144"/>
                    <a:pt x="0" y="90"/>
                  </a:cubicBezTo>
                  <a:cubicBezTo>
                    <a:pt x="0" y="36"/>
                    <a:pt x="45" y="0"/>
                    <a:pt x="89" y="0"/>
                  </a:cubicBezTo>
                  <a:cubicBezTo>
                    <a:pt x="144" y="0"/>
                    <a:pt x="188" y="36"/>
                    <a:pt x="188" y="90"/>
                  </a:cubicBezTo>
                </a:path>
              </a:pathLst>
            </a:custGeom>
            <a:solidFill>
              <a:srgbClr val="EFC05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8" name="Freeform 174">
              <a:extLst>
                <a:ext uri="{FF2B5EF4-FFF2-40B4-BE49-F238E27FC236}">
                  <a16:creationId xmlns="" xmlns:a16="http://schemas.microsoft.com/office/drawing/2014/main" id="{F299F666-AE58-354A-BA87-E29006E35E96}"/>
                </a:ext>
              </a:extLst>
            </p:cNvPr>
            <p:cNvSpPr>
              <a:spLocks noChangeArrowheads="1"/>
            </p:cNvSpPr>
            <p:nvPr/>
          </p:nvSpPr>
          <p:spPr bwMode="auto">
            <a:xfrm>
              <a:off x="7764810" y="4791488"/>
              <a:ext cx="212078" cy="202211"/>
            </a:xfrm>
            <a:custGeom>
              <a:avLst/>
              <a:gdLst>
                <a:gd name="T0" fmla="*/ 189 w 190"/>
                <a:gd name="T1" fmla="*/ 90 h 180"/>
                <a:gd name="T2" fmla="*/ 189 w 190"/>
                <a:gd name="T3" fmla="*/ 90 h 180"/>
                <a:gd name="T4" fmla="*/ 90 w 190"/>
                <a:gd name="T5" fmla="*/ 179 h 180"/>
                <a:gd name="T6" fmla="*/ 0 w 190"/>
                <a:gd name="T7" fmla="*/ 90 h 180"/>
                <a:gd name="T8" fmla="*/ 90 w 190"/>
                <a:gd name="T9" fmla="*/ 0 h 180"/>
                <a:gd name="T10" fmla="*/ 189 w 190"/>
                <a:gd name="T11" fmla="*/ 90 h 180"/>
              </a:gdLst>
              <a:ahLst/>
              <a:cxnLst>
                <a:cxn ang="0">
                  <a:pos x="T0" y="T1"/>
                </a:cxn>
                <a:cxn ang="0">
                  <a:pos x="T2" y="T3"/>
                </a:cxn>
                <a:cxn ang="0">
                  <a:pos x="T4" y="T5"/>
                </a:cxn>
                <a:cxn ang="0">
                  <a:pos x="T6" y="T7"/>
                </a:cxn>
                <a:cxn ang="0">
                  <a:pos x="T8" y="T9"/>
                </a:cxn>
                <a:cxn ang="0">
                  <a:pos x="T10" y="T11"/>
                </a:cxn>
              </a:cxnLst>
              <a:rect l="0" t="0" r="r" b="b"/>
              <a:pathLst>
                <a:path w="190" h="180">
                  <a:moveTo>
                    <a:pt x="189" y="90"/>
                  </a:moveTo>
                  <a:lnTo>
                    <a:pt x="189" y="90"/>
                  </a:lnTo>
                  <a:cubicBezTo>
                    <a:pt x="189" y="144"/>
                    <a:pt x="144" y="179"/>
                    <a:pt x="90" y="179"/>
                  </a:cubicBezTo>
                  <a:cubicBezTo>
                    <a:pt x="45" y="179"/>
                    <a:pt x="0" y="144"/>
                    <a:pt x="0" y="90"/>
                  </a:cubicBezTo>
                  <a:cubicBezTo>
                    <a:pt x="0" y="36"/>
                    <a:pt x="45" y="0"/>
                    <a:pt x="90" y="0"/>
                  </a:cubicBezTo>
                  <a:cubicBezTo>
                    <a:pt x="144" y="0"/>
                    <a:pt x="189" y="36"/>
                    <a:pt x="189" y="90"/>
                  </a:cubicBezTo>
                </a:path>
              </a:pathLst>
            </a:custGeom>
            <a:solidFill>
              <a:srgbClr val="7DC59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9" name="Freeform 175">
              <a:extLst>
                <a:ext uri="{FF2B5EF4-FFF2-40B4-BE49-F238E27FC236}">
                  <a16:creationId xmlns="" xmlns:a16="http://schemas.microsoft.com/office/drawing/2014/main" id="{A0F94D2A-8E34-D548-B09C-D110E2B71332}"/>
                </a:ext>
              </a:extLst>
            </p:cNvPr>
            <p:cNvSpPr>
              <a:spLocks noChangeArrowheads="1"/>
            </p:cNvSpPr>
            <p:nvPr/>
          </p:nvSpPr>
          <p:spPr bwMode="auto">
            <a:xfrm>
              <a:off x="6941165" y="5181116"/>
              <a:ext cx="10544643" cy="202214"/>
            </a:xfrm>
            <a:custGeom>
              <a:avLst/>
              <a:gdLst>
                <a:gd name="T0" fmla="*/ 9425 w 9426"/>
                <a:gd name="T1" fmla="*/ 180 h 181"/>
                <a:gd name="T2" fmla="*/ 0 w 9426"/>
                <a:gd name="T3" fmla="*/ 180 h 181"/>
                <a:gd name="T4" fmla="*/ 0 w 9426"/>
                <a:gd name="T5" fmla="*/ 0 h 181"/>
                <a:gd name="T6" fmla="*/ 9425 w 9426"/>
                <a:gd name="T7" fmla="*/ 0 h 181"/>
                <a:gd name="T8" fmla="*/ 9425 w 9426"/>
                <a:gd name="T9" fmla="*/ 180 h 181"/>
              </a:gdLst>
              <a:ahLst/>
              <a:cxnLst>
                <a:cxn ang="0">
                  <a:pos x="T0" y="T1"/>
                </a:cxn>
                <a:cxn ang="0">
                  <a:pos x="T2" y="T3"/>
                </a:cxn>
                <a:cxn ang="0">
                  <a:pos x="T4" y="T5"/>
                </a:cxn>
                <a:cxn ang="0">
                  <a:pos x="T6" y="T7"/>
                </a:cxn>
                <a:cxn ang="0">
                  <a:pos x="T8" y="T9"/>
                </a:cxn>
              </a:cxnLst>
              <a:rect l="0" t="0" r="r" b="b"/>
              <a:pathLst>
                <a:path w="9426" h="181">
                  <a:moveTo>
                    <a:pt x="9425" y="180"/>
                  </a:moveTo>
                  <a:lnTo>
                    <a:pt x="0" y="180"/>
                  </a:lnTo>
                  <a:lnTo>
                    <a:pt x="0" y="0"/>
                  </a:lnTo>
                  <a:lnTo>
                    <a:pt x="9425" y="0"/>
                  </a:lnTo>
                  <a:lnTo>
                    <a:pt x="9425" y="18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0" name="Freeform 176">
              <a:extLst>
                <a:ext uri="{FF2B5EF4-FFF2-40B4-BE49-F238E27FC236}">
                  <a16:creationId xmlns="" xmlns:a16="http://schemas.microsoft.com/office/drawing/2014/main" id="{0ED08C24-69A0-3C4E-9181-D911B9A7052D}"/>
                </a:ext>
              </a:extLst>
            </p:cNvPr>
            <p:cNvSpPr>
              <a:spLocks noChangeArrowheads="1"/>
            </p:cNvSpPr>
            <p:nvPr/>
          </p:nvSpPr>
          <p:spPr bwMode="auto">
            <a:xfrm>
              <a:off x="6941165" y="5536221"/>
              <a:ext cx="10490389" cy="6820975"/>
            </a:xfrm>
            <a:custGeom>
              <a:avLst/>
              <a:gdLst>
                <a:gd name="T0" fmla="*/ 9245 w 9381"/>
                <a:gd name="T1" fmla="*/ 6097 h 6098"/>
                <a:gd name="T2" fmla="*/ 9245 w 9381"/>
                <a:gd name="T3" fmla="*/ 6097 h 6098"/>
                <a:gd name="T4" fmla="*/ 135 w 9381"/>
                <a:gd name="T5" fmla="*/ 6097 h 6098"/>
                <a:gd name="T6" fmla="*/ 0 w 9381"/>
                <a:gd name="T7" fmla="*/ 5962 h 6098"/>
                <a:gd name="T8" fmla="*/ 0 w 9381"/>
                <a:gd name="T9" fmla="*/ 0 h 6098"/>
                <a:gd name="T10" fmla="*/ 9380 w 9381"/>
                <a:gd name="T11" fmla="*/ 0 h 6098"/>
                <a:gd name="T12" fmla="*/ 9380 w 9381"/>
                <a:gd name="T13" fmla="*/ 5962 h 6098"/>
                <a:gd name="T14" fmla="*/ 9245 w 9381"/>
                <a:gd name="T15" fmla="*/ 6097 h 60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1" h="6098">
                  <a:moveTo>
                    <a:pt x="9245" y="6097"/>
                  </a:moveTo>
                  <a:lnTo>
                    <a:pt x="9245" y="6097"/>
                  </a:lnTo>
                  <a:cubicBezTo>
                    <a:pt x="135" y="6097"/>
                    <a:pt x="135" y="6097"/>
                    <a:pt x="135" y="6097"/>
                  </a:cubicBezTo>
                  <a:cubicBezTo>
                    <a:pt x="54" y="6097"/>
                    <a:pt x="0" y="6034"/>
                    <a:pt x="0" y="5962"/>
                  </a:cubicBezTo>
                  <a:cubicBezTo>
                    <a:pt x="0" y="0"/>
                    <a:pt x="0" y="0"/>
                    <a:pt x="0" y="0"/>
                  </a:cubicBezTo>
                  <a:cubicBezTo>
                    <a:pt x="9380" y="0"/>
                    <a:pt x="9380" y="0"/>
                    <a:pt x="9380" y="0"/>
                  </a:cubicBezTo>
                  <a:cubicBezTo>
                    <a:pt x="9380" y="5962"/>
                    <a:pt x="9380" y="5962"/>
                    <a:pt x="9380" y="5962"/>
                  </a:cubicBezTo>
                  <a:cubicBezTo>
                    <a:pt x="9380" y="6034"/>
                    <a:pt x="9317" y="6097"/>
                    <a:pt x="9245" y="609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1" name="Freeform 177">
              <a:extLst>
                <a:ext uri="{FF2B5EF4-FFF2-40B4-BE49-F238E27FC236}">
                  <a16:creationId xmlns="" xmlns:a16="http://schemas.microsoft.com/office/drawing/2014/main" id="{81C8A73F-8706-C741-8399-A9D373A47685}"/>
                </a:ext>
              </a:extLst>
            </p:cNvPr>
            <p:cNvSpPr>
              <a:spLocks noChangeArrowheads="1"/>
            </p:cNvSpPr>
            <p:nvPr/>
          </p:nvSpPr>
          <p:spPr bwMode="auto">
            <a:xfrm>
              <a:off x="7957160" y="6793885"/>
              <a:ext cx="8428808" cy="212075"/>
            </a:xfrm>
            <a:custGeom>
              <a:avLst/>
              <a:gdLst>
                <a:gd name="T0" fmla="*/ 7437 w 7537"/>
                <a:gd name="T1" fmla="*/ 188 h 189"/>
                <a:gd name="T2" fmla="*/ 7437 w 7537"/>
                <a:gd name="T3" fmla="*/ 188 h 189"/>
                <a:gd name="T4" fmla="*/ 99 w 7537"/>
                <a:gd name="T5" fmla="*/ 188 h 189"/>
                <a:gd name="T6" fmla="*/ 0 w 7537"/>
                <a:gd name="T7" fmla="*/ 89 h 189"/>
                <a:gd name="T8" fmla="*/ 0 w 7537"/>
                <a:gd name="T9" fmla="*/ 89 h 189"/>
                <a:gd name="T10" fmla="*/ 99 w 7537"/>
                <a:gd name="T11" fmla="*/ 0 h 189"/>
                <a:gd name="T12" fmla="*/ 7437 w 7537"/>
                <a:gd name="T13" fmla="*/ 0 h 189"/>
                <a:gd name="T14" fmla="*/ 7536 w 7537"/>
                <a:gd name="T15" fmla="*/ 89 h 189"/>
                <a:gd name="T16" fmla="*/ 7536 w 7537"/>
                <a:gd name="T17" fmla="*/ 89 h 189"/>
                <a:gd name="T18" fmla="*/ 7437 w 7537"/>
                <a:gd name="T19"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37" h="189">
                  <a:moveTo>
                    <a:pt x="7437" y="188"/>
                  </a:moveTo>
                  <a:lnTo>
                    <a:pt x="7437" y="188"/>
                  </a:lnTo>
                  <a:cubicBezTo>
                    <a:pt x="99" y="188"/>
                    <a:pt x="99" y="188"/>
                    <a:pt x="99" y="188"/>
                  </a:cubicBezTo>
                  <a:cubicBezTo>
                    <a:pt x="45" y="188"/>
                    <a:pt x="0" y="143"/>
                    <a:pt x="0" y="89"/>
                  </a:cubicBezTo>
                  <a:lnTo>
                    <a:pt x="0" y="89"/>
                  </a:lnTo>
                  <a:cubicBezTo>
                    <a:pt x="0" y="35"/>
                    <a:pt x="45" y="0"/>
                    <a:pt x="99" y="0"/>
                  </a:cubicBezTo>
                  <a:cubicBezTo>
                    <a:pt x="7437" y="0"/>
                    <a:pt x="7437" y="0"/>
                    <a:pt x="7437" y="0"/>
                  </a:cubicBezTo>
                  <a:cubicBezTo>
                    <a:pt x="7492" y="0"/>
                    <a:pt x="7536" y="35"/>
                    <a:pt x="7536" y="89"/>
                  </a:cubicBezTo>
                  <a:lnTo>
                    <a:pt x="7536" y="89"/>
                  </a:lnTo>
                  <a:cubicBezTo>
                    <a:pt x="7536" y="143"/>
                    <a:pt x="7492" y="188"/>
                    <a:pt x="7437" y="188"/>
                  </a:cubicBezTo>
                </a:path>
              </a:pathLst>
            </a:custGeom>
            <a:solidFill>
              <a:schemeClr val="tx1">
                <a:lumMod val="20000"/>
                <a:lumOff val="80000"/>
              </a:schemeClr>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2" name="Freeform 178">
              <a:extLst>
                <a:ext uri="{FF2B5EF4-FFF2-40B4-BE49-F238E27FC236}">
                  <a16:creationId xmlns="" xmlns:a16="http://schemas.microsoft.com/office/drawing/2014/main" id="{B1F14688-088A-F44B-8824-DD4007B95DF6}"/>
                </a:ext>
              </a:extLst>
            </p:cNvPr>
            <p:cNvSpPr>
              <a:spLocks noChangeArrowheads="1"/>
            </p:cNvSpPr>
            <p:nvPr/>
          </p:nvSpPr>
          <p:spPr bwMode="auto">
            <a:xfrm>
              <a:off x="7957160" y="7597802"/>
              <a:ext cx="8428808" cy="212078"/>
            </a:xfrm>
            <a:custGeom>
              <a:avLst/>
              <a:gdLst>
                <a:gd name="T0" fmla="*/ 7437 w 7537"/>
                <a:gd name="T1" fmla="*/ 189 h 190"/>
                <a:gd name="T2" fmla="*/ 7437 w 7537"/>
                <a:gd name="T3" fmla="*/ 189 h 190"/>
                <a:gd name="T4" fmla="*/ 99 w 7537"/>
                <a:gd name="T5" fmla="*/ 189 h 190"/>
                <a:gd name="T6" fmla="*/ 0 w 7537"/>
                <a:gd name="T7" fmla="*/ 99 h 190"/>
                <a:gd name="T8" fmla="*/ 0 w 7537"/>
                <a:gd name="T9" fmla="*/ 99 h 190"/>
                <a:gd name="T10" fmla="*/ 99 w 7537"/>
                <a:gd name="T11" fmla="*/ 0 h 190"/>
                <a:gd name="T12" fmla="*/ 7437 w 7537"/>
                <a:gd name="T13" fmla="*/ 0 h 190"/>
                <a:gd name="T14" fmla="*/ 7536 w 7537"/>
                <a:gd name="T15" fmla="*/ 99 h 190"/>
                <a:gd name="T16" fmla="*/ 7536 w 7537"/>
                <a:gd name="T17" fmla="*/ 99 h 190"/>
                <a:gd name="T18" fmla="*/ 7437 w 7537"/>
                <a:gd name="T19"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37" h="190">
                  <a:moveTo>
                    <a:pt x="7437" y="189"/>
                  </a:moveTo>
                  <a:lnTo>
                    <a:pt x="7437" y="189"/>
                  </a:lnTo>
                  <a:cubicBezTo>
                    <a:pt x="99" y="189"/>
                    <a:pt x="99" y="189"/>
                    <a:pt x="99" y="189"/>
                  </a:cubicBezTo>
                  <a:cubicBezTo>
                    <a:pt x="45" y="189"/>
                    <a:pt x="0" y="153"/>
                    <a:pt x="0" y="99"/>
                  </a:cubicBezTo>
                  <a:lnTo>
                    <a:pt x="0" y="99"/>
                  </a:lnTo>
                  <a:cubicBezTo>
                    <a:pt x="0" y="45"/>
                    <a:pt x="45" y="0"/>
                    <a:pt x="99" y="0"/>
                  </a:cubicBezTo>
                  <a:cubicBezTo>
                    <a:pt x="7437" y="0"/>
                    <a:pt x="7437" y="0"/>
                    <a:pt x="7437" y="0"/>
                  </a:cubicBezTo>
                  <a:cubicBezTo>
                    <a:pt x="7492" y="0"/>
                    <a:pt x="7536" y="45"/>
                    <a:pt x="7536" y="99"/>
                  </a:cubicBezTo>
                  <a:lnTo>
                    <a:pt x="7536" y="99"/>
                  </a:lnTo>
                  <a:cubicBezTo>
                    <a:pt x="7536" y="153"/>
                    <a:pt x="7492" y="189"/>
                    <a:pt x="7437" y="189"/>
                  </a:cubicBezTo>
                </a:path>
              </a:pathLst>
            </a:custGeom>
            <a:solidFill>
              <a:schemeClr val="tx1">
                <a:lumMod val="20000"/>
                <a:lumOff val="80000"/>
              </a:schemeClr>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3" name="Freeform 179">
              <a:extLst>
                <a:ext uri="{FF2B5EF4-FFF2-40B4-BE49-F238E27FC236}">
                  <a16:creationId xmlns="" xmlns:a16="http://schemas.microsoft.com/office/drawing/2014/main" id="{400741F6-46C3-F44D-82E5-CBFF837EBF14}"/>
                </a:ext>
              </a:extLst>
            </p:cNvPr>
            <p:cNvSpPr>
              <a:spLocks noChangeArrowheads="1"/>
            </p:cNvSpPr>
            <p:nvPr/>
          </p:nvSpPr>
          <p:spPr bwMode="auto">
            <a:xfrm>
              <a:off x="7957160" y="8411586"/>
              <a:ext cx="8428808" cy="212075"/>
            </a:xfrm>
            <a:custGeom>
              <a:avLst/>
              <a:gdLst>
                <a:gd name="T0" fmla="*/ 7437 w 7537"/>
                <a:gd name="T1" fmla="*/ 189 h 190"/>
                <a:gd name="T2" fmla="*/ 7437 w 7537"/>
                <a:gd name="T3" fmla="*/ 189 h 190"/>
                <a:gd name="T4" fmla="*/ 99 w 7537"/>
                <a:gd name="T5" fmla="*/ 189 h 190"/>
                <a:gd name="T6" fmla="*/ 0 w 7537"/>
                <a:gd name="T7" fmla="*/ 90 h 190"/>
                <a:gd name="T8" fmla="*/ 0 w 7537"/>
                <a:gd name="T9" fmla="*/ 90 h 190"/>
                <a:gd name="T10" fmla="*/ 99 w 7537"/>
                <a:gd name="T11" fmla="*/ 0 h 190"/>
                <a:gd name="T12" fmla="*/ 7437 w 7537"/>
                <a:gd name="T13" fmla="*/ 0 h 190"/>
                <a:gd name="T14" fmla="*/ 7536 w 7537"/>
                <a:gd name="T15" fmla="*/ 90 h 190"/>
                <a:gd name="T16" fmla="*/ 7536 w 7537"/>
                <a:gd name="T17" fmla="*/ 90 h 190"/>
                <a:gd name="T18" fmla="*/ 7437 w 7537"/>
                <a:gd name="T19"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37" h="190">
                  <a:moveTo>
                    <a:pt x="7437" y="189"/>
                  </a:moveTo>
                  <a:lnTo>
                    <a:pt x="7437" y="189"/>
                  </a:lnTo>
                  <a:cubicBezTo>
                    <a:pt x="99" y="189"/>
                    <a:pt x="99" y="189"/>
                    <a:pt x="99" y="189"/>
                  </a:cubicBezTo>
                  <a:cubicBezTo>
                    <a:pt x="45" y="189"/>
                    <a:pt x="0" y="144"/>
                    <a:pt x="0" y="90"/>
                  </a:cubicBezTo>
                  <a:lnTo>
                    <a:pt x="0" y="90"/>
                  </a:lnTo>
                  <a:cubicBezTo>
                    <a:pt x="0" y="45"/>
                    <a:pt x="45" y="0"/>
                    <a:pt x="99" y="0"/>
                  </a:cubicBezTo>
                  <a:cubicBezTo>
                    <a:pt x="7437" y="0"/>
                    <a:pt x="7437" y="0"/>
                    <a:pt x="7437" y="0"/>
                  </a:cubicBezTo>
                  <a:cubicBezTo>
                    <a:pt x="7492" y="0"/>
                    <a:pt x="7536" y="45"/>
                    <a:pt x="7536" y="90"/>
                  </a:cubicBezTo>
                  <a:lnTo>
                    <a:pt x="7536" y="90"/>
                  </a:lnTo>
                  <a:cubicBezTo>
                    <a:pt x="7536" y="144"/>
                    <a:pt x="7492" y="189"/>
                    <a:pt x="7437" y="189"/>
                  </a:cubicBezTo>
                </a:path>
              </a:pathLst>
            </a:custGeom>
            <a:solidFill>
              <a:schemeClr val="tx1">
                <a:lumMod val="20000"/>
                <a:lumOff val="80000"/>
              </a:schemeClr>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4" name="Freeform 180">
              <a:extLst>
                <a:ext uri="{FF2B5EF4-FFF2-40B4-BE49-F238E27FC236}">
                  <a16:creationId xmlns="" xmlns:a16="http://schemas.microsoft.com/office/drawing/2014/main" id="{D94EF658-7B92-D24D-8472-7731DF548C79}"/>
                </a:ext>
              </a:extLst>
            </p:cNvPr>
            <p:cNvSpPr>
              <a:spLocks noChangeArrowheads="1"/>
            </p:cNvSpPr>
            <p:nvPr/>
          </p:nvSpPr>
          <p:spPr bwMode="auto">
            <a:xfrm>
              <a:off x="7957160" y="9225366"/>
              <a:ext cx="8428808" cy="212078"/>
            </a:xfrm>
            <a:custGeom>
              <a:avLst/>
              <a:gdLst>
                <a:gd name="T0" fmla="*/ 7437 w 7537"/>
                <a:gd name="T1" fmla="*/ 189 h 190"/>
                <a:gd name="T2" fmla="*/ 7437 w 7537"/>
                <a:gd name="T3" fmla="*/ 189 h 190"/>
                <a:gd name="T4" fmla="*/ 99 w 7537"/>
                <a:gd name="T5" fmla="*/ 189 h 190"/>
                <a:gd name="T6" fmla="*/ 0 w 7537"/>
                <a:gd name="T7" fmla="*/ 90 h 190"/>
                <a:gd name="T8" fmla="*/ 0 w 7537"/>
                <a:gd name="T9" fmla="*/ 90 h 190"/>
                <a:gd name="T10" fmla="*/ 99 w 7537"/>
                <a:gd name="T11" fmla="*/ 0 h 190"/>
                <a:gd name="T12" fmla="*/ 7437 w 7537"/>
                <a:gd name="T13" fmla="*/ 0 h 190"/>
                <a:gd name="T14" fmla="*/ 7536 w 7537"/>
                <a:gd name="T15" fmla="*/ 90 h 190"/>
                <a:gd name="T16" fmla="*/ 7536 w 7537"/>
                <a:gd name="T17" fmla="*/ 90 h 190"/>
                <a:gd name="T18" fmla="*/ 7437 w 7537"/>
                <a:gd name="T19"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37" h="190">
                  <a:moveTo>
                    <a:pt x="7437" y="189"/>
                  </a:moveTo>
                  <a:lnTo>
                    <a:pt x="7437" y="189"/>
                  </a:lnTo>
                  <a:cubicBezTo>
                    <a:pt x="99" y="189"/>
                    <a:pt x="99" y="189"/>
                    <a:pt x="99" y="189"/>
                  </a:cubicBezTo>
                  <a:cubicBezTo>
                    <a:pt x="45" y="189"/>
                    <a:pt x="0" y="144"/>
                    <a:pt x="0" y="90"/>
                  </a:cubicBezTo>
                  <a:lnTo>
                    <a:pt x="0" y="90"/>
                  </a:lnTo>
                  <a:cubicBezTo>
                    <a:pt x="0" y="36"/>
                    <a:pt x="45" y="0"/>
                    <a:pt x="99" y="0"/>
                  </a:cubicBezTo>
                  <a:cubicBezTo>
                    <a:pt x="7437" y="0"/>
                    <a:pt x="7437" y="0"/>
                    <a:pt x="7437" y="0"/>
                  </a:cubicBezTo>
                  <a:cubicBezTo>
                    <a:pt x="7492" y="0"/>
                    <a:pt x="7536" y="36"/>
                    <a:pt x="7536" y="90"/>
                  </a:cubicBezTo>
                  <a:lnTo>
                    <a:pt x="7536" y="90"/>
                  </a:lnTo>
                  <a:cubicBezTo>
                    <a:pt x="7536" y="144"/>
                    <a:pt x="7492" y="189"/>
                    <a:pt x="7437" y="189"/>
                  </a:cubicBezTo>
                </a:path>
              </a:pathLst>
            </a:custGeom>
            <a:solidFill>
              <a:schemeClr val="tx1">
                <a:lumMod val="20000"/>
                <a:lumOff val="80000"/>
              </a:schemeClr>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5" name="Freeform 181">
              <a:extLst>
                <a:ext uri="{FF2B5EF4-FFF2-40B4-BE49-F238E27FC236}">
                  <a16:creationId xmlns="" xmlns:a16="http://schemas.microsoft.com/office/drawing/2014/main" id="{0D002F1E-7AA7-1D4E-B34E-63B02741C066}"/>
                </a:ext>
              </a:extLst>
            </p:cNvPr>
            <p:cNvSpPr>
              <a:spLocks noChangeArrowheads="1"/>
            </p:cNvSpPr>
            <p:nvPr/>
          </p:nvSpPr>
          <p:spPr bwMode="auto">
            <a:xfrm>
              <a:off x="7957160" y="10029286"/>
              <a:ext cx="8428808" cy="212075"/>
            </a:xfrm>
            <a:custGeom>
              <a:avLst/>
              <a:gdLst>
                <a:gd name="T0" fmla="*/ 7437 w 7537"/>
                <a:gd name="T1" fmla="*/ 189 h 190"/>
                <a:gd name="T2" fmla="*/ 7437 w 7537"/>
                <a:gd name="T3" fmla="*/ 189 h 190"/>
                <a:gd name="T4" fmla="*/ 99 w 7537"/>
                <a:gd name="T5" fmla="*/ 189 h 190"/>
                <a:gd name="T6" fmla="*/ 0 w 7537"/>
                <a:gd name="T7" fmla="*/ 99 h 190"/>
                <a:gd name="T8" fmla="*/ 0 w 7537"/>
                <a:gd name="T9" fmla="*/ 99 h 190"/>
                <a:gd name="T10" fmla="*/ 99 w 7537"/>
                <a:gd name="T11" fmla="*/ 0 h 190"/>
                <a:gd name="T12" fmla="*/ 7437 w 7537"/>
                <a:gd name="T13" fmla="*/ 0 h 190"/>
                <a:gd name="T14" fmla="*/ 7536 w 7537"/>
                <a:gd name="T15" fmla="*/ 99 h 190"/>
                <a:gd name="T16" fmla="*/ 7536 w 7537"/>
                <a:gd name="T17" fmla="*/ 99 h 190"/>
                <a:gd name="T18" fmla="*/ 7437 w 7537"/>
                <a:gd name="T19"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37" h="190">
                  <a:moveTo>
                    <a:pt x="7437" y="189"/>
                  </a:moveTo>
                  <a:lnTo>
                    <a:pt x="7437" y="189"/>
                  </a:lnTo>
                  <a:cubicBezTo>
                    <a:pt x="99" y="189"/>
                    <a:pt x="99" y="189"/>
                    <a:pt x="99" y="189"/>
                  </a:cubicBezTo>
                  <a:cubicBezTo>
                    <a:pt x="45" y="189"/>
                    <a:pt x="0" y="153"/>
                    <a:pt x="0" y="99"/>
                  </a:cubicBezTo>
                  <a:lnTo>
                    <a:pt x="0" y="99"/>
                  </a:lnTo>
                  <a:cubicBezTo>
                    <a:pt x="0" y="45"/>
                    <a:pt x="45" y="0"/>
                    <a:pt x="99" y="0"/>
                  </a:cubicBezTo>
                  <a:cubicBezTo>
                    <a:pt x="7437" y="0"/>
                    <a:pt x="7437" y="0"/>
                    <a:pt x="7437" y="0"/>
                  </a:cubicBezTo>
                  <a:cubicBezTo>
                    <a:pt x="7492" y="0"/>
                    <a:pt x="7536" y="45"/>
                    <a:pt x="7536" y="99"/>
                  </a:cubicBezTo>
                  <a:lnTo>
                    <a:pt x="7536" y="99"/>
                  </a:lnTo>
                  <a:cubicBezTo>
                    <a:pt x="7536" y="153"/>
                    <a:pt x="7492" y="189"/>
                    <a:pt x="7437" y="189"/>
                  </a:cubicBezTo>
                </a:path>
              </a:pathLst>
            </a:custGeom>
            <a:solidFill>
              <a:schemeClr val="tx1">
                <a:lumMod val="20000"/>
                <a:lumOff val="80000"/>
              </a:schemeClr>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6" name="Freeform 182">
              <a:extLst>
                <a:ext uri="{FF2B5EF4-FFF2-40B4-BE49-F238E27FC236}">
                  <a16:creationId xmlns="" xmlns:a16="http://schemas.microsoft.com/office/drawing/2014/main" id="{82EC4CF1-8C0F-4846-93D7-B655D3ADDFD1}"/>
                </a:ext>
              </a:extLst>
            </p:cNvPr>
            <p:cNvSpPr>
              <a:spLocks noChangeArrowheads="1"/>
            </p:cNvSpPr>
            <p:nvPr/>
          </p:nvSpPr>
          <p:spPr bwMode="auto">
            <a:xfrm>
              <a:off x="7957160" y="10843066"/>
              <a:ext cx="8428808" cy="212078"/>
            </a:xfrm>
            <a:custGeom>
              <a:avLst/>
              <a:gdLst>
                <a:gd name="T0" fmla="*/ 7437 w 7537"/>
                <a:gd name="T1" fmla="*/ 189 h 190"/>
                <a:gd name="T2" fmla="*/ 7437 w 7537"/>
                <a:gd name="T3" fmla="*/ 189 h 190"/>
                <a:gd name="T4" fmla="*/ 99 w 7537"/>
                <a:gd name="T5" fmla="*/ 189 h 190"/>
                <a:gd name="T6" fmla="*/ 0 w 7537"/>
                <a:gd name="T7" fmla="*/ 99 h 190"/>
                <a:gd name="T8" fmla="*/ 0 w 7537"/>
                <a:gd name="T9" fmla="*/ 99 h 190"/>
                <a:gd name="T10" fmla="*/ 99 w 7537"/>
                <a:gd name="T11" fmla="*/ 0 h 190"/>
                <a:gd name="T12" fmla="*/ 7437 w 7537"/>
                <a:gd name="T13" fmla="*/ 0 h 190"/>
                <a:gd name="T14" fmla="*/ 7536 w 7537"/>
                <a:gd name="T15" fmla="*/ 99 h 190"/>
                <a:gd name="T16" fmla="*/ 7536 w 7537"/>
                <a:gd name="T17" fmla="*/ 99 h 190"/>
                <a:gd name="T18" fmla="*/ 7437 w 7537"/>
                <a:gd name="T19"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37" h="190">
                  <a:moveTo>
                    <a:pt x="7437" y="189"/>
                  </a:moveTo>
                  <a:lnTo>
                    <a:pt x="7437" y="189"/>
                  </a:lnTo>
                  <a:cubicBezTo>
                    <a:pt x="99" y="189"/>
                    <a:pt x="99" y="189"/>
                    <a:pt x="99" y="189"/>
                  </a:cubicBezTo>
                  <a:cubicBezTo>
                    <a:pt x="45" y="189"/>
                    <a:pt x="0" y="144"/>
                    <a:pt x="0" y="99"/>
                  </a:cubicBezTo>
                  <a:lnTo>
                    <a:pt x="0" y="99"/>
                  </a:lnTo>
                  <a:cubicBezTo>
                    <a:pt x="0" y="45"/>
                    <a:pt x="45" y="0"/>
                    <a:pt x="99" y="0"/>
                  </a:cubicBezTo>
                  <a:cubicBezTo>
                    <a:pt x="7437" y="0"/>
                    <a:pt x="7437" y="0"/>
                    <a:pt x="7437" y="0"/>
                  </a:cubicBezTo>
                  <a:cubicBezTo>
                    <a:pt x="7492" y="0"/>
                    <a:pt x="7536" y="45"/>
                    <a:pt x="7536" y="99"/>
                  </a:cubicBezTo>
                  <a:lnTo>
                    <a:pt x="7536" y="99"/>
                  </a:lnTo>
                  <a:cubicBezTo>
                    <a:pt x="7536" y="144"/>
                    <a:pt x="7492" y="189"/>
                    <a:pt x="7437" y="189"/>
                  </a:cubicBezTo>
                </a:path>
              </a:pathLst>
            </a:custGeom>
            <a:solidFill>
              <a:schemeClr val="tx1">
                <a:lumMod val="20000"/>
                <a:lumOff val="80000"/>
              </a:schemeClr>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7" name="Freeform 183">
              <a:extLst>
                <a:ext uri="{FF2B5EF4-FFF2-40B4-BE49-F238E27FC236}">
                  <a16:creationId xmlns="" xmlns:a16="http://schemas.microsoft.com/office/drawing/2014/main" id="{749C4FB9-6EB5-3248-9AD0-F097D15B60A2}"/>
                </a:ext>
              </a:extLst>
            </p:cNvPr>
            <p:cNvSpPr>
              <a:spLocks noChangeArrowheads="1"/>
            </p:cNvSpPr>
            <p:nvPr/>
          </p:nvSpPr>
          <p:spPr bwMode="auto">
            <a:xfrm>
              <a:off x="10127245" y="6562079"/>
              <a:ext cx="2895090" cy="2895093"/>
            </a:xfrm>
            <a:custGeom>
              <a:avLst/>
              <a:gdLst>
                <a:gd name="T0" fmla="*/ 2589 w 2590"/>
                <a:gd name="T1" fmla="*/ 1294 h 2590"/>
                <a:gd name="T2" fmla="*/ 2589 w 2590"/>
                <a:gd name="T3" fmla="*/ 1294 h 2590"/>
                <a:gd name="T4" fmla="*/ 1295 w 2590"/>
                <a:gd name="T5" fmla="*/ 2589 h 2590"/>
                <a:gd name="T6" fmla="*/ 0 w 2590"/>
                <a:gd name="T7" fmla="*/ 1294 h 2590"/>
                <a:gd name="T8" fmla="*/ 1295 w 2590"/>
                <a:gd name="T9" fmla="*/ 0 h 2590"/>
                <a:gd name="T10" fmla="*/ 2589 w 2590"/>
                <a:gd name="T11" fmla="*/ 1294 h 2590"/>
              </a:gdLst>
              <a:ahLst/>
              <a:cxnLst>
                <a:cxn ang="0">
                  <a:pos x="T0" y="T1"/>
                </a:cxn>
                <a:cxn ang="0">
                  <a:pos x="T2" y="T3"/>
                </a:cxn>
                <a:cxn ang="0">
                  <a:pos x="T4" y="T5"/>
                </a:cxn>
                <a:cxn ang="0">
                  <a:pos x="T6" y="T7"/>
                </a:cxn>
                <a:cxn ang="0">
                  <a:pos x="T8" y="T9"/>
                </a:cxn>
                <a:cxn ang="0">
                  <a:pos x="T10" y="T11"/>
                </a:cxn>
              </a:cxnLst>
              <a:rect l="0" t="0" r="r" b="b"/>
              <a:pathLst>
                <a:path w="2590" h="2590">
                  <a:moveTo>
                    <a:pt x="2589" y="1294"/>
                  </a:moveTo>
                  <a:lnTo>
                    <a:pt x="2589" y="1294"/>
                  </a:lnTo>
                  <a:cubicBezTo>
                    <a:pt x="2589" y="2004"/>
                    <a:pt x="2014" y="2589"/>
                    <a:pt x="1295" y="2589"/>
                  </a:cubicBezTo>
                  <a:cubicBezTo>
                    <a:pt x="576" y="2589"/>
                    <a:pt x="0" y="2004"/>
                    <a:pt x="0" y="1294"/>
                  </a:cubicBezTo>
                  <a:cubicBezTo>
                    <a:pt x="0" y="574"/>
                    <a:pt x="576" y="0"/>
                    <a:pt x="1295" y="0"/>
                  </a:cubicBezTo>
                  <a:cubicBezTo>
                    <a:pt x="2014" y="0"/>
                    <a:pt x="2589" y="574"/>
                    <a:pt x="2589" y="1294"/>
                  </a:cubicBezTo>
                </a:path>
              </a:pathLst>
            </a:custGeom>
            <a:solidFill>
              <a:schemeClr val="accent3">
                <a:lumMod val="20000"/>
                <a:lumOff val="80000"/>
              </a:schemeClr>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8" name="Freeform 184">
              <a:extLst>
                <a:ext uri="{FF2B5EF4-FFF2-40B4-BE49-F238E27FC236}">
                  <a16:creationId xmlns="" xmlns:a16="http://schemas.microsoft.com/office/drawing/2014/main" id="{06318021-1BE3-6D4A-99BB-67A08D6D904A}"/>
                </a:ext>
              </a:extLst>
            </p:cNvPr>
            <p:cNvSpPr>
              <a:spLocks noChangeArrowheads="1"/>
            </p:cNvSpPr>
            <p:nvPr/>
          </p:nvSpPr>
          <p:spPr bwMode="auto">
            <a:xfrm>
              <a:off x="12795463" y="9254958"/>
              <a:ext cx="2120765" cy="2061581"/>
            </a:xfrm>
            <a:custGeom>
              <a:avLst/>
              <a:gdLst>
                <a:gd name="T0" fmla="*/ 1358 w 1898"/>
                <a:gd name="T1" fmla="*/ 1843 h 1844"/>
                <a:gd name="T2" fmla="*/ 1358 w 1898"/>
                <a:gd name="T3" fmla="*/ 1843 h 1844"/>
                <a:gd name="T4" fmla="*/ 1304 w 1898"/>
                <a:gd name="T5" fmla="*/ 1817 h 1844"/>
                <a:gd name="T6" fmla="*/ 161 w 1898"/>
                <a:gd name="T7" fmla="*/ 692 h 1844"/>
                <a:gd name="T8" fmla="*/ 152 w 1898"/>
                <a:gd name="T9" fmla="*/ 117 h 1844"/>
                <a:gd name="T10" fmla="*/ 449 w 1898"/>
                <a:gd name="T11" fmla="*/ 0 h 1844"/>
                <a:gd name="T12" fmla="*/ 449 w 1898"/>
                <a:gd name="T13" fmla="*/ 0 h 1844"/>
                <a:gd name="T14" fmla="*/ 737 w 1898"/>
                <a:gd name="T15" fmla="*/ 117 h 1844"/>
                <a:gd name="T16" fmla="*/ 1879 w 1898"/>
                <a:gd name="T17" fmla="*/ 1259 h 1844"/>
                <a:gd name="T18" fmla="*/ 1897 w 1898"/>
                <a:gd name="T19" fmla="*/ 1322 h 1844"/>
                <a:gd name="T20" fmla="*/ 1879 w 1898"/>
                <a:gd name="T21" fmla="*/ 1385 h 1844"/>
                <a:gd name="T22" fmla="*/ 1412 w 1898"/>
                <a:gd name="T23" fmla="*/ 1817 h 1844"/>
                <a:gd name="T24" fmla="*/ 1358 w 1898"/>
                <a:gd name="T25" fmla="*/ 1843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8" h="1844">
                  <a:moveTo>
                    <a:pt x="1358" y="1843"/>
                  </a:moveTo>
                  <a:lnTo>
                    <a:pt x="1358" y="1843"/>
                  </a:lnTo>
                  <a:cubicBezTo>
                    <a:pt x="1340" y="1843"/>
                    <a:pt x="1313" y="1835"/>
                    <a:pt x="1304" y="1817"/>
                  </a:cubicBezTo>
                  <a:cubicBezTo>
                    <a:pt x="161" y="692"/>
                    <a:pt x="161" y="692"/>
                    <a:pt x="161" y="692"/>
                  </a:cubicBezTo>
                  <a:cubicBezTo>
                    <a:pt x="0" y="539"/>
                    <a:pt x="0" y="279"/>
                    <a:pt x="152" y="117"/>
                  </a:cubicBezTo>
                  <a:cubicBezTo>
                    <a:pt x="233" y="45"/>
                    <a:pt x="332" y="0"/>
                    <a:pt x="449" y="0"/>
                  </a:cubicBezTo>
                  <a:lnTo>
                    <a:pt x="449" y="0"/>
                  </a:lnTo>
                  <a:cubicBezTo>
                    <a:pt x="557" y="0"/>
                    <a:pt x="656" y="36"/>
                    <a:pt x="737" y="117"/>
                  </a:cubicBezTo>
                  <a:cubicBezTo>
                    <a:pt x="1879" y="1259"/>
                    <a:pt x="1879" y="1259"/>
                    <a:pt x="1879" y="1259"/>
                  </a:cubicBezTo>
                  <a:cubicBezTo>
                    <a:pt x="1888" y="1277"/>
                    <a:pt x="1897" y="1304"/>
                    <a:pt x="1897" y="1322"/>
                  </a:cubicBezTo>
                  <a:cubicBezTo>
                    <a:pt x="1897" y="1340"/>
                    <a:pt x="1888" y="1367"/>
                    <a:pt x="1879" y="1385"/>
                  </a:cubicBezTo>
                  <a:cubicBezTo>
                    <a:pt x="1412" y="1817"/>
                    <a:pt x="1412" y="1817"/>
                    <a:pt x="1412" y="1817"/>
                  </a:cubicBezTo>
                  <a:cubicBezTo>
                    <a:pt x="1403" y="1835"/>
                    <a:pt x="1376" y="1843"/>
                    <a:pt x="1358" y="1843"/>
                  </a:cubicBezTo>
                </a:path>
              </a:pathLst>
            </a:custGeom>
            <a:solidFill>
              <a:schemeClr val="accent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19" name="Freeform 185">
              <a:extLst>
                <a:ext uri="{FF2B5EF4-FFF2-40B4-BE49-F238E27FC236}">
                  <a16:creationId xmlns="" xmlns:a16="http://schemas.microsoft.com/office/drawing/2014/main" id="{E7B9EC0D-9581-C948-AA85-E59E8B4853B0}"/>
                </a:ext>
              </a:extLst>
            </p:cNvPr>
            <p:cNvSpPr>
              <a:spLocks noChangeArrowheads="1"/>
            </p:cNvSpPr>
            <p:nvPr/>
          </p:nvSpPr>
          <p:spPr bwMode="auto">
            <a:xfrm>
              <a:off x="9934895" y="6369732"/>
              <a:ext cx="3269926" cy="3269923"/>
            </a:xfrm>
            <a:custGeom>
              <a:avLst/>
              <a:gdLst>
                <a:gd name="T0" fmla="*/ 1466 w 2923"/>
                <a:gd name="T1" fmla="*/ 2922 h 2923"/>
                <a:gd name="T2" fmla="*/ 1466 w 2923"/>
                <a:gd name="T3" fmla="*/ 2922 h 2923"/>
                <a:gd name="T4" fmla="*/ 0 w 2923"/>
                <a:gd name="T5" fmla="*/ 1465 h 2923"/>
                <a:gd name="T6" fmla="*/ 1466 w 2923"/>
                <a:gd name="T7" fmla="*/ 0 h 2923"/>
                <a:gd name="T8" fmla="*/ 2922 w 2923"/>
                <a:gd name="T9" fmla="*/ 1465 h 2923"/>
                <a:gd name="T10" fmla="*/ 1466 w 2923"/>
                <a:gd name="T11" fmla="*/ 2922 h 2923"/>
                <a:gd name="T12" fmla="*/ 1466 w 2923"/>
                <a:gd name="T13" fmla="*/ 171 h 2923"/>
                <a:gd name="T14" fmla="*/ 1466 w 2923"/>
                <a:gd name="T15" fmla="*/ 171 h 2923"/>
                <a:gd name="T16" fmla="*/ 171 w 2923"/>
                <a:gd name="T17" fmla="*/ 1465 h 2923"/>
                <a:gd name="T18" fmla="*/ 1466 w 2923"/>
                <a:gd name="T19" fmla="*/ 2760 h 2923"/>
                <a:gd name="T20" fmla="*/ 2760 w 2923"/>
                <a:gd name="T21" fmla="*/ 1465 h 2923"/>
                <a:gd name="T22" fmla="*/ 1466 w 2923"/>
                <a:gd name="T23" fmla="*/ 171 h 2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23" h="2923">
                  <a:moveTo>
                    <a:pt x="1466" y="2922"/>
                  </a:moveTo>
                  <a:lnTo>
                    <a:pt x="1466" y="2922"/>
                  </a:lnTo>
                  <a:cubicBezTo>
                    <a:pt x="657" y="2922"/>
                    <a:pt x="0" y="2274"/>
                    <a:pt x="0" y="1465"/>
                  </a:cubicBezTo>
                  <a:cubicBezTo>
                    <a:pt x="0" y="655"/>
                    <a:pt x="657" y="0"/>
                    <a:pt x="1466" y="0"/>
                  </a:cubicBezTo>
                  <a:cubicBezTo>
                    <a:pt x="2275" y="0"/>
                    <a:pt x="2922" y="655"/>
                    <a:pt x="2922" y="1465"/>
                  </a:cubicBezTo>
                  <a:cubicBezTo>
                    <a:pt x="2922" y="2274"/>
                    <a:pt x="2275" y="2922"/>
                    <a:pt x="1466" y="2922"/>
                  </a:cubicBezTo>
                  <a:close/>
                  <a:moveTo>
                    <a:pt x="1466" y="171"/>
                  </a:moveTo>
                  <a:lnTo>
                    <a:pt x="1466" y="171"/>
                  </a:lnTo>
                  <a:cubicBezTo>
                    <a:pt x="747" y="171"/>
                    <a:pt x="171" y="745"/>
                    <a:pt x="171" y="1465"/>
                  </a:cubicBezTo>
                  <a:cubicBezTo>
                    <a:pt x="171" y="2175"/>
                    <a:pt x="747" y="2760"/>
                    <a:pt x="1466" y="2760"/>
                  </a:cubicBezTo>
                  <a:cubicBezTo>
                    <a:pt x="2176" y="2760"/>
                    <a:pt x="2760" y="2175"/>
                    <a:pt x="2760" y="1465"/>
                  </a:cubicBezTo>
                  <a:cubicBezTo>
                    <a:pt x="2760" y="745"/>
                    <a:pt x="2176" y="171"/>
                    <a:pt x="1466" y="171"/>
                  </a:cubicBezTo>
                  <a:close/>
                </a:path>
              </a:pathLst>
            </a:custGeom>
            <a:solidFill>
              <a:schemeClr val="accent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0" name="Freeform 189">
              <a:extLst>
                <a:ext uri="{FF2B5EF4-FFF2-40B4-BE49-F238E27FC236}">
                  <a16:creationId xmlns="" xmlns:a16="http://schemas.microsoft.com/office/drawing/2014/main" id="{AA1F8630-C9E5-EF4E-8632-F24F74421B17}"/>
                </a:ext>
              </a:extLst>
            </p:cNvPr>
            <p:cNvSpPr>
              <a:spLocks noChangeArrowheads="1"/>
            </p:cNvSpPr>
            <p:nvPr/>
          </p:nvSpPr>
          <p:spPr bwMode="auto">
            <a:xfrm>
              <a:off x="16696686" y="5472106"/>
              <a:ext cx="2175016" cy="2175016"/>
            </a:xfrm>
            <a:custGeom>
              <a:avLst/>
              <a:gdLst>
                <a:gd name="T0" fmla="*/ 1943 w 1944"/>
                <a:gd name="T1" fmla="*/ 972 h 1943"/>
                <a:gd name="T2" fmla="*/ 1943 w 1944"/>
                <a:gd name="T3" fmla="*/ 972 h 1943"/>
                <a:gd name="T4" fmla="*/ 972 w 1944"/>
                <a:gd name="T5" fmla="*/ 1942 h 1943"/>
                <a:gd name="T6" fmla="*/ 0 w 1944"/>
                <a:gd name="T7" fmla="*/ 972 h 1943"/>
                <a:gd name="T8" fmla="*/ 972 w 1944"/>
                <a:gd name="T9" fmla="*/ 0 h 1943"/>
                <a:gd name="T10" fmla="*/ 1943 w 1944"/>
                <a:gd name="T11" fmla="*/ 972 h 1943"/>
              </a:gdLst>
              <a:ahLst/>
              <a:cxnLst>
                <a:cxn ang="0">
                  <a:pos x="T0" y="T1"/>
                </a:cxn>
                <a:cxn ang="0">
                  <a:pos x="T2" y="T3"/>
                </a:cxn>
                <a:cxn ang="0">
                  <a:pos x="T4" y="T5"/>
                </a:cxn>
                <a:cxn ang="0">
                  <a:pos x="T6" y="T7"/>
                </a:cxn>
                <a:cxn ang="0">
                  <a:pos x="T8" y="T9"/>
                </a:cxn>
                <a:cxn ang="0">
                  <a:pos x="T10" y="T11"/>
                </a:cxn>
              </a:cxnLst>
              <a:rect l="0" t="0" r="r" b="b"/>
              <a:pathLst>
                <a:path w="1944" h="1943">
                  <a:moveTo>
                    <a:pt x="1943" y="972"/>
                  </a:moveTo>
                  <a:lnTo>
                    <a:pt x="1943" y="972"/>
                  </a:lnTo>
                  <a:cubicBezTo>
                    <a:pt x="1943" y="1501"/>
                    <a:pt x="1502" y="1942"/>
                    <a:pt x="972" y="1942"/>
                  </a:cubicBezTo>
                  <a:cubicBezTo>
                    <a:pt x="432" y="1942"/>
                    <a:pt x="0" y="1501"/>
                    <a:pt x="0" y="972"/>
                  </a:cubicBezTo>
                  <a:cubicBezTo>
                    <a:pt x="0" y="432"/>
                    <a:pt x="432" y="0"/>
                    <a:pt x="972" y="0"/>
                  </a:cubicBezTo>
                  <a:cubicBezTo>
                    <a:pt x="1502" y="0"/>
                    <a:pt x="1943" y="432"/>
                    <a:pt x="1943" y="972"/>
                  </a:cubicBezTo>
                </a:path>
              </a:pathLst>
            </a:custGeom>
            <a:solidFill>
              <a:schemeClr val="accent3"/>
            </a:solidFill>
            <a:ln w="9525" cap="flat">
              <a:noFill/>
              <a:bevel/>
              <a:headEnd/>
              <a:tailEnd/>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1" name="Freeform 190">
              <a:extLst>
                <a:ext uri="{FF2B5EF4-FFF2-40B4-BE49-F238E27FC236}">
                  <a16:creationId xmlns="" xmlns:a16="http://schemas.microsoft.com/office/drawing/2014/main" id="{AE816ADB-16A4-6249-8C06-41F2B7C1A3CD}"/>
                </a:ext>
              </a:extLst>
            </p:cNvPr>
            <p:cNvSpPr>
              <a:spLocks noChangeArrowheads="1"/>
            </p:cNvSpPr>
            <p:nvPr/>
          </p:nvSpPr>
          <p:spPr bwMode="auto">
            <a:xfrm>
              <a:off x="16696686" y="9758023"/>
              <a:ext cx="2175016" cy="2175019"/>
            </a:xfrm>
            <a:custGeom>
              <a:avLst/>
              <a:gdLst>
                <a:gd name="T0" fmla="*/ 1943 w 1944"/>
                <a:gd name="T1" fmla="*/ 971 h 1943"/>
                <a:gd name="T2" fmla="*/ 1943 w 1944"/>
                <a:gd name="T3" fmla="*/ 971 h 1943"/>
                <a:gd name="T4" fmla="*/ 972 w 1944"/>
                <a:gd name="T5" fmla="*/ 1942 h 1943"/>
                <a:gd name="T6" fmla="*/ 0 w 1944"/>
                <a:gd name="T7" fmla="*/ 971 h 1943"/>
                <a:gd name="T8" fmla="*/ 972 w 1944"/>
                <a:gd name="T9" fmla="*/ 0 h 1943"/>
                <a:gd name="T10" fmla="*/ 1943 w 1944"/>
                <a:gd name="T11" fmla="*/ 971 h 1943"/>
              </a:gdLst>
              <a:ahLst/>
              <a:cxnLst>
                <a:cxn ang="0">
                  <a:pos x="T0" y="T1"/>
                </a:cxn>
                <a:cxn ang="0">
                  <a:pos x="T2" y="T3"/>
                </a:cxn>
                <a:cxn ang="0">
                  <a:pos x="T4" y="T5"/>
                </a:cxn>
                <a:cxn ang="0">
                  <a:pos x="T6" y="T7"/>
                </a:cxn>
                <a:cxn ang="0">
                  <a:pos x="T8" y="T9"/>
                </a:cxn>
                <a:cxn ang="0">
                  <a:pos x="T10" y="T11"/>
                </a:cxn>
              </a:cxnLst>
              <a:rect l="0" t="0" r="r" b="b"/>
              <a:pathLst>
                <a:path w="1944" h="1943">
                  <a:moveTo>
                    <a:pt x="1943" y="971"/>
                  </a:moveTo>
                  <a:lnTo>
                    <a:pt x="1943" y="971"/>
                  </a:lnTo>
                  <a:cubicBezTo>
                    <a:pt x="1943" y="1511"/>
                    <a:pt x="1502" y="1942"/>
                    <a:pt x="972" y="1942"/>
                  </a:cubicBezTo>
                  <a:cubicBezTo>
                    <a:pt x="432" y="1942"/>
                    <a:pt x="0" y="1511"/>
                    <a:pt x="0" y="971"/>
                  </a:cubicBezTo>
                  <a:cubicBezTo>
                    <a:pt x="0" y="431"/>
                    <a:pt x="432" y="0"/>
                    <a:pt x="972" y="0"/>
                  </a:cubicBezTo>
                  <a:cubicBezTo>
                    <a:pt x="1502" y="0"/>
                    <a:pt x="1943" y="431"/>
                    <a:pt x="1943" y="971"/>
                  </a:cubicBezTo>
                </a:path>
              </a:pathLst>
            </a:custGeom>
            <a:solidFill>
              <a:schemeClr val="accent4"/>
            </a:solidFill>
            <a:ln w="9525" cap="flat">
              <a:noFill/>
              <a:bevel/>
              <a:headEnd/>
              <a:tailEnd/>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2" name="Freeform 191">
              <a:extLst>
                <a:ext uri="{FF2B5EF4-FFF2-40B4-BE49-F238E27FC236}">
                  <a16:creationId xmlns="" xmlns:a16="http://schemas.microsoft.com/office/drawing/2014/main" id="{55838060-F23A-024D-937F-B1577C52688F}"/>
                </a:ext>
              </a:extLst>
            </p:cNvPr>
            <p:cNvSpPr>
              <a:spLocks noChangeArrowheads="1"/>
            </p:cNvSpPr>
            <p:nvPr/>
          </p:nvSpPr>
          <p:spPr bwMode="auto">
            <a:xfrm>
              <a:off x="5451697" y="5472106"/>
              <a:ext cx="2175016" cy="2175016"/>
            </a:xfrm>
            <a:custGeom>
              <a:avLst/>
              <a:gdLst>
                <a:gd name="T0" fmla="*/ 1942 w 1943"/>
                <a:gd name="T1" fmla="*/ 972 h 1943"/>
                <a:gd name="T2" fmla="*/ 1942 w 1943"/>
                <a:gd name="T3" fmla="*/ 972 h 1943"/>
                <a:gd name="T4" fmla="*/ 971 w 1943"/>
                <a:gd name="T5" fmla="*/ 1942 h 1943"/>
                <a:gd name="T6" fmla="*/ 0 w 1943"/>
                <a:gd name="T7" fmla="*/ 972 h 1943"/>
                <a:gd name="T8" fmla="*/ 971 w 1943"/>
                <a:gd name="T9" fmla="*/ 0 h 1943"/>
                <a:gd name="T10" fmla="*/ 1942 w 1943"/>
                <a:gd name="T11" fmla="*/ 972 h 1943"/>
              </a:gdLst>
              <a:ahLst/>
              <a:cxnLst>
                <a:cxn ang="0">
                  <a:pos x="T0" y="T1"/>
                </a:cxn>
                <a:cxn ang="0">
                  <a:pos x="T2" y="T3"/>
                </a:cxn>
                <a:cxn ang="0">
                  <a:pos x="T4" y="T5"/>
                </a:cxn>
                <a:cxn ang="0">
                  <a:pos x="T6" y="T7"/>
                </a:cxn>
                <a:cxn ang="0">
                  <a:pos x="T8" y="T9"/>
                </a:cxn>
                <a:cxn ang="0">
                  <a:pos x="T10" y="T11"/>
                </a:cxn>
              </a:cxnLst>
              <a:rect l="0" t="0" r="r" b="b"/>
              <a:pathLst>
                <a:path w="1943" h="1943">
                  <a:moveTo>
                    <a:pt x="1942" y="972"/>
                  </a:moveTo>
                  <a:lnTo>
                    <a:pt x="1942" y="972"/>
                  </a:lnTo>
                  <a:cubicBezTo>
                    <a:pt x="1942" y="1501"/>
                    <a:pt x="1511" y="1942"/>
                    <a:pt x="971" y="1942"/>
                  </a:cubicBezTo>
                  <a:cubicBezTo>
                    <a:pt x="440" y="1942"/>
                    <a:pt x="0" y="1501"/>
                    <a:pt x="0" y="972"/>
                  </a:cubicBezTo>
                  <a:cubicBezTo>
                    <a:pt x="0" y="432"/>
                    <a:pt x="440" y="0"/>
                    <a:pt x="971" y="0"/>
                  </a:cubicBezTo>
                  <a:cubicBezTo>
                    <a:pt x="1511" y="0"/>
                    <a:pt x="1942" y="432"/>
                    <a:pt x="1942" y="972"/>
                  </a:cubicBezTo>
                </a:path>
              </a:pathLst>
            </a:custGeom>
            <a:solidFill>
              <a:schemeClr val="accent1"/>
            </a:solidFill>
            <a:ln w="9525" cap="flat">
              <a:noFill/>
              <a:bevel/>
              <a:headEnd/>
              <a:tailEnd/>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3" name="Freeform 192">
              <a:extLst>
                <a:ext uri="{FF2B5EF4-FFF2-40B4-BE49-F238E27FC236}">
                  <a16:creationId xmlns="" xmlns:a16="http://schemas.microsoft.com/office/drawing/2014/main" id="{05263437-0265-6E40-BF85-3846CF580C9F}"/>
                </a:ext>
              </a:extLst>
            </p:cNvPr>
            <p:cNvSpPr>
              <a:spLocks noChangeArrowheads="1"/>
            </p:cNvSpPr>
            <p:nvPr/>
          </p:nvSpPr>
          <p:spPr bwMode="auto">
            <a:xfrm>
              <a:off x="5451697" y="9758023"/>
              <a:ext cx="2175016" cy="2175019"/>
            </a:xfrm>
            <a:custGeom>
              <a:avLst/>
              <a:gdLst>
                <a:gd name="T0" fmla="*/ 1942 w 1943"/>
                <a:gd name="T1" fmla="*/ 971 h 1943"/>
                <a:gd name="T2" fmla="*/ 1942 w 1943"/>
                <a:gd name="T3" fmla="*/ 971 h 1943"/>
                <a:gd name="T4" fmla="*/ 971 w 1943"/>
                <a:gd name="T5" fmla="*/ 1942 h 1943"/>
                <a:gd name="T6" fmla="*/ 0 w 1943"/>
                <a:gd name="T7" fmla="*/ 971 h 1943"/>
                <a:gd name="T8" fmla="*/ 971 w 1943"/>
                <a:gd name="T9" fmla="*/ 0 h 1943"/>
                <a:gd name="T10" fmla="*/ 1942 w 1943"/>
                <a:gd name="T11" fmla="*/ 971 h 1943"/>
              </a:gdLst>
              <a:ahLst/>
              <a:cxnLst>
                <a:cxn ang="0">
                  <a:pos x="T0" y="T1"/>
                </a:cxn>
                <a:cxn ang="0">
                  <a:pos x="T2" y="T3"/>
                </a:cxn>
                <a:cxn ang="0">
                  <a:pos x="T4" y="T5"/>
                </a:cxn>
                <a:cxn ang="0">
                  <a:pos x="T6" y="T7"/>
                </a:cxn>
                <a:cxn ang="0">
                  <a:pos x="T8" y="T9"/>
                </a:cxn>
                <a:cxn ang="0">
                  <a:pos x="T10" y="T11"/>
                </a:cxn>
              </a:cxnLst>
              <a:rect l="0" t="0" r="r" b="b"/>
              <a:pathLst>
                <a:path w="1943" h="1943">
                  <a:moveTo>
                    <a:pt x="1942" y="971"/>
                  </a:moveTo>
                  <a:lnTo>
                    <a:pt x="1942" y="971"/>
                  </a:lnTo>
                  <a:cubicBezTo>
                    <a:pt x="1942" y="1511"/>
                    <a:pt x="1511" y="1942"/>
                    <a:pt x="971" y="1942"/>
                  </a:cubicBezTo>
                  <a:cubicBezTo>
                    <a:pt x="440" y="1942"/>
                    <a:pt x="0" y="1511"/>
                    <a:pt x="0" y="971"/>
                  </a:cubicBezTo>
                  <a:cubicBezTo>
                    <a:pt x="0" y="431"/>
                    <a:pt x="440" y="0"/>
                    <a:pt x="971" y="0"/>
                  </a:cubicBezTo>
                  <a:cubicBezTo>
                    <a:pt x="1511" y="0"/>
                    <a:pt x="1942" y="431"/>
                    <a:pt x="1942" y="971"/>
                  </a:cubicBezTo>
                </a:path>
              </a:pathLst>
            </a:custGeom>
            <a:solidFill>
              <a:schemeClr val="accent2"/>
            </a:solidFill>
            <a:ln w="9525" cap="flat">
              <a:noFill/>
              <a:bevel/>
              <a:headEnd/>
              <a:tailEnd/>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4" name="Freeform 437">
              <a:extLst>
                <a:ext uri="{FF2B5EF4-FFF2-40B4-BE49-F238E27FC236}">
                  <a16:creationId xmlns="" xmlns:a16="http://schemas.microsoft.com/office/drawing/2014/main" id="{79AF2D7D-F96F-0E4B-B882-B41AE5FC932F}"/>
                </a:ext>
              </a:extLst>
            </p:cNvPr>
            <p:cNvSpPr>
              <a:spLocks noChangeArrowheads="1"/>
            </p:cNvSpPr>
            <p:nvPr/>
          </p:nvSpPr>
          <p:spPr bwMode="auto">
            <a:xfrm>
              <a:off x="6013947" y="6029422"/>
              <a:ext cx="83843" cy="1055451"/>
            </a:xfrm>
            <a:custGeom>
              <a:avLst/>
              <a:gdLst>
                <a:gd name="T0" fmla="*/ 36 w 73"/>
                <a:gd name="T1" fmla="*/ 943 h 944"/>
                <a:gd name="T2" fmla="*/ 36 w 73"/>
                <a:gd name="T3" fmla="*/ 943 h 944"/>
                <a:gd name="T4" fmla="*/ 36 w 73"/>
                <a:gd name="T5" fmla="*/ 943 h 944"/>
                <a:gd name="T6" fmla="*/ 0 w 73"/>
                <a:gd name="T7" fmla="*/ 916 h 944"/>
                <a:gd name="T8" fmla="*/ 0 w 73"/>
                <a:gd name="T9" fmla="*/ 36 h 944"/>
                <a:gd name="T10" fmla="*/ 36 w 73"/>
                <a:gd name="T11" fmla="*/ 0 h 944"/>
                <a:gd name="T12" fmla="*/ 36 w 73"/>
                <a:gd name="T13" fmla="*/ 0 h 944"/>
                <a:gd name="T14" fmla="*/ 72 w 73"/>
                <a:gd name="T15" fmla="*/ 36 h 944"/>
                <a:gd name="T16" fmla="*/ 63 w 73"/>
                <a:gd name="T17" fmla="*/ 916 h 944"/>
                <a:gd name="T18" fmla="*/ 36 w 73"/>
                <a:gd name="T19" fmla="*/ 94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944">
                  <a:moveTo>
                    <a:pt x="36" y="943"/>
                  </a:moveTo>
                  <a:lnTo>
                    <a:pt x="36" y="943"/>
                  </a:lnTo>
                  <a:lnTo>
                    <a:pt x="36" y="943"/>
                  </a:lnTo>
                  <a:cubicBezTo>
                    <a:pt x="18" y="943"/>
                    <a:pt x="0" y="934"/>
                    <a:pt x="0" y="916"/>
                  </a:cubicBezTo>
                  <a:cubicBezTo>
                    <a:pt x="0" y="36"/>
                    <a:pt x="0" y="36"/>
                    <a:pt x="0" y="36"/>
                  </a:cubicBezTo>
                  <a:cubicBezTo>
                    <a:pt x="0" y="18"/>
                    <a:pt x="18" y="0"/>
                    <a:pt x="36" y="0"/>
                  </a:cubicBezTo>
                  <a:lnTo>
                    <a:pt x="36" y="0"/>
                  </a:lnTo>
                  <a:cubicBezTo>
                    <a:pt x="54" y="0"/>
                    <a:pt x="72" y="18"/>
                    <a:pt x="72" y="36"/>
                  </a:cubicBezTo>
                  <a:cubicBezTo>
                    <a:pt x="63" y="916"/>
                    <a:pt x="63" y="916"/>
                    <a:pt x="63" y="916"/>
                  </a:cubicBezTo>
                  <a:cubicBezTo>
                    <a:pt x="63" y="934"/>
                    <a:pt x="54" y="943"/>
                    <a:pt x="36" y="943"/>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5" name="Freeform 438">
              <a:extLst>
                <a:ext uri="{FF2B5EF4-FFF2-40B4-BE49-F238E27FC236}">
                  <a16:creationId xmlns="" xmlns:a16="http://schemas.microsoft.com/office/drawing/2014/main" id="{FEFC690D-EE74-DE45-A060-2CEDC3955E74}"/>
                </a:ext>
              </a:extLst>
            </p:cNvPr>
            <p:cNvSpPr>
              <a:spLocks noChangeArrowheads="1"/>
            </p:cNvSpPr>
            <p:nvPr/>
          </p:nvSpPr>
          <p:spPr bwMode="auto">
            <a:xfrm>
              <a:off x="6013947" y="7010894"/>
              <a:ext cx="1060381" cy="73979"/>
            </a:xfrm>
            <a:custGeom>
              <a:avLst/>
              <a:gdLst>
                <a:gd name="T0" fmla="*/ 36 w 946"/>
                <a:gd name="T1" fmla="*/ 63 h 64"/>
                <a:gd name="T2" fmla="*/ 36 w 946"/>
                <a:gd name="T3" fmla="*/ 63 h 64"/>
                <a:gd name="T4" fmla="*/ 0 w 946"/>
                <a:gd name="T5" fmla="*/ 36 h 64"/>
                <a:gd name="T6" fmla="*/ 36 w 946"/>
                <a:gd name="T7" fmla="*/ 0 h 64"/>
                <a:gd name="T8" fmla="*/ 909 w 946"/>
                <a:gd name="T9" fmla="*/ 0 h 64"/>
                <a:gd name="T10" fmla="*/ 945 w 946"/>
                <a:gd name="T11" fmla="*/ 36 h 64"/>
                <a:gd name="T12" fmla="*/ 909 w 946"/>
                <a:gd name="T13" fmla="*/ 63 h 64"/>
                <a:gd name="T14" fmla="*/ 36 w 946"/>
                <a:gd name="T15" fmla="*/ 63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6" h="64">
                  <a:moveTo>
                    <a:pt x="36" y="63"/>
                  </a:moveTo>
                  <a:lnTo>
                    <a:pt x="36" y="63"/>
                  </a:lnTo>
                  <a:cubicBezTo>
                    <a:pt x="18" y="63"/>
                    <a:pt x="0" y="54"/>
                    <a:pt x="0" y="36"/>
                  </a:cubicBezTo>
                  <a:cubicBezTo>
                    <a:pt x="0" y="9"/>
                    <a:pt x="18" y="0"/>
                    <a:pt x="36" y="0"/>
                  </a:cubicBezTo>
                  <a:cubicBezTo>
                    <a:pt x="909" y="0"/>
                    <a:pt x="909" y="0"/>
                    <a:pt x="909" y="0"/>
                  </a:cubicBezTo>
                  <a:cubicBezTo>
                    <a:pt x="927" y="0"/>
                    <a:pt x="945" y="9"/>
                    <a:pt x="945" y="36"/>
                  </a:cubicBezTo>
                  <a:cubicBezTo>
                    <a:pt x="945" y="54"/>
                    <a:pt x="927" y="63"/>
                    <a:pt x="909" y="63"/>
                  </a:cubicBezTo>
                  <a:lnTo>
                    <a:pt x="36" y="63"/>
                  </a:ln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6" name="Freeform 439">
              <a:extLst>
                <a:ext uri="{FF2B5EF4-FFF2-40B4-BE49-F238E27FC236}">
                  <a16:creationId xmlns="" xmlns:a16="http://schemas.microsoft.com/office/drawing/2014/main" id="{F4082C22-C598-4144-9B39-7ACD35A5E96E}"/>
                </a:ext>
              </a:extLst>
            </p:cNvPr>
            <p:cNvSpPr>
              <a:spLocks noChangeArrowheads="1"/>
            </p:cNvSpPr>
            <p:nvPr/>
          </p:nvSpPr>
          <p:spPr bwMode="auto">
            <a:xfrm>
              <a:off x="6206294" y="6621263"/>
              <a:ext cx="271262" cy="463609"/>
            </a:xfrm>
            <a:custGeom>
              <a:avLst/>
              <a:gdLst>
                <a:gd name="T0" fmla="*/ 216 w 244"/>
                <a:gd name="T1" fmla="*/ 412 h 413"/>
                <a:gd name="T2" fmla="*/ 216 w 244"/>
                <a:gd name="T3" fmla="*/ 412 h 413"/>
                <a:gd name="T4" fmla="*/ 36 w 244"/>
                <a:gd name="T5" fmla="*/ 412 h 413"/>
                <a:gd name="T6" fmla="*/ 0 w 244"/>
                <a:gd name="T7" fmla="*/ 385 h 413"/>
                <a:gd name="T8" fmla="*/ 0 w 244"/>
                <a:gd name="T9" fmla="*/ 36 h 413"/>
                <a:gd name="T10" fmla="*/ 36 w 244"/>
                <a:gd name="T11" fmla="*/ 0 h 413"/>
                <a:gd name="T12" fmla="*/ 216 w 244"/>
                <a:gd name="T13" fmla="*/ 0 h 413"/>
                <a:gd name="T14" fmla="*/ 243 w 244"/>
                <a:gd name="T15" fmla="*/ 36 h 413"/>
                <a:gd name="T16" fmla="*/ 243 w 244"/>
                <a:gd name="T17" fmla="*/ 385 h 413"/>
                <a:gd name="T18" fmla="*/ 216 w 244"/>
                <a:gd name="T19" fmla="*/ 412 h 413"/>
                <a:gd name="T20" fmla="*/ 72 w 244"/>
                <a:gd name="T21" fmla="*/ 349 h 413"/>
                <a:gd name="T22" fmla="*/ 72 w 244"/>
                <a:gd name="T23" fmla="*/ 349 h 413"/>
                <a:gd name="T24" fmla="*/ 180 w 244"/>
                <a:gd name="T25" fmla="*/ 349 h 413"/>
                <a:gd name="T26" fmla="*/ 180 w 244"/>
                <a:gd name="T27" fmla="*/ 72 h 413"/>
                <a:gd name="T28" fmla="*/ 72 w 244"/>
                <a:gd name="T29" fmla="*/ 72 h 413"/>
                <a:gd name="T30" fmla="*/ 72 w 244"/>
                <a:gd name="T31" fmla="*/ 34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413">
                  <a:moveTo>
                    <a:pt x="216" y="412"/>
                  </a:moveTo>
                  <a:lnTo>
                    <a:pt x="216" y="412"/>
                  </a:lnTo>
                  <a:cubicBezTo>
                    <a:pt x="36" y="412"/>
                    <a:pt x="36" y="412"/>
                    <a:pt x="36" y="412"/>
                  </a:cubicBezTo>
                  <a:cubicBezTo>
                    <a:pt x="18" y="412"/>
                    <a:pt x="0" y="403"/>
                    <a:pt x="0" y="385"/>
                  </a:cubicBezTo>
                  <a:cubicBezTo>
                    <a:pt x="0" y="36"/>
                    <a:pt x="0" y="36"/>
                    <a:pt x="0" y="36"/>
                  </a:cubicBezTo>
                  <a:cubicBezTo>
                    <a:pt x="0" y="17"/>
                    <a:pt x="18" y="0"/>
                    <a:pt x="36" y="0"/>
                  </a:cubicBezTo>
                  <a:cubicBezTo>
                    <a:pt x="216" y="0"/>
                    <a:pt x="216" y="0"/>
                    <a:pt x="216" y="0"/>
                  </a:cubicBezTo>
                  <a:cubicBezTo>
                    <a:pt x="234" y="0"/>
                    <a:pt x="243" y="17"/>
                    <a:pt x="243" y="36"/>
                  </a:cubicBezTo>
                  <a:cubicBezTo>
                    <a:pt x="243" y="385"/>
                    <a:pt x="243" y="385"/>
                    <a:pt x="243" y="385"/>
                  </a:cubicBezTo>
                  <a:cubicBezTo>
                    <a:pt x="243" y="403"/>
                    <a:pt x="234" y="412"/>
                    <a:pt x="216" y="412"/>
                  </a:cubicBezTo>
                  <a:close/>
                  <a:moveTo>
                    <a:pt x="72" y="349"/>
                  </a:moveTo>
                  <a:lnTo>
                    <a:pt x="72" y="349"/>
                  </a:lnTo>
                  <a:cubicBezTo>
                    <a:pt x="180" y="349"/>
                    <a:pt x="180" y="349"/>
                    <a:pt x="180" y="349"/>
                  </a:cubicBezTo>
                  <a:cubicBezTo>
                    <a:pt x="180" y="72"/>
                    <a:pt x="180" y="72"/>
                    <a:pt x="180" y="72"/>
                  </a:cubicBezTo>
                  <a:cubicBezTo>
                    <a:pt x="72" y="72"/>
                    <a:pt x="72" y="72"/>
                    <a:pt x="72" y="72"/>
                  </a:cubicBezTo>
                  <a:lnTo>
                    <a:pt x="72" y="349"/>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7" name="Freeform 440">
              <a:extLst>
                <a:ext uri="{FF2B5EF4-FFF2-40B4-BE49-F238E27FC236}">
                  <a16:creationId xmlns="" xmlns:a16="http://schemas.microsoft.com/office/drawing/2014/main" id="{296135DD-100D-C549-8A41-556862B035B8}"/>
                </a:ext>
              </a:extLst>
            </p:cNvPr>
            <p:cNvSpPr>
              <a:spLocks noChangeArrowheads="1"/>
            </p:cNvSpPr>
            <p:nvPr/>
          </p:nvSpPr>
          <p:spPr bwMode="auto">
            <a:xfrm>
              <a:off x="6403574" y="6419052"/>
              <a:ext cx="271262" cy="660890"/>
            </a:xfrm>
            <a:custGeom>
              <a:avLst/>
              <a:gdLst>
                <a:gd name="T0" fmla="*/ 207 w 244"/>
                <a:gd name="T1" fmla="*/ 592 h 593"/>
                <a:gd name="T2" fmla="*/ 207 w 244"/>
                <a:gd name="T3" fmla="*/ 592 h 593"/>
                <a:gd name="T4" fmla="*/ 36 w 244"/>
                <a:gd name="T5" fmla="*/ 592 h 593"/>
                <a:gd name="T6" fmla="*/ 0 w 244"/>
                <a:gd name="T7" fmla="*/ 565 h 593"/>
                <a:gd name="T8" fmla="*/ 0 w 244"/>
                <a:gd name="T9" fmla="*/ 36 h 593"/>
                <a:gd name="T10" fmla="*/ 36 w 244"/>
                <a:gd name="T11" fmla="*/ 0 h 593"/>
                <a:gd name="T12" fmla="*/ 207 w 244"/>
                <a:gd name="T13" fmla="*/ 0 h 593"/>
                <a:gd name="T14" fmla="*/ 243 w 244"/>
                <a:gd name="T15" fmla="*/ 36 h 593"/>
                <a:gd name="T16" fmla="*/ 243 w 244"/>
                <a:gd name="T17" fmla="*/ 565 h 593"/>
                <a:gd name="T18" fmla="*/ 207 w 244"/>
                <a:gd name="T19" fmla="*/ 592 h 593"/>
                <a:gd name="T20" fmla="*/ 63 w 244"/>
                <a:gd name="T21" fmla="*/ 529 h 593"/>
                <a:gd name="T22" fmla="*/ 63 w 244"/>
                <a:gd name="T23" fmla="*/ 529 h 593"/>
                <a:gd name="T24" fmla="*/ 171 w 244"/>
                <a:gd name="T25" fmla="*/ 529 h 593"/>
                <a:gd name="T26" fmla="*/ 171 w 244"/>
                <a:gd name="T27" fmla="*/ 72 h 593"/>
                <a:gd name="T28" fmla="*/ 63 w 244"/>
                <a:gd name="T29" fmla="*/ 72 h 593"/>
                <a:gd name="T30" fmla="*/ 63 w 244"/>
                <a:gd name="T31" fmla="*/ 529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93">
                  <a:moveTo>
                    <a:pt x="207" y="592"/>
                  </a:moveTo>
                  <a:lnTo>
                    <a:pt x="207" y="592"/>
                  </a:lnTo>
                  <a:cubicBezTo>
                    <a:pt x="36" y="592"/>
                    <a:pt x="36" y="592"/>
                    <a:pt x="36" y="592"/>
                  </a:cubicBezTo>
                  <a:cubicBezTo>
                    <a:pt x="18" y="592"/>
                    <a:pt x="0" y="583"/>
                    <a:pt x="0" y="565"/>
                  </a:cubicBezTo>
                  <a:cubicBezTo>
                    <a:pt x="0" y="36"/>
                    <a:pt x="0" y="36"/>
                    <a:pt x="0" y="36"/>
                  </a:cubicBezTo>
                  <a:cubicBezTo>
                    <a:pt x="0" y="18"/>
                    <a:pt x="18" y="0"/>
                    <a:pt x="36" y="0"/>
                  </a:cubicBezTo>
                  <a:cubicBezTo>
                    <a:pt x="207" y="0"/>
                    <a:pt x="207" y="0"/>
                    <a:pt x="207" y="0"/>
                  </a:cubicBezTo>
                  <a:cubicBezTo>
                    <a:pt x="225" y="0"/>
                    <a:pt x="243" y="18"/>
                    <a:pt x="243" y="36"/>
                  </a:cubicBezTo>
                  <a:cubicBezTo>
                    <a:pt x="243" y="565"/>
                    <a:pt x="243" y="565"/>
                    <a:pt x="243" y="565"/>
                  </a:cubicBezTo>
                  <a:cubicBezTo>
                    <a:pt x="243" y="583"/>
                    <a:pt x="225" y="592"/>
                    <a:pt x="207" y="592"/>
                  </a:cubicBezTo>
                  <a:close/>
                  <a:moveTo>
                    <a:pt x="63" y="529"/>
                  </a:moveTo>
                  <a:lnTo>
                    <a:pt x="63" y="529"/>
                  </a:lnTo>
                  <a:cubicBezTo>
                    <a:pt x="171" y="529"/>
                    <a:pt x="171" y="529"/>
                    <a:pt x="171" y="529"/>
                  </a:cubicBezTo>
                  <a:cubicBezTo>
                    <a:pt x="171" y="72"/>
                    <a:pt x="171" y="72"/>
                    <a:pt x="171" y="72"/>
                  </a:cubicBezTo>
                  <a:cubicBezTo>
                    <a:pt x="63" y="72"/>
                    <a:pt x="63" y="72"/>
                    <a:pt x="63" y="72"/>
                  </a:cubicBezTo>
                  <a:lnTo>
                    <a:pt x="63" y="529"/>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8" name="Freeform 441">
              <a:extLst>
                <a:ext uri="{FF2B5EF4-FFF2-40B4-BE49-F238E27FC236}">
                  <a16:creationId xmlns="" xmlns:a16="http://schemas.microsoft.com/office/drawing/2014/main" id="{BB33A65E-3FFB-2B47-8B4D-2B75D67199AC}"/>
                </a:ext>
              </a:extLst>
            </p:cNvPr>
            <p:cNvSpPr>
              <a:spLocks noChangeArrowheads="1"/>
            </p:cNvSpPr>
            <p:nvPr/>
          </p:nvSpPr>
          <p:spPr bwMode="auto">
            <a:xfrm>
              <a:off x="6595924" y="6488101"/>
              <a:ext cx="271259" cy="591842"/>
            </a:xfrm>
            <a:custGeom>
              <a:avLst/>
              <a:gdLst>
                <a:gd name="T0" fmla="*/ 216 w 244"/>
                <a:gd name="T1" fmla="*/ 530 h 531"/>
                <a:gd name="T2" fmla="*/ 216 w 244"/>
                <a:gd name="T3" fmla="*/ 530 h 531"/>
                <a:gd name="T4" fmla="*/ 36 w 244"/>
                <a:gd name="T5" fmla="*/ 530 h 531"/>
                <a:gd name="T6" fmla="*/ 0 w 244"/>
                <a:gd name="T7" fmla="*/ 503 h 531"/>
                <a:gd name="T8" fmla="*/ 0 w 244"/>
                <a:gd name="T9" fmla="*/ 36 h 531"/>
                <a:gd name="T10" fmla="*/ 36 w 244"/>
                <a:gd name="T11" fmla="*/ 0 h 531"/>
                <a:gd name="T12" fmla="*/ 216 w 244"/>
                <a:gd name="T13" fmla="*/ 0 h 531"/>
                <a:gd name="T14" fmla="*/ 243 w 244"/>
                <a:gd name="T15" fmla="*/ 36 h 531"/>
                <a:gd name="T16" fmla="*/ 243 w 244"/>
                <a:gd name="T17" fmla="*/ 503 h 531"/>
                <a:gd name="T18" fmla="*/ 216 w 244"/>
                <a:gd name="T19" fmla="*/ 530 h 531"/>
                <a:gd name="T20" fmla="*/ 72 w 244"/>
                <a:gd name="T21" fmla="*/ 467 h 531"/>
                <a:gd name="T22" fmla="*/ 72 w 244"/>
                <a:gd name="T23" fmla="*/ 467 h 531"/>
                <a:gd name="T24" fmla="*/ 180 w 244"/>
                <a:gd name="T25" fmla="*/ 467 h 531"/>
                <a:gd name="T26" fmla="*/ 180 w 244"/>
                <a:gd name="T27" fmla="*/ 72 h 531"/>
                <a:gd name="T28" fmla="*/ 72 w 244"/>
                <a:gd name="T29" fmla="*/ 72 h 531"/>
                <a:gd name="T30" fmla="*/ 72 w 244"/>
                <a:gd name="T31" fmla="*/ 467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31">
                  <a:moveTo>
                    <a:pt x="216" y="530"/>
                  </a:moveTo>
                  <a:lnTo>
                    <a:pt x="216" y="530"/>
                  </a:lnTo>
                  <a:cubicBezTo>
                    <a:pt x="36" y="530"/>
                    <a:pt x="36" y="530"/>
                    <a:pt x="36" y="530"/>
                  </a:cubicBezTo>
                  <a:cubicBezTo>
                    <a:pt x="18" y="530"/>
                    <a:pt x="0" y="521"/>
                    <a:pt x="0" y="503"/>
                  </a:cubicBezTo>
                  <a:cubicBezTo>
                    <a:pt x="0" y="36"/>
                    <a:pt x="0" y="36"/>
                    <a:pt x="0" y="36"/>
                  </a:cubicBezTo>
                  <a:cubicBezTo>
                    <a:pt x="0" y="19"/>
                    <a:pt x="18" y="0"/>
                    <a:pt x="36" y="0"/>
                  </a:cubicBezTo>
                  <a:cubicBezTo>
                    <a:pt x="216" y="0"/>
                    <a:pt x="216" y="0"/>
                    <a:pt x="216" y="0"/>
                  </a:cubicBezTo>
                  <a:cubicBezTo>
                    <a:pt x="234" y="0"/>
                    <a:pt x="243" y="19"/>
                    <a:pt x="243" y="36"/>
                  </a:cubicBezTo>
                  <a:cubicBezTo>
                    <a:pt x="243" y="503"/>
                    <a:pt x="243" y="503"/>
                    <a:pt x="243" y="503"/>
                  </a:cubicBezTo>
                  <a:cubicBezTo>
                    <a:pt x="243" y="521"/>
                    <a:pt x="234" y="530"/>
                    <a:pt x="216" y="530"/>
                  </a:cubicBezTo>
                  <a:close/>
                  <a:moveTo>
                    <a:pt x="72" y="467"/>
                  </a:moveTo>
                  <a:lnTo>
                    <a:pt x="72" y="467"/>
                  </a:lnTo>
                  <a:cubicBezTo>
                    <a:pt x="180" y="467"/>
                    <a:pt x="180" y="467"/>
                    <a:pt x="180" y="467"/>
                  </a:cubicBezTo>
                  <a:cubicBezTo>
                    <a:pt x="180" y="72"/>
                    <a:pt x="180" y="72"/>
                    <a:pt x="180" y="72"/>
                  </a:cubicBezTo>
                  <a:cubicBezTo>
                    <a:pt x="72" y="72"/>
                    <a:pt x="72" y="72"/>
                    <a:pt x="72" y="72"/>
                  </a:cubicBezTo>
                  <a:lnTo>
                    <a:pt x="72" y="467"/>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29" name="Freeform 442">
              <a:extLst>
                <a:ext uri="{FF2B5EF4-FFF2-40B4-BE49-F238E27FC236}">
                  <a16:creationId xmlns="" xmlns:a16="http://schemas.microsoft.com/office/drawing/2014/main" id="{A31E230C-67E4-9E4A-8BDC-796A89ACFCBF}"/>
                </a:ext>
              </a:extLst>
            </p:cNvPr>
            <p:cNvSpPr>
              <a:spLocks noChangeArrowheads="1"/>
            </p:cNvSpPr>
            <p:nvPr/>
          </p:nvSpPr>
          <p:spPr bwMode="auto">
            <a:xfrm>
              <a:off x="6304934" y="6049150"/>
              <a:ext cx="754599" cy="364969"/>
            </a:xfrm>
            <a:custGeom>
              <a:avLst/>
              <a:gdLst>
                <a:gd name="T0" fmla="*/ 18 w 676"/>
                <a:gd name="T1" fmla="*/ 324 h 325"/>
                <a:gd name="T2" fmla="*/ 18 w 676"/>
                <a:gd name="T3" fmla="*/ 324 h 325"/>
                <a:gd name="T4" fmla="*/ 9 w 676"/>
                <a:gd name="T5" fmla="*/ 324 h 325"/>
                <a:gd name="T6" fmla="*/ 9 w 676"/>
                <a:gd name="T7" fmla="*/ 288 h 325"/>
                <a:gd name="T8" fmla="*/ 189 w 676"/>
                <a:gd name="T9" fmla="*/ 108 h 325"/>
                <a:gd name="T10" fmla="*/ 225 w 676"/>
                <a:gd name="T11" fmla="*/ 108 h 325"/>
                <a:gd name="T12" fmla="*/ 396 w 676"/>
                <a:gd name="T13" fmla="*/ 270 h 325"/>
                <a:gd name="T14" fmla="*/ 630 w 676"/>
                <a:gd name="T15" fmla="*/ 9 h 325"/>
                <a:gd name="T16" fmla="*/ 657 w 676"/>
                <a:gd name="T17" fmla="*/ 9 h 325"/>
                <a:gd name="T18" fmla="*/ 666 w 676"/>
                <a:gd name="T19" fmla="*/ 36 h 325"/>
                <a:gd name="T20" fmla="*/ 414 w 676"/>
                <a:gd name="T21" fmla="*/ 315 h 325"/>
                <a:gd name="T22" fmla="*/ 396 w 676"/>
                <a:gd name="T23" fmla="*/ 324 h 325"/>
                <a:gd name="T24" fmla="*/ 387 w 676"/>
                <a:gd name="T25" fmla="*/ 324 h 325"/>
                <a:gd name="T26" fmla="*/ 207 w 676"/>
                <a:gd name="T27" fmla="*/ 162 h 325"/>
                <a:gd name="T28" fmla="*/ 36 w 676"/>
                <a:gd name="T29" fmla="*/ 324 h 325"/>
                <a:gd name="T30" fmla="*/ 18 w 676"/>
                <a:gd name="T31" fmla="*/ 32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6" h="325">
                  <a:moveTo>
                    <a:pt x="18" y="324"/>
                  </a:moveTo>
                  <a:lnTo>
                    <a:pt x="18" y="324"/>
                  </a:lnTo>
                  <a:lnTo>
                    <a:pt x="9" y="324"/>
                  </a:lnTo>
                  <a:cubicBezTo>
                    <a:pt x="0" y="315"/>
                    <a:pt x="0" y="297"/>
                    <a:pt x="9" y="288"/>
                  </a:cubicBezTo>
                  <a:cubicBezTo>
                    <a:pt x="189" y="108"/>
                    <a:pt x="189" y="108"/>
                    <a:pt x="189" y="108"/>
                  </a:cubicBezTo>
                  <a:cubicBezTo>
                    <a:pt x="198" y="108"/>
                    <a:pt x="216" y="108"/>
                    <a:pt x="225" y="108"/>
                  </a:cubicBezTo>
                  <a:cubicBezTo>
                    <a:pt x="396" y="270"/>
                    <a:pt x="396" y="270"/>
                    <a:pt x="396" y="270"/>
                  </a:cubicBezTo>
                  <a:cubicBezTo>
                    <a:pt x="630" y="9"/>
                    <a:pt x="630" y="9"/>
                    <a:pt x="630" y="9"/>
                  </a:cubicBezTo>
                  <a:cubicBezTo>
                    <a:pt x="639" y="0"/>
                    <a:pt x="648" y="0"/>
                    <a:pt x="657" y="9"/>
                  </a:cubicBezTo>
                  <a:cubicBezTo>
                    <a:pt x="666" y="9"/>
                    <a:pt x="675" y="27"/>
                    <a:pt x="666" y="36"/>
                  </a:cubicBezTo>
                  <a:cubicBezTo>
                    <a:pt x="414" y="315"/>
                    <a:pt x="414" y="315"/>
                    <a:pt x="414" y="315"/>
                  </a:cubicBezTo>
                  <a:cubicBezTo>
                    <a:pt x="414" y="324"/>
                    <a:pt x="405" y="324"/>
                    <a:pt x="396" y="324"/>
                  </a:cubicBezTo>
                  <a:lnTo>
                    <a:pt x="387" y="324"/>
                  </a:lnTo>
                  <a:cubicBezTo>
                    <a:pt x="207" y="162"/>
                    <a:pt x="207" y="162"/>
                    <a:pt x="207" y="162"/>
                  </a:cubicBezTo>
                  <a:cubicBezTo>
                    <a:pt x="36" y="324"/>
                    <a:pt x="36" y="324"/>
                    <a:pt x="36" y="324"/>
                  </a:cubicBezTo>
                  <a:cubicBezTo>
                    <a:pt x="36" y="324"/>
                    <a:pt x="27" y="324"/>
                    <a:pt x="18" y="324"/>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0" name="Freeform 443">
              <a:extLst>
                <a:ext uri="{FF2B5EF4-FFF2-40B4-BE49-F238E27FC236}">
                  <a16:creationId xmlns="" xmlns:a16="http://schemas.microsoft.com/office/drawing/2014/main" id="{76250AA9-60AE-2A43-B7CB-32AA3B4DF446}"/>
                </a:ext>
              </a:extLst>
            </p:cNvPr>
            <p:cNvSpPr>
              <a:spLocks noChangeArrowheads="1"/>
            </p:cNvSpPr>
            <p:nvPr/>
          </p:nvSpPr>
          <p:spPr bwMode="auto">
            <a:xfrm>
              <a:off x="7000349" y="6039286"/>
              <a:ext cx="59184" cy="202214"/>
            </a:xfrm>
            <a:custGeom>
              <a:avLst/>
              <a:gdLst>
                <a:gd name="T0" fmla="*/ 36 w 55"/>
                <a:gd name="T1" fmla="*/ 180 h 181"/>
                <a:gd name="T2" fmla="*/ 36 w 55"/>
                <a:gd name="T3" fmla="*/ 180 h 181"/>
                <a:gd name="T4" fmla="*/ 9 w 55"/>
                <a:gd name="T5" fmla="*/ 153 h 181"/>
                <a:gd name="T6" fmla="*/ 0 w 55"/>
                <a:gd name="T7" fmla="*/ 27 h 181"/>
                <a:gd name="T8" fmla="*/ 27 w 55"/>
                <a:gd name="T9" fmla="*/ 9 h 181"/>
                <a:gd name="T10" fmla="*/ 45 w 55"/>
                <a:gd name="T11" fmla="*/ 27 h 181"/>
                <a:gd name="T12" fmla="*/ 54 w 55"/>
                <a:gd name="T13" fmla="*/ 153 h 181"/>
                <a:gd name="T14" fmla="*/ 36 w 55"/>
                <a:gd name="T15" fmla="*/ 180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81">
                  <a:moveTo>
                    <a:pt x="36" y="180"/>
                  </a:moveTo>
                  <a:lnTo>
                    <a:pt x="36" y="180"/>
                  </a:lnTo>
                  <a:cubicBezTo>
                    <a:pt x="27" y="180"/>
                    <a:pt x="18" y="171"/>
                    <a:pt x="9" y="153"/>
                  </a:cubicBezTo>
                  <a:cubicBezTo>
                    <a:pt x="0" y="27"/>
                    <a:pt x="0" y="27"/>
                    <a:pt x="0" y="27"/>
                  </a:cubicBezTo>
                  <a:cubicBezTo>
                    <a:pt x="0" y="18"/>
                    <a:pt x="9" y="9"/>
                    <a:pt x="27" y="9"/>
                  </a:cubicBezTo>
                  <a:cubicBezTo>
                    <a:pt x="36" y="0"/>
                    <a:pt x="45" y="9"/>
                    <a:pt x="45" y="27"/>
                  </a:cubicBezTo>
                  <a:cubicBezTo>
                    <a:pt x="54" y="153"/>
                    <a:pt x="54" y="153"/>
                    <a:pt x="54" y="153"/>
                  </a:cubicBezTo>
                  <a:cubicBezTo>
                    <a:pt x="54" y="162"/>
                    <a:pt x="45" y="180"/>
                    <a:pt x="36" y="180"/>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1" name="Freeform 444">
              <a:extLst>
                <a:ext uri="{FF2B5EF4-FFF2-40B4-BE49-F238E27FC236}">
                  <a16:creationId xmlns="" xmlns:a16="http://schemas.microsoft.com/office/drawing/2014/main" id="{A91C33FE-3222-A540-8FA0-8EA869811BDD}"/>
                </a:ext>
              </a:extLst>
            </p:cNvPr>
            <p:cNvSpPr>
              <a:spLocks noChangeArrowheads="1"/>
            </p:cNvSpPr>
            <p:nvPr/>
          </p:nvSpPr>
          <p:spPr bwMode="auto">
            <a:xfrm>
              <a:off x="6857319" y="6039286"/>
              <a:ext cx="192350" cy="73982"/>
            </a:xfrm>
            <a:custGeom>
              <a:avLst/>
              <a:gdLst>
                <a:gd name="T0" fmla="*/ 18 w 172"/>
                <a:gd name="T1" fmla="*/ 63 h 64"/>
                <a:gd name="T2" fmla="*/ 18 w 172"/>
                <a:gd name="T3" fmla="*/ 63 h 64"/>
                <a:gd name="T4" fmla="*/ 0 w 172"/>
                <a:gd name="T5" fmla="*/ 36 h 64"/>
                <a:gd name="T6" fmla="*/ 18 w 172"/>
                <a:gd name="T7" fmla="*/ 18 h 64"/>
                <a:gd name="T8" fmla="*/ 153 w 172"/>
                <a:gd name="T9" fmla="*/ 9 h 64"/>
                <a:gd name="T10" fmla="*/ 171 w 172"/>
                <a:gd name="T11" fmla="*/ 27 h 64"/>
                <a:gd name="T12" fmla="*/ 153 w 172"/>
                <a:gd name="T13" fmla="*/ 45 h 64"/>
                <a:gd name="T14" fmla="*/ 27 w 172"/>
                <a:gd name="T15" fmla="*/ 63 h 64"/>
                <a:gd name="T16" fmla="*/ 18 w 172"/>
                <a:gd name="T17"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64">
                  <a:moveTo>
                    <a:pt x="18" y="63"/>
                  </a:moveTo>
                  <a:lnTo>
                    <a:pt x="18" y="63"/>
                  </a:lnTo>
                  <a:cubicBezTo>
                    <a:pt x="9" y="63"/>
                    <a:pt x="0" y="54"/>
                    <a:pt x="0" y="36"/>
                  </a:cubicBezTo>
                  <a:cubicBezTo>
                    <a:pt x="0" y="27"/>
                    <a:pt x="9" y="18"/>
                    <a:pt x="18" y="18"/>
                  </a:cubicBezTo>
                  <a:cubicBezTo>
                    <a:pt x="153" y="9"/>
                    <a:pt x="153" y="9"/>
                    <a:pt x="153" y="9"/>
                  </a:cubicBezTo>
                  <a:cubicBezTo>
                    <a:pt x="162" y="0"/>
                    <a:pt x="171" y="9"/>
                    <a:pt x="171" y="27"/>
                  </a:cubicBezTo>
                  <a:cubicBezTo>
                    <a:pt x="171" y="36"/>
                    <a:pt x="162" y="45"/>
                    <a:pt x="153" y="45"/>
                  </a:cubicBezTo>
                  <a:cubicBezTo>
                    <a:pt x="27" y="63"/>
                    <a:pt x="27" y="63"/>
                    <a:pt x="27" y="63"/>
                  </a:cubicBezTo>
                  <a:cubicBezTo>
                    <a:pt x="27" y="63"/>
                    <a:pt x="27" y="63"/>
                    <a:pt x="18" y="63"/>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2" name="Freeform 445">
              <a:extLst>
                <a:ext uri="{FF2B5EF4-FFF2-40B4-BE49-F238E27FC236}">
                  <a16:creationId xmlns="" xmlns:a16="http://schemas.microsoft.com/office/drawing/2014/main" id="{1AECFCD9-5500-374D-8848-35A46E62E889}"/>
                </a:ext>
              </a:extLst>
            </p:cNvPr>
            <p:cNvSpPr>
              <a:spLocks noChangeArrowheads="1"/>
            </p:cNvSpPr>
            <p:nvPr/>
          </p:nvSpPr>
          <p:spPr bwMode="auto">
            <a:xfrm>
              <a:off x="5964627" y="10300545"/>
              <a:ext cx="310715" cy="1119568"/>
            </a:xfrm>
            <a:custGeom>
              <a:avLst/>
              <a:gdLst>
                <a:gd name="T0" fmla="*/ 252 w 280"/>
                <a:gd name="T1" fmla="*/ 999 h 1000"/>
                <a:gd name="T2" fmla="*/ 252 w 280"/>
                <a:gd name="T3" fmla="*/ 999 h 1000"/>
                <a:gd name="T4" fmla="*/ 18 w 280"/>
                <a:gd name="T5" fmla="*/ 999 h 1000"/>
                <a:gd name="T6" fmla="*/ 0 w 280"/>
                <a:gd name="T7" fmla="*/ 972 h 1000"/>
                <a:gd name="T8" fmla="*/ 0 w 280"/>
                <a:gd name="T9" fmla="*/ 27 h 1000"/>
                <a:gd name="T10" fmla="*/ 18 w 280"/>
                <a:gd name="T11" fmla="*/ 0 h 1000"/>
                <a:gd name="T12" fmla="*/ 252 w 280"/>
                <a:gd name="T13" fmla="*/ 0 h 1000"/>
                <a:gd name="T14" fmla="*/ 279 w 280"/>
                <a:gd name="T15" fmla="*/ 27 h 1000"/>
                <a:gd name="T16" fmla="*/ 279 w 280"/>
                <a:gd name="T17" fmla="*/ 972 h 1000"/>
                <a:gd name="T18" fmla="*/ 252 w 280"/>
                <a:gd name="T19" fmla="*/ 999 h 1000"/>
                <a:gd name="T20" fmla="*/ 45 w 280"/>
                <a:gd name="T21" fmla="*/ 954 h 1000"/>
                <a:gd name="T22" fmla="*/ 45 w 280"/>
                <a:gd name="T23" fmla="*/ 954 h 1000"/>
                <a:gd name="T24" fmla="*/ 234 w 280"/>
                <a:gd name="T25" fmla="*/ 954 h 1000"/>
                <a:gd name="T26" fmla="*/ 234 w 280"/>
                <a:gd name="T27" fmla="*/ 45 h 1000"/>
                <a:gd name="T28" fmla="*/ 45 w 280"/>
                <a:gd name="T29" fmla="*/ 45 h 1000"/>
                <a:gd name="T30" fmla="*/ 45 w 280"/>
                <a:gd name="T31" fmla="*/ 954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0" h="1000">
                  <a:moveTo>
                    <a:pt x="252" y="999"/>
                  </a:moveTo>
                  <a:lnTo>
                    <a:pt x="252" y="999"/>
                  </a:lnTo>
                  <a:cubicBezTo>
                    <a:pt x="18" y="999"/>
                    <a:pt x="18" y="999"/>
                    <a:pt x="18" y="999"/>
                  </a:cubicBezTo>
                  <a:cubicBezTo>
                    <a:pt x="9" y="999"/>
                    <a:pt x="0" y="990"/>
                    <a:pt x="0" y="972"/>
                  </a:cubicBezTo>
                  <a:cubicBezTo>
                    <a:pt x="0" y="27"/>
                    <a:pt x="0" y="27"/>
                    <a:pt x="0" y="27"/>
                  </a:cubicBezTo>
                  <a:cubicBezTo>
                    <a:pt x="0" y="9"/>
                    <a:pt x="9" y="0"/>
                    <a:pt x="18" y="0"/>
                  </a:cubicBezTo>
                  <a:cubicBezTo>
                    <a:pt x="252" y="0"/>
                    <a:pt x="252" y="0"/>
                    <a:pt x="252" y="0"/>
                  </a:cubicBezTo>
                  <a:cubicBezTo>
                    <a:pt x="270" y="0"/>
                    <a:pt x="279" y="9"/>
                    <a:pt x="279" y="27"/>
                  </a:cubicBezTo>
                  <a:cubicBezTo>
                    <a:pt x="279" y="972"/>
                    <a:pt x="279" y="972"/>
                    <a:pt x="279" y="972"/>
                  </a:cubicBezTo>
                  <a:cubicBezTo>
                    <a:pt x="279" y="990"/>
                    <a:pt x="270" y="999"/>
                    <a:pt x="252" y="999"/>
                  </a:cubicBezTo>
                  <a:close/>
                  <a:moveTo>
                    <a:pt x="45" y="954"/>
                  </a:moveTo>
                  <a:lnTo>
                    <a:pt x="45" y="954"/>
                  </a:lnTo>
                  <a:cubicBezTo>
                    <a:pt x="234" y="954"/>
                    <a:pt x="234" y="954"/>
                    <a:pt x="234" y="954"/>
                  </a:cubicBezTo>
                  <a:cubicBezTo>
                    <a:pt x="234" y="45"/>
                    <a:pt x="234" y="45"/>
                    <a:pt x="234" y="45"/>
                  </a:cubicBezTo>
                  <a:cubicBezTo>
                    <a:pt x="45" y="45"/>
                    <a:pt x="45" y="45"/>
                    <a:pt x="45" y="45"/>
                  </a:cubicBezTo>
                  <a:lnTo>
                    <a:pt x="45" y="954"/>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3" name="Freeform 446">
              <a:extLst>
                <a:ext uri="{FF2B5EF4-FFF2-40B4-BE49-F238E27FC236}">
                  <a16:creationId xmlns="" xmlns:a16="http://schemas.microsoft.com/office/drawing/2014/main" id="{CF430257-4F44-8742-80E0-E319D14ADC5E}"/>
                </a:ext>
              </a:extLst>
            </p:cNvPr>
            <p:cNvSpPr>
              <a:spLocks noChangeArrowheads="1"/>
            </p:cNvSpPr>
            <p:nvPr/>
          </p:nvSpPr>
          <p:spPr bwMode="auto">
            <a:xfrm>
              <a:off x="6023811" y="10433711"/>
              <a:ext cx="182483" cy="192347"/>
            </a:xfrm>
            <a:custGeom>
              <a:avLst/>
              <a:gdLst>
                <a:gd name="T0" fmla="*/ 81 w 163"/>
                <a:gd name="T1" fmla="*/ 171 h 172"/>
                <a:gd name="T2" fmla="*/ 81 w 163"/>
                <a:gd name="T3" fmla="*/ 171 h 172"/>
                <a:gd name="T4" fmla="*/ 0 w 163"/>
                <a:gd name="T5" fmla="*/ 90 h 172"/>
                <a:gd name="T6" fmla="*/ 81 w 163"/>
                <a:gd name="T7" fmla="*/ 0 h 172"/>
                <a:gd name="T8" fmla="*/ 162 w 163"/>
                <a:gd name="T9" fmla="*/ 90 h 172"/>
                <a:gd name="T10" fmla="*/ 81 w 163"/>
                <a:gd name="T11" fmla="*/ 171 h 172"/>
                <a:gd name="T12" fmla="*/ 81 w 163"/>
                <a:gd name="T13" fmla="*/ 54 h 172"/>
                <a:gd name="T14" fmla="*/ 81 w 163"/>
                <a:gd name="T15" fmla="*/ 54 h 172"/>
                <a:gd name="T16" fmla="*/ 45 w 163"/>
                <a:gd name="T17" fmla="*/ 90 h 172"/>
                <a:gd name="T18" fmla="*/ 81 w 163"/>
                <a:gd name="T19" fmla="*/ 126 h 172"/>
                <a:gd name="T20" fmla="*/ 117 w 163"/>
                <a:gd name="T21" fmla="*/ 90 h 172"/>
                <a:gd name="T22" fmla="*/ 81 w 163"/>
                <a:gd name="T23" fmla="*/ 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72">
                  <a:moveTo>
                    <a:pt x="81" y="171"/>
                  </a:moveTo>
                  <a:lnTo>
                    <a:pt x="81" y="171"/>
                  </a:lnTo>
                  <a:cubicBezTo>
                    <a:pt x="36" y="171"/>
                    <a:pt x="0" y="135"/>
                    <a:pt x="0" y="90"/>
                  </a:cubicBezTo>
                  <a:cubicBezTo>
                    <a:pt x="0" y="45"/>
                    <a:pt x="36" y="0"/>
                    <a:pt x="81" y="0"/>
                  </a:cubicBezTo>
                  <a:cubicBezTo>
                    <a:pt x="126" y="0"/>
                    <a:pt x="162" y="45"/>
                    <a:pt x="162" y="90"/>
                  </a:cubicBezTo>
                  <a:cubicBezTo>
                    <a:pt x="162" y="135"/>
                    <a:pt x="126" y="171"/>
                    <a:pt x="81" y="171"/>
                  </a:cubicBezTo>
                  <a:close/>
                  <a:moveTo>
                    <a:pt x="81" y="54"/>
                  </a:moveTo>
                  <a:lnTo>
                    <a:pt x="81" y="54"/>
                  </a:lnTo>
                  <a:cubicBezTo>
                    <a:pt x="63" y="54"/>
                    <a:pt x="45" y="63"/>
                    <a:pt x="45" y="90"/>
                  </a:cubicBezTo>
                  <a:cubicBezTo>
                    <a:pt x="45" y="108"/>
                    <a:pt x="63" y="126"/>
                    <a:pt x="81" y="126"/>
                  </a:cubicBezTo>
                  <a:cubicBezTo>
                    <a:pt x="99" y="126"/>
                    <a:pt x="117" y="108"/>
                    <a:pt x="117" y="90"/>
                  </a:cubicBezTo>
                  <a:cubicBezTo>
                    <a:pt x="117" y="63"/>
                    <a:pt x="99" y="54"/>
                    <a:pt x="81" y="54"/>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4" name="Freeform 447">
              <a:extLst>
                <a:ext uri="{FF2B5EF4-FFF2-40B4-BE49-F238E27FC236}">
                  <a16:creationId xmlns="" xmlns:a16="http://schemas.microsoft.com/office/drawing/2014/main" id="{AB78276F-B89D-F948-B862-419B841061DE}"/>
                </a:ext>
              </a:extLst>
            </p:cNvPr>
            <p:cNvSpPr>
              <a:spLocks noChangeArrowheads="1"/>
            </p:cNvSpPr>
            <p:nvPr/>
          </p:nvSpPr>
          <p:spPr bwMode="auto">
            <a:xfrm>
              <a:off x="6033675" y="10695106"/>
              <a:ext cx="162755" cy="655959"/>
            </a:xfrm>
            <a:custGeom>
              <a:avLst/>
              <a:gdLst>
                <a:gd name="T0" fmla="*/ 126 w 145"/>
                <a:gd name="T1" fmla="*/ 585 h 586"/>
                <a:gd name="T2" fmla="*/ 126 w 145"/>
                <a:gd name="T3" fmla="*/ 585 h 586"/>
                <a:gd name="T4" fmla="*/ 27 w 145"/>
                <a:gd name="T5" fmla="*/ 585 h 586"/>
                <a:gd name="T6" fmla="*/ 0 w 145"/>
                <a:gd name="T7" fmla="*/ 557 h 586"/>
                <a:gd name="T8" fmla="*/ 0 w 145"/>
                <a:gd name="T9" fmla="*/ 18 h 586"/>
                <a:gd name="T10" fmla="*/ 27 w 145"/>
                <a:gd name="T11" fmla="*/ 0 h 586"/>
                <a:gd name="T12" fmla="*/ 126 w 145"/>
                <a:gd name="T13" fmla="*/ 0 h 586"/>
                <a:gd name="T14" fmla="*/ 144 w 145"/>
                <a:gd name="T15" fmla="*/ 18 h 586"/>
                <a:gd name="T16" fmla="*/ 144 w 145"/>
                <a:gd name="T17" fmla="*/ 557 h 586"/>
                <a:gd name="T18" fmla="*/ 126 w 145"/>
                <a:gd name="T19" fmla="*/ 585 h 586"/>
                <a:gd name="T20" fmla="*/ 45 w 145"/>
                <a:gd name="T21" fmla="*/ 540 h 586"/>
                <a:gd name="T22" fmla="*/ 45 w 145"/>
                <a:gd name="T23" fmla="*/ 540 h 586"/>
                <a:gd name="T24" fmla="*/ 99 w 145"/>
                <a:gd name="T25" fmla="*/ 540 h 586"/>
                <a:gd name="T26" fmla="*/ 99 w 145"/>
                <a:gd name="T27" fmla="*/ 45 h 586"/>
                <a:gd name="T28" fmla="*/ 45 w 145"/>
                <a:gd name="T29" fmla="*/ 45 h 586"/>
                <a:gd name="T30" fmla="*/ 45 w 145"/>
                <a:gd name="T31" fmla="*/ 54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586">
                  <a:moveTo>
                    <a:pt x="126" y="585"/>
                  </a:moveTo>
                  <a:lnTo>
                    <a:pt x="126" y="585"/>
                  </a:lnTo>
                  <a:cubicBezTo>
                    <a:pt x="27" y="585"/>
                    <a:pt x="27" y="585"/>
                    <a:pt x="27" y="585"/>
                  </a:cubicBezTo>
                  <a:cubicBezTo>
                    <a:pt x="9" y="585"/>
                    <a:pt x="0" y="576"/>
                    <a:pt x="0" y="557"/>
                  </a:cubicBezTo>
                  <a:cubicBezTo>
                    <a:pt x="0" y="18"/>
                    <a:pt x="0" y="18"/>
                    <a:pt x="0" y="18"/>
                  </a:cubicBezTo>
                  <a:cubicBezTo>
                    <a:pt x="0" y="9"/>
                    <a:pt x="9" y="0"/>
                    <a:pt x="27" y="0"/>
                  </a:cubicBezTo>
                  <a:cubicBezTo>
                    <a:pt x="126" y="0"/>
                    <a:pt x="126" y="0"/>
                    <a:pt x="126" y="0"/>
                  </a:cubicBezTo>
                  <a:cubicBezTo>
                    <a:pt x="135" y="0"/>
                    <a:pt x="144" y="9"/>
                    <a:pt x="144" y="18"/>
                  </a:cubicBezTo>
                  <a:cubicBezTo>
                    <a:pt x="144" y="557"/>
                    <a:pt x="144" y="557"/>
                    <a:pt x="144" y="557"/>
                  </a:cubicBezTo>
                  <a:cubicBezTo>
                    <a:pt x="144" y="576"/>
                    <a:pt x="135" y="585"/>
                    <a:pt x="126" y="585"/>
                  </a:cubicBezTo>
                  <a:close/>
                  <a:moveTo>
                    <a:pt x="45" y="540"/>
                  </a:moveTo>
                  <a:lnTo>
                    <a:pt x="45" y="540"/>
                  </a:lnTo>
                  <a:cubicBezTo>
                    <a:pt x="99" y="540"/>
                    <a:pt x="99" y="540"/>
                    <a:pt x="99" y="540"/>
                  </a:cubicBezTo>
                  <a:cubicBezTo>
                    <a:pt x="99" y="45"/>
                    <a:pt x="99" y="45"/>
                    <a:pt x="99" y="45"/>
                  </a:cubicBezTo>
                  <a:cubicBezTo>
                    <a:pt x="45" y="45"/>
                    <a:pt x="45" y="45"/>
                    <a:pt x="45" y="45"/>
                  </a:cubicBezTo>
                  <a:lnTo>
                    <a:pt x="45" y="540"/>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5" name="Freeform 448">
              <a:extLst>
                <a:ext uri="{FF2B5EF4-FFF2-40B4-BE49-F238E27FC236}">
                  <a16:creationId xmlns="" xmlns:a16="http://schemas.microsoft.com/office/drawing/2014/main" id="{F36EC4CC-8CB2-3042-89D3-52C000B302A1}"/>
                </a:ext>
              </a:extLst>
            </p:cNvPr>
            <p:cNvSpPr>
              <a:spLocks noChangeArrowheads="1"/>
            </p:cNvSpPr>
            <p:nvPr/>
          </p:nvSpPr>
          <p:spPr bwMode="auto">
            <a:xfrm>
              <a:off x="6226022" y="10300545"/>
              <a:ext cx="310718" cy="1119568"/>
            </a:xfrm>
            <a:custGeom>
              <a:avLst/>
              <a:gdLst>
                <a:gd name="T0" fmla="*/ 252 w 280"/>
                <a:gd name="T1" fmla="*/ 999 h 1000"/>
                <a:gd name="T2" fmla="*/ 252 w 280"/>
                <a:gd name="T3" fmla="*/ 999 h 1000"/>
                <a:gd name="T4" fmla="*/ 18 w 280"/>
                <a:gd name="T5" fmla="*/ 999 h 1000"/>
                <a:gd name="T6" fmla="*/ 0 w 280"/>
                <a:gd name="T7" fmla="*/ 972 h 1000"/>
                <a:gd name="T8" fmla="*/ 0 w 280"/>
                <a:gd name="T9" fmla="*/ 27 h 1000"/>
                <a:gd name="T10" fmla="*/ 18 w 280"/>
                <a:gd name="T11" fmla="*/ 0 h 1000"/>
                <a:gd name="T12" fmla="*/ 252 w 280"/>
                <a:gd name="T13" fmla="*/ 0 h 1000"/>
                <a:gd name="T14" fmla="*/ 279 w 280"/>
                <a:gd name="T15" fmla="*/ 27 h 1000"/>
                <a:gd name="T16" fmla="*/ 279 w 280"/>
                <a:gd name="T17" fmla="*/ 972 h 1000"/>
                <a:gd name="T18" fmla="*/ 252 w 280"/>
                <a:gd name="T19" fmla="*/ 999 h 1000"/>
                <a:gd name="T20" fmla="*/ 45 w 280"/>
                <a:gd name="T21" fmla="*/ 954 h 1000"/>
                <a:gd name="T22" fmla="*/ 45 w 280"/>
                <a:gd name="T23" fmla="*/ 954 h 1000"/>
                <a:gd name="T24" fmla="*/ 234 w 280"/>
                <a:gd name="T25" fmla="*/ 954 h 1000"/>
                <a:gd name="T26" fmla="*/ 234 w 280"/>
                <a:gd name="T27" fmla="*/ 45 h 1000"/>
                <a:gd name="T28" fmla="*/ 45 w 280"/>
                <a:gd name="T29" fmla="*/ 45 h 1000"/>
                <a:gd name="T30" fmla="*/ 45 w 280"/>
                <a:gd name="T31" fmla="*/ 954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0" h="1000">
                  <a:moveTo>
                    <a:pt x="252" y="999"/>
                  </a:moveTo>
                  <a:lnTo>
                    <a:pt x="252" y="999"/>
                  </a:lnTo>
                  <a:cubicBezTo>
                    <a:pt x="18" y="999"/>
                    <a:pt x="18" y="999"/>
                    <a:pt x="18" y="999"/>
                  </a:cubicBezTo>
                  <a:cubicBezTo>
                    <a:pt x="9" y="999"/>
                    <a:pt x="0" y="990"/>
                    <a:pt x="0" y="972"/>
                  </a:cubicBezTo>
                  <a:cubicBezTo>
                    <a:pt x="0" y="27"/>
                    <a:pt x="0" y="27"/>
                    <a:pt x="0" y="27"/>
                  </a:cubicBezTo>
                  <a:cubicBezTo>
                    <a:pt x="0" y="9"/>
                    <a:pt x="9" y="0"/>
                    <a:pt x="18" y="0"/>
                  </a:cubicBezTo>
                  <a:cubicBezTo>
                    <a:pt x="252" y="0"/>
                    <a:pt x="252" y="0"/>
                    <a:pt x="252" y="0"/>
                  </a:cubicBezTo>
                  <a:cubicBezTo>
                    <a:pt x="270" y="0"/>
                    <a:pt x="279" y="9"/>
                    <a:pt x="279" y="27"/>
                  </a:cubicBezTo>
                  <a:cubicBezTo>
                    <a:pt x="279" y="972"/>
                    <a:pt x="279" y="972"/>
                    <a:pt x="279" y="972"/>
                  </a:cubicBezTo>
                  <a:cubicBezTo>
                    <a:pt x="279" y="990"/>
                    <a:pt x="270" y="999"/>
                    <a:pt x="252" y="999"/>
                  </a:cubicBezTo>
                  <a:close/>
                  <a:moveTo>
                    <a:pt x="45" y="954"/>
                  </a:moveTo>
                  <a:lnTo>
                    <a:pt x="45" y="954"/>
                  </a:lnTo>
                  <a:cubicBezTo>
                    <a:pt x="234" y="954"/>
                    <a:pt x="234" y="954"/>
                    <a:pt x="234" y="954"/>
                  </a:cubicBezTo>
                  <a:cubicBezTo>
                    <a:pt x="234" y="45"/>
                    <a:pt x="234" y="45"/>
                    <a:pt x="234" y="45"/>
                  </a:cubicBezTo>
                  <a:cubicBezTo>
                    <a:pt x="45" y="45"/>
                    <a:pt x="45" y="45"/>
                    <a:pt x="45" y="45"/>
                  </a:cubicBezTo>
                  <a:lnTo>
                    <a:pt x="45" y="954"/>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6" name="Freeform 449">
              <a:extLst>
                <a:ext uri="{FF2B5EF4-FFF2-40B4-BE49-F238E27FC236}">
                  <a16:creationId xmlns="" xmlns:a16="http://schemas.microsoft.com/office/drawing/2014/main" id="{CB757E07-E532-3449-AA18-08C5809A606D}"/>
                </a:ext>
              </a:extLst>
            </p:cNvPr>
            <p:cNvSpPr>
              <a:spLocks noChangeArrowheads="1"/>
            </p:cNvSpPr>
            <p:nvPr/>
          </p:nvSpPr>
          <p:spPr bwMode="auto">
            <a:xfrm>
              <a:off x="6285206" y="10443575"/>
              <a:ext cx="182486" cy="182483"/>
            </a:xfrm>
            <a:custGeom>
              <a:avLst/>
              <a:gdLst>
                <a:gd name="T0" fmla="*/ 81 w 163"/>
                <a:gd name="T1" fmla="*/ 162 h 163"/>
                <a:gd name="T2" fmla="*/ 81 w 163"/>
                <a:gd name="T3" fmla="*/ 162 h 163"/>
                <a:gd name="T4" fmla="*/ 0 w 163"/>
                <a:gd name="T5" fmla="*/ 81 h 163"/>
                <a:gd name="T6" fmla="*/ 81 w 163"/>
                <a:gd name="T7" fmla="*/ 0 h 163"/>
                <a:gd name="T8" fmla="*/ 162 w 163"/>
                <a:gd name="T9" fmla="*/ 81 h 163"/>
                <a:gd name="T10" fmla="*/ 81 w 163"/>
                <a:gd name="T11" fmla="*/ 162 h 163"/>
                <a:gd name="T12" fmla="*/ 81 w 163"/>
                <a:gd name="T13" fmla="*/ 45 h 163"/>
                <a:gd name="T14" fmla="*/ 81 w 163"/>
                <a:gd name="T15" fmla="*/ 45 h 163"/>
                <a:gd name="T16" fmla="*/ 45 w 163"/>
                <a:gd name="T17" fmla="*/ 81 h 163"/>
                <a:gd name="T18" fmla="*/ 81 w 163"/>
                <a:gd name="T19" fmla="*/ 117 h 163"/>
                <a:gd name="T20" fmla="*/ 117 w 163"/>
                <a:gd name="T21" fmla="*/ 81 h 163"/>
                <a:gd name="T22" fmla="*/ 81 w 163"/>
                <a:gd name="T23" fmla="*/ 4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63">
                  <a:moveTo>
                    <a:pt x="81" y="162"/>
                  </a:moveTo>
                  <a:lnTo>
                    <a:pt x="81" y="162"/>
                  </a:lnTo>
                  <a:cubicBezTo>
                    <a:pt x="36" y="162"/>
                    <a:pt x="0" y="126"/>
                    <a:pt x="0" y="81"/>
                  </a:cubicBezTo>
                  <a:cubicBezTo>
                    <a:pt x="0" y="36"/>
                    <a:pt x="36" y="0"/>
                    <a:pt x="81" y="0"/>
                  </a:cubicBezTo>
                  <a:cubicBezTo>
                    <a:pt x="126" y="0"/>
                    <a:pt x="162" y="36"/>
                    <a:pt x="162" y="81"/>
                  </a:cubicBezTo>
                  <a:cubicBezTo>
                    <a:pt x="162" y="126"/>
                    <a:pt x="126" y="162"/>
                    <a:pt x="81" y="162"/>
                  </a:cubicBezTo>
                  <a:close/>
                  <a:moveTo>
                    <a:pt x="81" y="45"/>
                  </a:moveTo>
                  <a:lnTo>
                    <a:pt x="81" y="45"/>
                  </a:lnTo>
                  <a:cubicBezTo>
                    <a:pt x="63" y="45"/>
                    <a:pt x="45" y="54"/>
                    <a:pt x="45" y="81"/>
                  </a:cubicBezTo>
                  <a:cubicBezTo>
                    <a:pt x="45" y="99"/>
                    <a:pt x="63" y="117"/>
                    <a:pt x="81" y="117"/>
                  </a:cubicBezTo>
                  <a:cubicBezTo>
                    <a:pt x="99" y="117"/>
                    <a:pt x="117" y="99"/>
                    <a:pt x="117" y="81"/>
                  </a:cubicBezTo>
                  <a:cubicBezTo>
                    <a:pt x="117" y="54"/>
                    <a:pt x="99" y="45"/>
                    <a:pt x="81" y="45"/>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7" name="Freeform 450">
              <a:extLst>
                <a:ext uri="{FF2B5EF4-FFF2-40B4-BE49-F238E27FC236}">
                  <a16:creationId xmlns="" xmlns:a16="http://schemas.microsoft.com/office/drawing/2014/main" id="{687C4719-AFA1-C24A-BAE5-14720BB2F57F}"/>
                </a:ext>
              </a:extLst>
            </p:cNvPr>
            <p:cNvSpPr>
              <a:spLocks noChangeArrowheads="1"/>
            </p:cNvSpPr>
            <p:nvPr/>
          </p:nvSpPr>
          <p:spPr bwMode="auto">
            <a:xfrm>
              <a:off x="6295070" y="10695106"/>
              <a:ext cx="162758" cy="655959"/>
            </a:xfrm>
            <a:custGeom>
              <a:avLst/>
              <a:gdLst>
                <a:gd name="T0" fmla="*/ 126 w 145"/>
                <a:gd name="T1" fmla="*/ 585 h 586"/>
                <a:gd name="T2" fmla="*/ 126 w 145"/>
                <a:gd name="T3" fmla="*/ 585 h 586"/>
                <a:gd name="T4" fmla="*/ 27 w 145"/>
                <a:gd name="T5" fmla="*/ 585 h 586"/>
                <a:gd name="T6" fmla="*/ 0 w 145"/>
                <a:gd name="T7" fmla="*/ 557 h 586"/>
                <a:gd name="T8" fmla="*/ 0 w 145"/>
                <a:gd name="T9" fmla="*/ 18 h 586"/>
                <a:gd name="T10" fmla="*/ 27 w 145"/>
                <a:gd name="T11" fmla="*/ 0 h 586"/>
                <a:gd name="T12" fmla="*/ 126 w 145"/>
                <a:gd name="T13" fmla="*/ 0 h 586"/>
                <a:gd name="T14" fmla="*/ 144 w 145"/>
                <a:gd name="T15" fmla="*/ 18 h 586"/>
                <a:gd name="T16" fmla="*/ 144 w 145"/>
                <a:gd name="T17" fmla="*/ 557 h 586"/>
                <a:gd name="T18" fmla="*/ 126 w 145"/>
                <a:gd name="T19" fmla="*/ 585 h 586"/>
                <a:gd name="T20" fmla="*/ 45 w 145"/>
                <a:gd name="T21" fmla="*/ 540 h 586"/>
                <a:gd name="T22" fmla="*/ 45 w 145"/>
                <a:gd name="T23" fmla="*/ 540 h 586"/>
                <a:gd name="T24" fmla="*/ 99 w 145"/>
                <a:gd name="T25" fmla="*/ 540 h 586"/>
                <a:gd name="T26" fmla="*/ 99 w 145"/>
                <a:gd name="T27" fmla="*/ 45 h 586"/>
                <a:gd name="T28" fmla="*/ 45 w 145"/>
                <a:gd name="T29" fmla="*/ 45 h 586"/>
                <a:gd name="T30" fmla="*/ 45 w 145"/>
                <a:gd name="T31" fmla="*/ 54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586">
                  <a:moveTo>
                    <a:pt x="126" y="585"/>
                  </a:moveTo>
                  <a:lnTo>
                    <a:pt x="126" y="585"/>
                  </a:lnTo>
                  <a:cubicBezTo>
                    <a:pt x="27" y="585"/>
                    <a:pt x="27" y="585"/>
                    <a:pt x="27" y="585"/>
                  </a:cubicBezTo>
                  <a:cubicBezTo>
                    <a:pt x="9" y="585"/>
                    <a:pt x="0" y="576"/>
                    <a:pt x="0" y="557"/>
                  </a:cubicBezTo>
                  <a:cubicBezTo>
                    <a:pt x="0" y="18"/>
                    <a:pt x="0" y="18"/>
                    <a:pt x="0" y="18"/>
                  </a:cubicBezTo>
                  <a:cubicBezTo>
                    <a:pt x="0" y="9"/>
                    <a:pt x="9" y="0"/>
                    <a:pt x="27" y="0"/>
                  </a:cubicBezTo>
                  <a:cubicBezTo>
                    <a:pt x="126" y="0"/>
                    <a:pt x="126" y="0"/>
                    <a:pt x="126" y="0"/>
                  </a:cubicBezTo>
                  <a:cubicBezTo>
                    <a:pt x="135" y="0"/>
                    <a:pt x="144" y="9"/>
                    <a:pt x="144" y="18"/>
                  </a:cubicBezTo>
                  <a:cubicBezTo>
                    <a:pt x="144" y="557"/>
                    <a:pt x="144" y="557"/>
                    <a:pt x="144" y="557"/>
                  </a:cubicBezTo>
                  <a:cubicBezTo>
                    <a:pt x="144" y="576"/>
                    <a:pt x="135" y="585"/>
                    <a:pt x="126" y="585"/>
                  </a:cubicBezTo>
                  <a:close/>
                  <a:moveTo>
                    <a:pt x="45" y="540"/>
                  </a:moveTo>
                  <a:lnTo>
                    <a:pt x="45" y="540"/>
                  </a:lnTo>
                  <a:cubicBezTo>
                    <a:pt x="99" y="540"/>
                    <a:pt x="99" y="540"/>
                    <a:pt x="99" y="540"/>
                  </a:cubicBezTo>
                  <a:cubicBezTo>
                    <a:pt x="99" y="45"/>
                    <a:pt x="99" y="45"/>
                    <a:pt x="99" y="45"/>
                  </a:cubicBezTo>
                  <a:cubicBezTo>
                    <a:pt x="45" y="45"/>
                    <a:pt x="45" y="45"/>
                    <a:pt x="45" y="45"/>
                  </a:cubicBezTo>
                  <a:lnTo>
                    <a:pt x="45" y="540"/>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8" name="Freeform 451">
              <a:extLst>
                <a:ext uri="{FF2B5EF4-FFF2-40B4-BE49-F238E27FC236}">
                  <a16:creationId xmlns="" xmlns:a16="http://schemas.microsoft.com/office/drawing/2014/main" id="{83D57FD0-EADA-BE45-8711-D0B76E9C594E}"/>
                </a:ext>
              </a:extLst>
            </p:cNvPr>
            <p:cNvSpPr>
              <a:spLocks noChangeArrowheads="1"/>
            </p:cNvSpPr>
            <p:nvPr/>
          </p:nvSpPr>
          <p:spPr bwMode="auto">
            <a:xfrm>
              <a:off x="6497284" y="10270953"/>
              <a:ext cx="626364" cy="1149161"/>
            </a:xfrm>
            <a:custGeom>
              <a:avLst/>
              <a:gdLst>
                <a:gd name="T0" fmla="*/ 315 w 559"/>
                <a:gd name="T1" fmla="*/ 1026 h 1027"/>
                <a:gd name="T2" fmla="*/ 315 w 559"/>
                <a:gd name="T3" fmla="*/ 1026 h 1027"/>
                <a:gd name="T4" fmla="*/ 288 w 559"/>
                <a:gd name="T5" fmla="*/ 1007 h 1027"/>
                <a:gd name="T6" fmla="*/ 0 w 559"/>
                <a:gd name="T7" fmla="*/ 99 h 1027"/>
                <a:gd name="T8" fmla="*/ 9 w 559"/>
                <a:gd name="T9" fmla="*/ 81 h 1027"/>
                <a:gd name="T10" fmla="*/ 18 w 559"/>
                <a:gd name="T11" fmla="*/ 72 h 1027"/>
                <a:gd name="T12" fmla="*/ 243 w 559"/>
                <a:gd name="T13" fmla="*/ 0 h 1027"/>
                <a:gd name="T14" fmla="*/ 270 w 559"/>
                <a:gd name="T15" fmla="*/ 18 h 1027"/>
                <a:gd name="T16" fmla="*/ 558 w 559"/>
                <a:gd name="T17" fmla="*/ 927 h 1027"/>
                <a:gd name="T18" fmla="*/ 558 w 559"/>
                <a:gd name="T19" fmla="*/ 945 h 1027"/>
                <a:gd name="T20" fmla="*/ 540 w 559"/>
                <a:gd name="T21" fmla="*/ 954 h 1027"/>
                <a:gd name="T22" fmla="*/ 324 w 559"/>
                <a:gd name="T23" fmla="*/ 1026 h 1027"/>
                <a:gd name="T24" fmla="*/ 315 w 559"/>
                <a:gd name="T25" fmla="*/ 1026 h 1027"/>
                <a:gd name="T26" fmla="*/ 54 w 559"/>
                <a:gd name="T27" fmla="*/ 108 h 1027"/>
                <a:gd name="T28" fmla="*/ 54 w 559"/>
                <a:gd name="T29" fmla="*/ 108 h 1027"/>
                <a:gd name="T30" fmla="*/ 333 w 559"/>
                <a:gd name="T31" fmla="*/ 971 h 1027"/>
                <a:gd name="T32" fmla="*/ 504 w 559"/>
                <a:gd name="T33" fmla="*/ 918 h 1027"/>
                <a:gd name="T34" fmla="*/ 234 w 559"/>
                <a:gd name="T35" fmla="*/ 54 h 1027"/>
                <a:gd name="T36" fmla="*/ 54 w 559"/>
                <a:gd name="T37" fmla="*/ 108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1027">
                  <a:moveTo>
                    <a:pt x="315" y="1026"/>
                  </a:moveTo>
                  <a:lnTo>
                    <a:pt x="315" y="1026"/>
                  </a:lnTo>
                  <a:cubicBezTo>
                    <a:pt x="306" y="1026"/>
                    <a:pt x="297" y="1017"/>
                    <a:pt x="288" y="1007"/>
                  </a:cubicBezTo>
                  <a:cubicBezTo>
                    <a:pt x="0" y="99"/>
                    <a:pt x="0" y="99"/>
                    <a:pt x="0" y="99"/>
                  </a:cubicBezTo>
                  <a:cubicBezTo>
                    <a:pt x="0" y="99"/>
                    <a:pt x="0" y="90"/>
                    <a:pt x="9" y="81"/>
                  </a:cubicBezTo>
                  <a:cubicBezTo>
                    <a:pt x="9" y="81"/>
                    <a:pt x="9" y="72"/>
                    <a:pt x="18" y="72"/>
                  </a:cubicBezTo>
                  <a:cubicBezTo>
                    <a:pt x="243" y="0"/>
                    <a:pt x="243" y="0"/>
                    <a:pt x="243" y="0"/>
                  </a:cubicBezTo>
                  <a:cubicBezTo>
                    <a:pt x="252" y="0"/>
                    <a:pt x="270" y="9"/>
                    <a:pt x="270" y="18"/>
                  </a:cubicBezTo>
                  <a:cubicBezTo>
                    <a:pt x="558" y="927"/>
                    <a:pt x="558" y="927"/>
                    <a:pt x="558" y="927"/>
                  </a:cubicBezTo>
                  <a:cubicBezTo>
                    <a:pt x="558" y="927"/>
                    <a:pt x="558" y="935"/>
                    <a:pt x="558" y="945"/>
                  </a:cubicBezTo>
                  <a:cubicBezTo>
                    <a:pt x="558" y="945"/>
                    <a:pt x="549" y="954"/>
                    <a:pt x="540" y="954"/>
                  </a:cubicBezTo>
                  <a:cubicBezTo>
                    <a:pt x="324" y="1026"/>
                    <a:pt x="324" y="1026"/>
                    <a:pt x="324" y="1026"/>
                  </a:cubicBezTo>
                  <a:cubicBezTo>
                    <a:pt x="315" y="1026"/>
                    <a:pt x="315" y="1026"/>
                    <a:pt x="315" y="1026"/>
                  </a:cubicBezTo>
                  <a:close/>
                  <a:moveTo>
                    <a:pt x="54" y="108"/>
                  </a:moveTo>
                  <a:lnTo>
                    <a:pt x="54" y="108"/>
                  </a:lnTo>
                  <a:cubicBezTo>
                    <a:pt x="333" y="971"/>
                    <a:pt x="333" y="971"/>
                    <a:pt x="333" y="971"/>
                  </a:cubicBezTo>
                  <a:cubicBezTo>
                    <a:pt x="504" y="918"/>
                    <a:pt x="504" y="918"/>
                    <a:pt x="504" y="918"/>
                  </a:cubicBezTo>
                  <a:cubicBezTo>
                    <a:pt x="234" y="54"/>
                    <a:pt x="234" y="54"/>
                    <a:pt x="234" y="54"/>
                  </a:cubicBezTo>
                  <a:lnTo>
                    <a:pt x="54" y="108"/>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39" name="Freeform 452">
              <a:extLst>
                <a:ext uri="{FF2B5EF4-FFF2-40B4-BE49-F238E27FC236}">
                  <a16:creationId xmlns="" xmlns:a16="http://schemas.microsoft.com/office/drawing/2014/main" id="{ABF46673-BF07-4C40-8125-B3CB05D8736D}"/>
                </a:ext>
              </a:extLst>
            </p:cNvPr>
            <p:cNvSpPr>
              <a:spLocks noChangeArrowheads="1"/>
            </p:cNvSpPr>
            <p:nvPr/>
          </p:nvSpPr>
          <p:spPr bwMode="auto">
            <a:xfrm>
              <a:off x="6605788" y="10433711"/>
              <a:ext cx="202211" cy="192347"/>
            </a:xfrm>
            <a:custGeom>
              <a:avLst/>
              <a:gdLst>
                <a:gd name="T0" fmla="*/ 90 w 181"/>
                <a:gd name="T1" fmla="*/ 171 h 172"/>
                <a:gd name="T2" fmla="*/ 90 w 181"/>
                <a:gd name="T3" fmla="*/ 171 h 172"/>
                <a:gd name="T4" fmla="*/ 54 w 181"/>
                <a:gd name="T5" fmla="*/ 162 h 172"/>
                <a:gd name="T6" fmla="*/ 18 w 181"/>
                <a:gd name="T7" fmla="*/ 108 h 172"/>
                <a:gd name="T8" fmla="*/ 72 w 181"/>
                <a:gd name="T9" fmla="*/ 9 h 172"/>
                <a:gd name="T10" fmla="*/ 171 w 181"/>
                <a:gd name="T11" fmla="*/ 63 h 172"/>
                <a:gd name="T12" fmla="*/ 171 w 181"/>
                <a:gd name="T13" fmla="*/ 63 h 172"/>
                <a:gd name="T14" fmla="*/ 162 w 181"/>
                <a:gd name="T15" fmla="*/ 126 h 172"/>
                <a:gd name="T16" fmla="*/ 117 w 181"/>
                <a:gd name="T17" fmla="*/ 162 h 172"/>
                <a:gd name="T18" fmla="*/ 90 w 181"/>
                <a:gd name="T19" fmla="*/ 171 h 172"/>
                <a:gd name="T20" fmla="*/ 90 w 181"/>
                <a:gd name="T21" fmla="*/ 54 h 172"/>
                <a:gd name="T22" fmla="*/ 90 w 181"/>
                <a:gd name="T23" fmla="*/ 54 h 172"/>
                <a:gd name="T24" fmla="*/ 81 w 181"/>
                <a:gd name="T25" fmla="*/ 54 h 172"/>
                <a:gd name="T26" fmla="*/ 63 w 181"/>
                <a:gd name="T27" fmla="*/ 99 h 172"/>
                <a:gd name="T28" fmla="*/ 81 w 181"/>
                <a:gd name="T29" fmla="*/ 117 h 172"/>
                <a:gd name="T30" fmla="*/ 108 w 181"/>
                <a:gd name="T31" fmla="*/ 117 h 172"/>
                <a:gd name="T32" fmla="*/ 126 w 181"/>
                <a:gd name="T33" fmla="*/ 99 h 172"/>
                <a:gd name="T34" fmla="*/ 126 w 181"/>
                <a:gd name="T35" fmla="*/ 72 h 172"/>
                <a:gd name="T36" fmla="*/ 126 w 181"/>
                <a:gd name="T37" fmla="*/ 72 h 172"/>
                <a:gd name="T38" fmla="*/ 90 w 181"/>
                <a:gd name="T39" fmla="*/ 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1" h="172">
                  <a:moveTo>
                    <a:pt x="90" y="171"/>
                  </a:moveTo>
                  <a:lnTo>
                    <a:pt x="90" y="171"/>
                  </a:lnTo>
                  <a:cubicBezTo>
                    <a:pt x="81" y="171"/>
                    <a:pt x="63" y="162"/>
                    <a:pt x="54" y="162"/>
                  </a:cubicBezTo>
                  <a:cubicBezTo>
                    <a:pt x="36" y="153"/>
                    <a:pt x="18" y="135"/>
                    <a:pt x="18" y="108"/>
                  </a:cubicBezTo>
                  <a:cubicBezTo>
                    <a:pt x="0" y="72"/>
                    <a:pt x="27" y="27"/>
                    <a:pt x="72" y="9"/>
                  </a:cubicBezTo>
                  <a:cubicBezTo>
                    <a:pt x="108" y="0"/>
                    <a:pt x="153" y="18"/>
                    <a:pt x="171" y="63"/>
                  </a:cubicBezTo>
                  <a:lnTo>
                    <a:pt x="171" y="63"/>
                  </a:lnTo>
                  <a:cubicBezTo>
                    <a:pt x="180" y="81"/>
                    <a:pt x="180" y="108"/>
                    <a:pt x="162" y="126"/>
                  </a:cubicBezTo>
                  <a:cubicBezTo>
                    <a:pt x="153" y="144"/>
                    <a:pt x="135" y="162"/>
                    <a:pt x="117" y="162"/>
                  </a:cubicBezTo>
                  <a:cubicBezTo>
                    <a:pt x="108" y="171"/>
                    <a:pt x="99" y="171"/>
                    <a:pt x="90" y="171"/>
                  </a:cubicBezTo>
                  <a:close/>
                  <a:moveTo>
                    <a:pt x="90" y="54"/>
                  </a:moveTo>
                  <a:lnTo>
                    <a:pt x="90" y="54"/>
                  </a:lnTo>
                  <a:cubicBezTo>
                    <a:pt x="90" y="54"/>
                    <a:pt x="90" y="54"/>
                    <a:pt x="81" y="54"/>
                  </a:cubicBezTo>
                  <a:cubicBezTo>
                    <a:pt x="63" y="63"/>
                    <a:pt x="54" y="81"/>
                    <a:pt x="63" y="99"/>
                  </a:cubicBezTo>
                  <a:cubicBezTo>
                    <a:pt x="63" y="108"/>
                    <a:pt x="72" y="117"/>
                    <a:pt x="81" y="117"/>
                  </a:cubicBezTo>
                  <a:cubicBezTo>
                    <a:pt x="81" y="126"/>
                    <a:pt x="99" y="126"/>
                    <a:pt x="108" y="117"/>
                  </a:cubicBezTo>
                  <a:cubicBezTo>
                    <a:pt x="117" y="117"/>
                    <a:pt x="117" y="108"/>
                    <a:pt x="126" y="99"/>
                  </a:cubicBezTo>
                  <a:cubicBezTo>
                    <a:pt x="126" y="99"/>
                    <a:pt x="126" y="81"/>
                    <a:pt x="126" y="72"/>
                  </a:cubicBezTo>
                  <a:lnTo>
                    <a:pt x="126" y="72"/>
                  </a:lnTo>
                  <a:cubicBezTo>
                    <a:pt x="126" y="63"/>
                    <a:pt x="108" y="54"/>
                    <a:pt x="90" y="54"/>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0" name="Freeform 453">
              <a:extLst>
                <a:ext uri="{FF2B5EF4-FFF2-40B4-BE49-F238E27FC236}">
                  <a16:creationId xmlns="" xmlns:a16="http://schemas.microsoft.com/office/drawing/2014/main" id="{BB29E1F9-03C8-9D48-B6F2-881DCF76FB0F}"/>
                </a:ext>
              </a:extLst>
            </p:cNvPr>
            <p:cNvSpPr>
              <a:spLocks noChangeArrowheads="1"/>
            </p:cNvSpPr>
            <p:nvPr/>
          </p:nvSpPr>
          <p:spPr bwMode="auto">
            <a:xfrm>
              <a:off x="6689631" y="10665514"/>
              <a:ext cx="345241" cy="665823"/>
            </a:xfrm>
            <a:custGeom>
              <a:avLst/>
              <a:gdLst>
                <a:gd name="T0" fmla="*/ 189 w 307"/>
                <a:gd name="T1" fmla="*/ 594 h 595"/>
                <a:gd name="T2" fmla="*/ 189 w 307"/>
                <a:gd name="T3" fmla="*/ 594 h 595"/>
                <a:gd name="T4" fmla="*/ 162 w 307"/>
                <a:gd name="T5" fmla="*/ 576 h 595"/>
                <a:gd name="T6" fmla="*/ 0 w 307"/>
                <a:gd name="T7" fmla="*/ 63 h 595"/>
                <a:gd name="T8" fmla="*/ 0 w 307"/>
                <a:gd name="T9" fmla="*/ 45 h 595"/>
                <a:gd name="T10" fmla="*/ 18 w 307"/>
                <a:gd name="T11" fmla="*/ 36 h 595"/>
                <a:gd name="T12" fmla="*/ 117 w 307"/>
                <a:gd name="T13" fmla="*/ 0 h 595"/>
                <a:gd name="T14" fmla="*/ 144 w 307"/>
                <a:gd name="T15" fmla="*/ 18 h 595"/>
                <a:gd name="T16" fmla="*/ 306 w 307"/>
                <a:gd name="T17" fmla="*/ 531 h 595"/>
                <a:gd name="T18" fmla="*/ 306 w 307"/>
                <a:gd name="T19" fmla="*/ 549 h 595"/>
                <a:gd name="T20" fmla="*/ 288 w 307"/>
                <a:gd name="T21" fmla="*/ 558 h 595"/>
                <a:gd name="T22" fmla="*/ 198 w 307"/>
                <a:gd name="T23" fmla="*/ 594 h 595"/>
                <a:gd name="T24" fmla="*/ 189 w 307"/>
                <a:gd name="T25" fmla="*/ 594 h 595"/>
                <a:gd name="T26" fmla="*/ 54 w 307"/>
                <a:gd name="T27" fmla="*/ 72 h 595"/>
                <a:gd name="T28" fmla="*/ 54 w 307"/>
                <a:gd name="T29" fmla="*/ 72 h 595"/>
                <a:gd name="T30" fmla="*/ 198 w 307"/>
                <a:gd name="T31" fmla="*/ 540 h 595"/>
                <a:gd name="T32" fmla="*/ 252 w 307"/>
                <a:gd name="T33" fmla="*/ 522 h 595"/>
                <a:gd name="T34" fmla="*/ 108 w 307"/>
                <a:gd name="T35" fmla="*/ 54 h 595"/>
                <a:gd name="T36" fmla="*/ 54 w 307"/>
                <a:gd name="T37" fmla="*/ 72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595">
                  <a:moveTo>
                    <a:pt x="189" y="594"/>
                  </a:moveTo>
                  <a:lnTo>
                    <a:pt x="189" y="594"/>
                  </a:lnTo>
                  <a:cubicBezTo>
                    <a:pt x="180" y="594"/>
                    <a:pt x="171" y="584"/>
                    <a:pt x="162" y="576"/>
                  </a:cubicBezTo>
                  <a:cubicBezTo>
                    <a:pt x="0" y="63"/>
                    <a:pt x="0" y="63"/>
                    <a:pt x="0" y="63"/>
                  </a:cubicBezTo>
                  <a:cubicBezTo>
                    <a:pt x="0" y="54"/>
                    <a:pt x="0" y="54"/>
                    <a:pt x="0" y="45"/>
                  </a:cubicBezTo>
                  <a:cubicBezTo>
                    <a:pt x="9" y="36"/>
                    <a:pt x="9" y="36"/>
                    <a:pt x="18" y="36"/>
                  </a:cubicBezTo>
                  <a:cubicBezTo>
                    <a:pt x="117" y="0"/>
                    <a:pt x="117" y="0"/>
                    <a:pt x="117" y="0"/>
                  </a:cubicBezTo>
                  <a:cubicBezTo>
                    <a:pt x="126" y="0"/>
                    <a:pt x="135" y="9"/>
                    <a:pt x="144" y="18"/>
                  </a:cubicBezTo>
                  <a:cubicBezTo>
                    <a:pt x="306" y="531"/>
                    <a:pt x="306" y="531"/>
                    <a:pt x="306" y="531"/>
                  </a:cubicBezTo>
                  <a:cubicBezTo>
                    <a:pt x="306" y="540"/>
                    <a:pt x="306" y="540"/>
                    <a:pt x="306" y="549"/>
                  </a:cubicBezTo>
                  <a:cubicBezTo>
                    <a:pt x="297" y="558"/>
                    <a:pt x="297" y="558"/>
                    <a:pt x="288" y="558"/>
                  </a:cubicBezTo>
                  <a:cubicBezTo>
                    <a:pt x="198" y="594"/>
                    <a:pt x="198" y="594"/>
                    <a:pt x="198" y="594"/>
                  </a:cubicBezTo>
                  <a:cubicBezTo>
                    <a:pt x="189" y="594"/>
                    <a:pt x="189" y="594"/>
                    <a:pt x="189" y="594"/>
                  </a:cubicBezTo>
                  <a:close/>
                  <a:moveTo>
                    <a:pt x="54" y="72"/>
                  </a:moveTo>
                  <a:lnTo>
                    <a:pt x="54" y="72"/>
                  </a:lnTo>
                  <a:cubicBezTo>
                    <a:pt x="198" y="540"/>
                    <a:pt x="198" y="540"/>
                    <a:pt x="198" y="540"/>
                  </a:cubicBezTo>
                  <a:cubicBezTo>
                    <a:pt x="252" y="522"/>
                    <a:pt x="252" y="522"/>
                    <a:pt x="252" y="522"/>
                  </a:cubicBezTo>
                  <a:cubicBezTo>
                    <a:pt x="108" y="54"/>
                    <a:pt x="108" y="54"/>
                    <a:pt x="108" y="54"/>
                  </a:cubicBezTo>
                  <a:lnTo>
                    <a:pt x="54" y="72"/>
                  </a:ln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1" name="Freeform 454">
              <a:extLst>
                <a:ext uri="{FF2B5EF4-FFF2-40B4-BE49-F238E27FC236}">
                  <a16:creationId xmlns="" xmlns:a16="http://schemas.microsoft.com/office/drawing/2014/main" id="{1B94EC9C-7B84-B649-8101-F8CBB90DEA90}"/>
                </a:ext>
              </a:extLst>
            </p:cNvPr>
            <p:cNvSpPr>
              <a:spLocks noChangeArrowheads="1"/>
            </p:cNvSpPr>
            <p:nvPr/>
          </p:nvSpPr>
          <p:spPr bwMode="auto">
            <a:xfrm>
              <a:off x="17150431" y="10221633"/>
              <a:ext cx="1257662" cy="1247801"/>
            </a:xfrm>
            <a:custGeom>
              <a:avLst/>
              <a:gdLst>
                <a:gd name="T0" fmla="*/ 567 w 1125"/>
                <a:gd name="T1" fmla="*/ 1115 h 1116"/>
                <a:gd name="T2" fmla="*/ 567 w 1125"/>
                <a:gd name="T3" fmla="*/ 1115 h 1116"/>
                <a:gd name="T4" fmla="*/ 171 w 1125"/>
                <a:gd name="T5" fmla="*/ 954 h 1116"/>
                <a:gd name="T6" fmla="*/ 0 w 1125"/>
                <a:gd name="T7" fmla="*/ 558 h 1116"/>
                <a:gd name="T8" fmla="*/ 171 w 1125"/>
                <a:gd name="T9" fmla="*/ 162 h 1116"/>
                <a:gd name="T10" fmla="*/ 567 w 1125"/>
                <a:gd name="T11" fmla="*/ 0 h 1116"/>
                <a:gd name="T12" fmla="*/ 963 w 1125"/>
                <a:gd name="T13" fmla="*/ 162 h 1116"/>
                <a:gd name="T14" fmla="*/ 1124 w 1125"/>
                <a:gd name="T15" fmla="*/ 558 h 1116"/>
                <a:gd name="T16" fmla="*/ 963 w 1125"/>
                <a:gd name="T17" fmla="*/ 954 h 1116"/>
                <a:gd name="T18" fmla="*/ 567 w 1125"/>
                <a:gd name="T19" fmla="*/ 1115 h 1116"/>
                <a:gd name="T20" fmla="*/ 567 w 1125"/>
                <a:gd name="T21" fmla="*/ 63 h 1116"/>
                <a:gd name="T22" fmla="*/ 567 w 1125"/>
                <a:gd name="T23" fmla="*/ 63 h 1116"/>
                <a:gd name="T24" fmla="*/ 72 w 1125"/>
                <a:gd name="T25" fmla="*/ 558 h 1116"/>
                <a:gd name="T26" fmla="*/ 567 w 1125"/>
                <a:gd name="T27" fmla="*/ 1052 h 1116"/>
                <a:gd name="T28" fmla="*/ 1052 w 1125"/>
                <a:gd name="T29" fmla="*/ 558 h 1116"/>
                <a:gd name="T30" fmla="*/ 567 w 1125"/>
                <a:gd name="T31" fmla="*/ 63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5" h="1116">
                  <a:moveTo>
                    <a:pt x="567" y="1115"/>
                  </a:moveTo>
                  <a:lnTo>
                    <a:pt x="567" y="1115"/>
                  </a:lnTo>
                  <a:cubicBezTo>
                    <a:pt x="414" y="1115"/>
                    <a:pt x="270" y="1062"/>
                    <a:pt x="171" y="954"/>
                  </a:cubicBezTo>
                  <a:cubicBezTo>
                    <a:pt x="63" y="846"/>
                    <a:pt x="0" y="711"/>
                    <a:pt x="0" y="558"/>
                  </a:cubicBezTo>
                  <a:cubicBezTo>
                    <a:pt x="0" y="405"/>
                    <a:pt x="63" y="270"/>
                    <a:pt x="171" y="162"/>
                  </a:cubicBezTo>
                  <a:cubicBezTo>
                    <a:pt x="270" y="54"/>
                    <a:pt x="414" y="0"/>
                    <a:pt x="567" y="0"/>
                  </a:cubicBezTo>
                  <a:cubicBezTo>
                    <a:pt x="711" y="0"/>
                    <a:pt x="855" y="54"/>
                    <a:pt x="963" y="162"/>
                  </a:cubicBezTo>
                  <a:cubicBezTo>
                    <a:pt x="1070" y="270"/>
                    <a:pt x="1124" y="405"/>
                    <a:pt x="1124" y="558"/>
                  </a:cubicBezTo>
                  <a:cubicBezTo>
                    <a:pt x="1124" y="711"/>
                    <a:pt x="1070" y="846"/>
                    <a:pt x="963" y="954"/>
                  </a:cubicBezTo>
                  <a:cubicBezTo>
                    <a:pt x="855" y="1062"/>
                    <a:pt x="711" y="1115"/>
                    <a:pt x="567" y="1115"/>
                  </a:cubicBezTo>
                  <a:close/>
                  <a:moveTo>
                    <a:pt x="567" y="63"/>
                  </a:moveTo>
                  <a:lnTo>
                    <a:pt x="567" y="63"/>
                  </a:lnTo>
                  <a:cubicBezTo>
                    <a:pt x="297" y="63"/>
                    <a:pt x="72" y="288"/>
                    <a:pt x="72" y="558"/>
                  </a:cubicBezTo>
                  <a:cubicBezTo>
                    <a:pt x="72" y="828"/>
                    <a:pt x="297" y="1052"/>
                    <a:pt x="567" y="1052"/>
                  </a:cubicBezTo>
                  <a:cubicBezTo>
                    <a:pt x="836" y="1052"/>
                    <a:pt x="1052" y="828"/>
                    <a:pt x="1052" y="558"/>
                  </a:cubicBezTo>
                  <a:cubicBezTo>
                    <a:pt x="1052" y="288"/>
                    <a:pt x="836" y="63"/>
                    <a:pt x="567" y="63"/>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2" name="Freeform 455">
              <a:extLst>
                <a:ext uri="{FF2B5EF4-FFF2-40B4-BE49-F238E27FC236}">
                  <a16:creationId xmlns="" xmlns:a16="http://schemas.microsoft.com/office/drawing/2014/main" id="{8E5768CC-6A79-7443-BDDC-0EE6EC4E0801}"/>
                </a:ext>
              </a:extLst>
            </p:cNvPr>
            <p:cNvSpPr>
              <a:spLocks noChangeArrowheads="1"/>
            </p:cNvSpPr>
            <p:nvPr/>
          </p:nvSpPr>
          <p:spPr bwMode="auto">
            <a:xfrm>
              <a:off x="17298392" y="10359729"/>
              <a:ext cx="956810" cy="966674"/>
            </a:xfrm>
            <a:custGeom>
              <a:avLst/>
              <a:gdLst>
                <a:gd name="T0" fmla="*/ 432 w 855"/>
                <a:gd name="T1" fmla="*/ 864 h 865"/>
                <a:gd name="T2" fmla="*/ 432 w 855"/>
                <a:gd name="T3" fmla="*/ 864 h 865"/>
                <a:gd name="T4" fmla="*/ 0 w 855"/>
                <a:gd name="T5" fmla="*/ 432 h 865"/>
                <a:gd name="T6" fmla="*/ 432 w 855"/>
                <a:gd name="T7" fmla="*/ 0 h 865"/>
                <a:gd name="T8" fmla="*/ 854 w 855"/>
                <a:gd name="T9" fmla="*/ 432 h 865"/>
                <a:gd name="T10" fmla="*/ 432 w 855"/>
                <a:gd name="T11" fmla="*/ 864 h 865"/>
                <a:gd name="T12" fmla="*/ 432 w 855"/>
                <a:gd name="T13" fmla="*/ 72 h 865"/>
                <a:gd name="T14" fmla="*/ 432 w 855"/>
                <a:gd name="T15" fmla="*/ 72 h 865"/>
                <a:gd name="T16" fmla="*/ 72 w 855"/>
                <a:gd name="T17" fmla="*/ 432 h 865"/>
                <a:gd name="T18" fmla="*/ 432 w 855"/>
                <a:gd name="T19" fmla="*/ 792 h 865"/>
                <a:gd name="T20" fmla="*/ 792 w 855"/>
                <a:gd name="T21" fmla="*/ 432 h 865"/>
                <a:gd name="T22" fmla="*/ 432 w 855"/>
                <a:gd name="T23" fmla="*/ 72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5" h="865">
                  <a:moveTo>
                    <a:pt x="432" y="864"/>
                  </a:moveTo>
                  <a:lnTo>
                    <a:pt x="432" y="864"/>
                  </a:lnTo>
                  <a:cubicBezTo>
                    <a:pt x="198" y="864"/>
                    <a:pt x="0" y="666"/>
                    <a:pt x="0" y="432"/>
                  </a:cubicBezTo>
                  <a:cubicBezTo>
                    <a:pt x="0" y="198"/>
                    <a:pt x="198" y="0"/>
                    <a:pt x="432" y="0"/>
                  </a:cubicBezTo>
                  <a:cubicBezTo>
                    <a:pt x="665" y="0"/>
                    <a:pt x="854" y="198"/>
                    <a:pt x="854" y="432"/>
                  </a:cubicBezTo>
                  <a:cubicBezTo>
                    <a:pt x="854" y="666"/>
                    <a:pt x="665" y="864"/>
                    <a:pt x="432" y="864"/>
                  </a:cubicBezTo>
                  <a:close/>
                  <a:moveTo>
                    <a:pt x="432" y="72"/>
                  </a:moveTo>
                  <a:lnTo>
                    <a:pt x="432" y="72"/>
                  </a:lnTo>
                  <a:cubicBezTo>
                    <a:pt x="234" y="72"/>
                    <a:pt x="72" y="234"/>
                    <a:pt x="72" y="432"/>
                  </a:cubicBezTo>
                  <a:cubicBezTo>
                    <a:pt x="72" y="630"/>
                    <a:pt x="234" y="792"/>
                    <a:pt x="432" y="792"/>
                  </a:cubicBezTo>
                  <a:cubicBezTo>
                    <a:pt x="630" y="792"/>
                    <a:pt x="792" y="630"/>
                    <a:pt x="792" y="432"/>
                  </a:cubicBezTo>
                  <a:cubicBezTo>
                    <a:pt x="792" y="234"/>
                    <a:pt x="630" y="72"/>
                    <a:pt x="432" y="72"/>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3" name="Freeform 456">
              <a:extLst>
                <a:ext uri="{FF2B5EF4-FFF2-40B4-BE49-F238E27FC236}">
                  <a16:creationId xmlns="" xmlns:a16="http://schemas.microsoft.com/office/drawing/2014/main" id="{E46CFB56-7295-824E-8941-3EB4EC1E0C6D}"/>
                </a:ext>
              </a:extLst>
            </p:cNvPr>
            <p:cNvSpPr>
              <a:spLocks noChangeArrowheads="1"/>
            </p:cNvSpPr>
            <p:nvPr/>
          </p:nvSpPr>
          <p:spPr bwMode="auto">
            <a:xfrm>
              <a:off x="17609107" y="10561943"/>
              <a:ext cx="384697" cy="567180"/>
            </a:xfrm>
            <a:custGeom>
              <a:avLst/>
              <a:gdLst>
                <a:gd name="T0" fmla="*/ 251 w 343"/>
                <a:gd name="T1" fmla="*/ 504 h 505"/>
                <a:gd name="T2" fmla="*/ 251 w 343"/>
                <a:gd name="T3" fmla="*/ 504 h 505"/>
                <a:gd name="T4" fmla="*/ 0 w 343"/>
                <a:gd name="T5" fmla="*/ 252 h 505"/>
                <a:gd name="T6" fmla="*/ 251 w 343"/>
                <a:gd name="T7" fmla="*/ 0 h 505"/>
                <a:gd name="T8" fmla="*/ 323 w 343"/>
                <a:gd name="T9" fmla="*/ 9 h 505"/>
                <a:gd name="T10" fmla="*/ 342 w 343"/>
                <a:gd name="T11" fmla="*/ 45 h 505"/>
                <a:gd name="T12" fmla="*/ 306 w 343"/>
                <a:gd name="T13" fmla="*/ 72 h 505"/>
                <a:gd name="T14" fmla="*/ 251 w 343"/>
                <a:gd name="T15" fmla="*/ 63 h 505"/>
                <a:gd name="T16" fmla="*/ 63 w 343"/>
                <a:gd name="T17" fmla="*/ 252 h 505"/>
                <a:gd name="T18" fmla="*/ 251 w 343"/>
                <a:gd name="T19" fmla="*/ 441 h 505"/>
                <a:gd name="T20" fmla="*/ 306 w 343"/>
                <a:gd name="T21" fmla="*/ 441 h 505"/>
                <a:gd name="T22" fmla="*/ 342 w 343"/>
                <a:gd name="T23" fmla="*/ 459 h 505"/>
                <a:gd name="T24" fmla="*/ 315 w 343"/>
                <a:gd name="T25" fmla="*/ 495 h 505"/>
                <a:gd name="T26" fmla="*/ 251 w 343"/>
                <a:gd name="T27"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505">
                  <a:moveTo>
                    <a:pt x="251" y="504"/>
                  </a:moveTo>
                  <a:lnTo>
                    <a:pt x="251" y="504"/>
                  </a:lnTo>
                  <a:cubicBezTo>
                    <a:pt x="117" y="504"/>
                    <a:pt x="0" y="396"/>
                    <a:pt x="0" y="252"/>
                  </a:cubicBezTo>
                  <a:cubicBezTo>
                    <a:pt x="0" y="117"/>
                    <a:pt x="117" y="0"/>
                    <a:pt x="251" y="0"/>
                  </a:cubicBezTo>
                  <a:cubicBezTo>
                    <a:pt x="279" y="0"/>
                    <a:pt x="297" y="0"/>
                    <a:pt x="323" y="9"/>
                  </a:cubicBezTo>
                  <a:cubicBezTo>
                    <a:pt x="333" y="9"/>
                    <a:pt x="342" y="27"/>
                    <a:pt x="342" y="45"/>
                  </a:cubicBezTo>
                  <a:cubicBezTo>
                    <a:pt x="342" y="63"/>
                    <a:pt x="323" y="72"/>
                    <a:pt x="306" y="72"/>
                  </a:cubicBezTo>
                  <a:cubicBezTo>
                    <a:pt x="287" y="63"/>
                    <a:pt x="270" y="63"/>
                    <a:pt x="251" y="63"/>
                  </a:cubicBezTo>
                  <a:cubicBezTo>
                    <a:pt x="153" y="63"/>
                    <a:pt x="63" y="144"/>
                    <a:pt x="63" y="252"/>
                  </a:cubicBezTo>
                  <a:cubicBezTo>
                    <a:pt x="63" y="360"/>
                    <a:pt x="153" y="441"/>
                    <a:pt x="251" y="441"/>
                  </a:cubicBezTo>
                  <a:cubicBezTo>
                    <a:pt x="270" y="441"/>
                    <a:pt x="287" y="441"/>
                    <a:pt x="306" y="441"/>
                  </a:cubicBezTo>
                  <a:cubicBezTo>
                    <a:pt x="323" y="432"/>
                    <a:pt x="333" y="441"/>
                    <a:pt x="342" y="459"/>
                  </a:cubicBezTo>
                  <a:cubicBezTo>
                    <a:pt x="342" y="477"/>
                    <a:pt x="333" y="495"/>
                    <a:pt x="315" y="495"/>
                  </a:cubicBezTo>
                  <a:cubicBezTo>
                    <a:pt x="297" y="504"/>
                    <a:pt x="279" y="504"/>
                    <a:pt x="251" y="504"/>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4" name="Freeform 457">
              <a:extLst>
                <a:ext uri="{FF2B5EF4-FFF2-40B4-BE49-F238E27FC236}">
                  <a16:creationId xmlns="" xmlns:a16="http://schemas.microsoft.com/office/drawing/2014/main" id="{0648D633-5F01-024A-B059-9F11EF76EAE6}"/>
                </a:ext>
              </a:extLst>
            </p:cNvPr>
            <p:cNvSpPr>
              <a:spLocks noChangeArrowheads="1"/>
            </p:cNvSpPr>
            <p:nvPr/>
          </p:nvSpPr>
          <p:spPr bwMode="auto">
            <a:xfrm>
              <a:off x="17490739" y="10744426"/>
              <a:ext cx="310718" cy="73982"/>
            </a:xfrm>
            <a:custGeom>
              <a:avLst/>
              <a:gdLst>
                <a:gd name="T0" fmla="*/ 252 w 280"/>
                <a:gd name="T1" fmla="*/ 63 h 64"/>
                <a:gd name="T2" fmla="*/ 252 w 280"/>
                <a:gd name="T3" fmla="*/ 63 h 64"/>
                <a:gd name="T4" fmla="*/ 36 w 280"/>
                <a:gd name="T5" fmla="*/ 63 h 64"/>
                <a:gd name="T6" fmla="*/ 0 w 280"/>
                <a:gd name="T7" fmla="*/ 36 h 64"/>
                <a:gd name="T8" fmla="*/ 36 w 280"/>
                <a:gd name="T9" fmla="*/ 0 h 64"/>
                <a:gd name="T10" fmla="*/ 252 w 280"/>
                <a:gd name="T11" fmla="*/ 0 h 64"/>
                <a:gd name="T12" fmla="*/ 279 w 280"/>
                <a:gd name="T13" fmla="*/ 36 h 64"/>
                <a:gd name="T14" fmla="*/ 252 w 280"/>
                <a:gd name="T15" fmla="*/ 63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64">
                  <a:moveTo>
                    <a:pt x="252" y="63"/>
                  </a:moveTo>
                  <a:lnTo>
                    <a:pt x="252" y="63"/>
                  </a:lnTo>
                  <a:cubicBezTo>
                    <a:pt x="36" y="63"/>
                    <a:pt x="36" y="63"/>
                    <a:pt x="36" y="63"/>
                  </a:cubicBezTo>
                  <a:cubicBezTo>
                    <a:pt x="18" y="63"/>
                    <a:pt x="0" y="45"/>
                    <a:pt x="0" y="36"/>
                  </a:cubicBezTo>
                  <a:cubicBezTo>
                    <a:pt x="0" y="18"/>
                    <a:pt x="18" y="0"/>
                    <a:pt x="36" y="0"/>
                  </a:cubicBezTo>
                  <a:cubicBezTo>
                    <a:pt x="252" y="0"/>
                    <a:pt x="252" y="0"/>
                    <a:pt x="252" y="0"/>
                  </a:cubicBezTo>
                  <a:cubicBezTo>
                    <a:pt x="270" y="0"/>
                    <a:pt x="279" y="18"/>
                    <a:pt x="279" y="36"/>
                  </a:cubicBezTo>
                  <a:cubicBezTo>
                    <a:pt x="279" y="45"/>
                    <a:pt x="270" y="63"/>
                    <a:pt x="252" y="63"/>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5" name="Freeform 458">
              <a:extLst>
                <a:ext uri="{FF2B5EF4-FFF2-40B4-BE49-F238E27FC236}">
                  <a16:creationId xmlns="" xmlns:a16="http://schemas.microsoft.com/office/drawing/2014/main" id="{07488AC9-FC40-2644-911C-8B9BE9D5A683}"/>
                </a:ext>
              </a:extLst>
            </p:cNvPr>
            <p:cNvSpPr>
              <a:spLocks noChangeArrowheads="1"/>
            </p:cNvSpPr>
            <p:nvPr/>
          </p:nvSpPr>
          <p:spPr bwMode="auto">
            <a:xfrm>
              <a:off x="17490739" y="10872658"/>
              <a:ext cx="310718" cy="59184"/>
            </a:xfrm>
            <a:custGeom>
              <a:avLst/>
              <a:gdLst>
                <a:gd name="T0" fmla="*/ 252 w 280"/>
                <a:gd name="T1" fmla="*/ 54 h 55"/>
                <a:gd name="T2" fmla="*/ 252 w 280"/>
                <a:gd name="T3" fmla="*/ 54 h 55"/>
                <a:gd name="T4" fmla="*/ 36 w 280"/>
                <a:gd name="T5" fmla="*/ 54 h 55"/>
                <a:gd name="T6" fmla="*/ 0 w 280"/>
                <a:gd name="T7" fmla="*/ 27 h 55"/>
                <a:gd name="T8" fmla="*/ 36 w 280"/>
                <a:gd name="T9" fmla="*/ 0 h 55"/>
                <a:gd name="T10" fmla="*/ 252 w 280"/>
                <a:gd name="T11" fmla="*/ 0 h 55"/>
                <a:gd name="T12" fmla="*/ 279 w 280"/>
                <a:gd name="T13" fmla="*/ 27 h 55"/>
                <a:gd name="T14" fmla="*/ 252 w 280"/>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55">
                  <a:moveTo>
                    <a:pt x="252" y="54"/>
                  </a:moveTo>
                  <a:lnTo>
                    <a:pt x="252" y="54"/>
                  </a:lnTo>
                  <a:cubicBezTo>
                    <a:pt x="36" y="54"/>
                    <a:pt x="36" y="54"/>
                    <a:pt x="36" y="54"/>
                  </a:cubicBezTo>
                  <a:cubicBezTo>
                    <a:pt x="18" y="54"/>
                    <a:pt x="0" y="45"/>
                    <a:pt x="0" y="27"/>
                  </a:cubicBezTo>
                  <a:cubicBezTo>
                    <a:pt x="0" y="9"/>
                    <a:pt x="18" y="0"/>
                    <a:pt x="36" y="0"/>
                  </a:cubicBezTo>
                  <a:cubicBezTo>
                    <a:pt x="252" y="0"/>
                    <a:pt x="252" y="0"/>
                    <a:pt x="252" y="0"/>
                  </a:cubicBezTo>
                  <a:cubicBezTo>
                    <a:pt x="270" y="0"/>
                    <a:pt x="279" y="9"/>
                    <a:pt x="279" y="27"/>
                  </a:cubicBezTo>
                  <a:cubicBezTo>
                    <a:pt x="279" y="45"/>
                    <a:pt x="270" y="54"/>
                    <a:pt x="252" y="54"/>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6" name="Freeform 459">
              <a:extLst>
                <a:ext uri="{FF2B5EF4-FFF2-40B4-BE49-F238E27FC236}">
                  <a16:creationId xmlns="" xmlns:a16="http://schemas.microsoft.com/office/drawing/2014/main" id="{6F9DF17B-3439-324F-A020-5FDD8F040F07}"/>
                </a:ext>
              </a:extLst>
            </p:cNvPr>
            <p:cNvSpPr>
              <a:spLocks noChangeArrowheads="1"/>
            </p:cNvSpPr>
            <p:nvPr/>
          </p:nvSpPr>
          <p:spPr bwMode="auto">
            <a:xfrm>
              <a:off x="17140567" y="6300684"/>
              <a:ext cx="665820" cy="863101"/>
            </a:xfrm>
            <a:custGeom>
              <a:avLst/>
              <a:gdLst>
                <a:gd name="T0" fmla="*/ 558 w 595"/>
                <a:gd name="T1" fmla="*/ 772 h 773"/>
                <a:gd name="T2" fmla="*/ 558 w 595"/>
                <a:gd name="T3" fmla="*/ 772 h 773"/>
                <a:gd name="T4" fmla="*/ 162 w 595"/>
                <a:gd name="T5" fmla="*/ 610 h 773"/>
                <a:gd name="T6" fmla="*/ 0 w 595"/>
                <a:gd name="T7" fmla="*/ 216 h 773"/>
                <a:gd name="T8" fmla="*/ 27 w 595"/>
                <a:gd name="T9" fmla="*/ 27 h 773"/>
                <a:gd name="T10" fmla="*/ 72 w 595"/>
                <a:gd name="T11" fmla="*/ 9 h 773"/>
                <a:gd name="T12" fmla="*/ 99 w 595"/>
                <a:gd name="T13" fmla="*/ 54 h 773"/>
                <a:gd name="T14" fmla="*/ 63 w 595"/>
                <a:gd name="T15" fmla="*/ 216 h 773"/>
                <a:gd name="T16" fmla="*/ 207 w 595"/>
                <a:gd name="T17" fmla="*/ 565 h 773"/>
                <a:gd name="T18" fmla="*/ 558 w 595"/>
                <a:gd name="T19" fmla="*/ 709 h 773"/>
                <a:gd name="T20" fmla="*/ 594 w 595"/>
                <a:gd name="T21" fmla="*/ 745 h 773"/>
                <a:gd name="T22" fmla="*/ 558 w 595"/>
                <a:gd name="T23" fmla="*/ 7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5" h="773">
                  <a:moveTo>
                    <a:pt x="558" y="772"/>
                  </a:moveTo>
                  <a:lnTo>
                    <a:pt x="558" y="772"/>
                  </a:lnTo>
                  <a:cubicBezTo>
                    <a:pt x="405" y="772"/>
                    <a:pt x="270" y="718"/>
                    <a:pt x="162" y="610"/>
                  </a:cubicBezTo>
                  <a:cubicBezTo>
                    <a:pt x="54" y="502"/>
                    <a:pt x="0" y="368"/>
                    <a:pt x="0" y="216"/>
                  </a:cubicBezTo>
                  <a:cubicBezTo>
                    <a:pt x="0" y="153"/>
                    <a:pt x="9" y="90"/>
                    <a:pt x="27" y="27"/>
                  </a:cubicBezTo>
                  <a:cubicBezTo>
                    <a:pt x="36" y="9"/>
                    <a:pt x="54" y="0"/>
                    <a:pt x="72" y="9"/>
                  </a:cubicBezTo>
                  <a:cubicBezTo>
                    <a:pt x="90" y="18"/>
                    <a:pt x="99" y="36"/>
                    <a:pt x="99" y="54"/>
                  </a:cubicBezTo>
                  <a:cubicBezTo>
                    <a:pt x="72" y="108"/>
                    <a:pt x="63" y="162"/>
                    <a:pt x="63" y="216"/>
                  </a:cubicBezTo>
                  <a:cubicBezTo>
                    <a:pt x="63" y="350"/>
                    <a:pt x="117" y="467"/>
                    <a:pt x="207" y="565"/>
                  </a:cubicBezTo>
                  <a:cubicBezTo>
                    <a:pt x="306" y="655"/>
                    <a:pt x="432" y="709"/>
                    <a:pt x="558" y="709"/>
                  </a:cubicBezTo>
                  <a:cubicBezTo>
                    <a:pt x="576" y="709"/>
                    <a:pt x="594" y="718"/>
                    <a:pt x="594" y="745"/>
                  </a:cubicBezTo>
                  <a:cubicBezTo>
                    <a:pt x="594" y="763"/>
                    <a:pt x="576" y="772"/>
                    <a:pt x="558" y="772"/>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7" name="Freeform 460">
              <a:extLst>
                <a:ext uri="{FF2B5EF4-FFF2-40B4-BE49-F238E27FC236}">
                  <a16:creationId xmlns="" xmlns:a16="http://schemas.microsoft.com/office/drawing/2014/main" id="{519BBC5E-4AF0-314E-B5D2-F123E4D72361}"/>
                </a:ext>
              </a:extLst>
            </p:cNvPr>
            <p:cNvSpPr>
              <a:spLocks noChangeArrowheads="1"/>
            </p:cNvSpPr>
            <p:nvPr/>
          </p:nvSpPr>
          <p:spPr bwMode="auto">
            <a:xfrm>
              <a:off x="17579515" y="5915987"/>
              <a:ext cx="803920" cy="665820"/>
            </a:xfrm>
            <a:custGeom>
              <a:avLst/>
              <a:gdLst>
                <a:gd name="T0" fmla="*/ 692 w 720"/>
                <a:gd name="T1" fmla="*/ 594 h 595"/>
                <a:gd name="T2" fmla="*/ 692 w 720"/>
                <a:gd name="T3" fmla="*/ 594 h 595"/>
                <a:gd name="T4" fmla="*/ 656 w 720"/>
                <a:gd name="T5" fmla="*/ 558 h 595"/>
                <a:gd name="T6" fmla="*/ 512 w 720"/>
                <a:gd name="T7" fmla="*/ 207 h 595"/>
                <a:gd name="T8" fmla="*/ 162 w 720"/>
                <a:gd name="T9" fmla="*/ 63 h 595"/>
                <a:gd name="T10" fmla="*/ 45 w 720"/>
                <a:gd name="T11" fmla="*/ 81 h 595"/>
                <a:gd name="T12" fmla="*/ 9 w 720"/>
                <a:gd name="T13" fmla="*/ 54 h 595"/>
                <a:gd name="T14" fmla="*/ 27 w 720"/>
                <a:gd name="T15" fmla="*/ 18 h 595"/>
                <a:gd name="T16" fmla="*/ 162 w 720"/>
                <a:gd name="T17" fmla="*/ 0 h 595"/>
                <a:gd name="T18" fmla="*/ 557 w 720"/>
                <a:gd name="T19" fmla="*/ 162 h 595"/>
                <a:gd name="T20" fmla="*/ 719 w 720"/>
                <a:gd name="T21" fmla="*/ 558 h 595"/>
                <a:gd name="T22" fmla="*/ 692 w 720"/>
                <a:gd name="T23" fmla="*/ 59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0" h="595">
                  <a:moveTo>
                    <a:pt x="692" y="594"/>
                  </a:moveTo>
                  <a:lnTo>
                    <a:pt x="692" y="594"/>
                  </a:lnTo>
                  <a:cubicBezTo>
                    <a:pt x="665" y="594"/>
                    <a:pt x="656" y="576"/>
                    <a:pt x="656" y="558"/>
                  </a:cubicBezTo>
                  <a:cubicBezTo>
                    <a:pt x="656" y="432"/>
                    <a:pt x="602" y="306"/>
                    <a:pt x="512" y="207"/>
                  </a:cubicBezTo>
                  <a:cubicBezTo>
                    <a:pt x="413" y="117"/>
                    <a:pt x="297" y="63"/>
                    <a:pt x="162" y="63"/>
                  </a:cubicBezTo>
                  <a:cubicBezTo>
                    <a:pt x="126" y="63"/>
                    <a:pt x="81" y="72"/>
                    <a:pt x="45" y="81"/>
                  </a:cubicBezTo>
                  <a:cubicBezTo>
                    <a:pt x="27" y="81"/>
                    <a:pt x="9" y="72"/>
                    <a:pt x="9" y="54"/>
                  </a:cubicBezTo>
                  <a:cubicBezTo>
                    <a:pt x="0" y="36"/>
                    <a:pt x="9" y="18"/>
                    <a:pt x="27" y="18"/>
                  </a:cubicBezTo>
                  <a:cubicBezTo>
                    <a:pt x="72" y="0"/>
                    <a:pt x="117" y="0"/>
                    <a:pt x="162" y="0"/>
                  </a:cubicBezTo>
                  <a:cubicBezTo>
                    <a:pt x="314" y="0"/>
                    <a:pt x="449" y="54"/>
                    <a:pt x="557" y="162"/>
                  </a:cubicBezTo>
                  <a:cubicBezTo>
                    <a:pt x="665" y="270"/>
                    <a:pt x="719" y="405"/>
                    <a:pt x="719" y="558"/>
                  </a:cubicBezTo>
                  <a:cubicBezTo>
                    <a:pt x="719" y="576"/>
                    <a:pt x="710" y="594"/>
                    <a:pt x="692" y="594"/>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8" name="Freeform 461">
              <a:extLst>
                <a:ext uri="{FF2B5EF4-FFF2-40B4-BE49-F238E27FC236}">
                  <a16:creationId xmlns="" xmlns:a16="http://schemas.microsoft.com/office/drawing/2014/main" id="{85AE208C-B730-3F4B-BF27-AF2BE4C0250C}"/>
                </a:ext>
              </a:extLst>
            </p:cNvPr>
            <p:cNvSpPr>
              <a:spLocks noChangeArrowheads="1"/>
            </p:cNvSpPr>
            <p:nvPr/>
          </p:nvSpPr>
          <p:spPr bwMode="auto">
            <a:xfrm>
              <a:off x="17160295" y="5925851"/>
              <a:ext cx="384697" cy="394561"/>
            </a:xfrm>
            <a:custGeom>
              <a:avLst/>
              <a:gdLst>
                <a:gd name="T0" fmla="*/ 297 w 343"/>
                <a:gd name="T1" fmla="*/ 54 h 352"/>
                <a:gd name="T2" fmla="*/ 297 w 343"/>
                <a:gd name="T3" fmla="*/ 54 h 352"/>
                <a:gd name="T4" fmla="*/ 171 w 343"/>
                <a:gd name="T5" fmla="*/ 0 h 352"/>
                <a:gd name="T6" fmla="*/ 45 w 343"/>
                <a:gd name="T7" fmla="*/ 54 h 352"/>
                <a:gd name="T8" fmla="*/ 0 w 343"/>
                <a:gd name="T9" fmla="*/ 171 h 352"/>
                <a:gd name="T10" fmla="*/ 45 w 343"/>
                <a:gd name="T11" fmla="*/ 297 h 352"/>
                <a:gd name="T12" fmla="*/ 171 w 343"/>
                <a:gd name="T13" fmla="*/ 351 h 352"/>
                <a:gd name="T14" fmla="*/ 297 w 343"/>
                <a:gd name="T15" fmla="*/ 297 h 352"/>
                <a:gd name="T16" fmla="*/ 342 w 343"/>
                <a:gd name="T17" fmla="*/ 171 h 352"/>
                <a:gd name="T18" fmla="*/ 297 w 343"/>
                <a:gd name="T19" fmla="*/ 54 h 352"/>
                <a:gd name="T20" fmla="*/ 171 w 343"/>
                <a:gd name="T21" fmla="*/ 324 h 352"/>
                <a:gd name="T22" fmla="*/ 171 w 343"/>
                <a:gd name="T23" fmla="*/ 324 h 352"/>
                <a:gd name="T24" fmla="*/ 18 w 343"/>
                <a:gd name="T25" fmla="*/ 171 h 352"/>
                <a:gd name="T26" fmla="*/ 171 w 343"/>
                <a:gd name="T27" fmla="*/ 18 h 352"/>
                <a:gd name="T28" fmla="*/ 324 w 343"/>
                <a:gd name="T29" fmla="*/ 171 h 352"/>
                <a:gd name="T30" fmla="*/ 171 w 343"/>
                <a:gd name="T31" fmla="*/ 32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3" h="352">
                  <a:moveTo>
                    <a:pt x="297" y="54"/>
                  </a:moveTo>
                  <a:lnTo>
                    <a:pt x="297" y="54"/>
                  </a:lnTo>
                  <a:cubicBezTo>
                    <a:pt x="261" y="18"/>
                    <a:pt x="216" y="0"/>
                    <a:pt x="171" y="0"/>
                  </a:cubicBezTo>
                  <a:cubicBezTo>
                    <a:pt x="126" y="0"/>
                    <a:pt x="81" y="18"/>
                    <a:pt x="45" y="54"/>
                  </a:cubicBezTo>
                  <a:cubicBezTo>
                    <a:pt x="18" y="81"/>
                    <a:pt x="0" y="126"/>
                    <a:pt x="0" y="171"/>
                  </a:cubicBezTo>
                  <a:cubicBezTo>
                    <a:pt x="0" y="225"/>
                    <a:pt x="18" y="261"/>
                    <a:pt x="45" y="297"/>
                  </a:cubicBezTo>
                  <a:cubicBezTo>
                    <a:pt x="81" y="333"/>
                    <a:pt x="126" y="351"/>
                    <a:pt x="171" y="351"/>
                  </a:cubicBezTo>
                  <a:cubicBezTo>
                    <a:pt x="216" y="351"/>
                    <a:pt x="261" y="333"/>
                    <a:pt x="297" y="297"/>
                  </a:cubicBezTo>
                  <a:cubicBezTo>
                    <a:pt x="324" y="261"/>
                    <a:pt x="342" y="225"/>
                    <a:pt x="342" y="171"/>
                  </a:cubicBezTo>
                  <a:cubicBezTo>
                    <a:pt x="342" y="126"/>
                    <a:pt x="324" y="81"/>
                    <a:pt x="297" y="54"/>
                  </a:cubicBezTo>
                  <a:close/>
                  <a:moveTo>
                    <a:pt x="171" y="324"/>
                  </a:moveTo>
                  <a:lnTo>
                    <a:pt x="171" y="324"/>
                  </a:lnTo>
                  <a:cubicBezTo>
                    <a:pt x="90" y="324"/>
                    <a:pt x="18" y="261"/>
                    <a:pt x="18" y="171"/>
                  </a:cubicBezTo>
                  <a:cubicBezTo>
                    <a:pt x="18" y="90"/>
                    <a:pt x="90" y="18"/>
                    <a:pt x="171" y="18"/>
                  </a:cubicBezTo>
                  <a:cubicBezTo>
                    <a:pt x="252" y="18"/>
                    <a:pt x="324" y="90"/>
                    <a:pt x="324" y="171"/>
                  </a:cubicBezTo>
                  <a:cubicBezTo>
                    <a:pt x="324" y="261"/>
                    <a:pt x="252" y="324"/>
                    <a:pt x="171" y="324"/>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49" name="Freeform 462">
              <a:extLst>
                <a:ext uri="{FF2B5EF4-FFF2-40B4-BE49-F238E27FC236}">
                  <a16:creationId xmlns="" xmlns:a16="http://schemas.microsoft.com/office/drawing/2014/main" id="{B6130010-F214-4847-9EDA-606556643E68}"/>
                </a:ext>
              </a:extLst>
            </p:cNvPr>
            <p:cNvSpPr>
              <a:spLocks noChangeArrowheads="1"/>
            </p:cNvSpPr>
            <p:nvPr/>
          </p:nvSpPr>
          <p:spPr bwMode="auto">
            <a:xfrm>
              <a:off x="17199751" y="5975171"/>
              <a:ext cx="300851" cy="290987"/>
            </a:xfrm>
            <a:custGeom>
              <a:avLst/>
              <a:gdLst>
                <a:gd name="T0" fmla="*/ 135 w 271"/>
                <a:gd name="T1" fmla="*/ 0 h 262"/>
                <a:gd name="T2" fmla="*/ 135 w 271"/>
                <a:gd name="T3" fmla="*/ 0 h 262"/>
                <a:gd name="T4" fmla="*/ 0 w 271"/>
                <a:gd name="T5" fmla="*/ 126 h 262"/>
                <a:gd name="T6" fmla="*/ 135 w 271"/>
                <a:gd name="T7" fmla="*/ 261 h 262"/>
                <a:gd name="T8" fmla="*/ 270 w 271"/>
                <a:gd name="T9" fmla="*/ 126 h 262"/>
                <a:gd name="T10" fmla="*/ 135 w 271"/>
                <a:gd name="T11" fmla="*/ 0 h 262"/>
                <a:gd name="T12" fmla="*/ 135 w 271"/>
                <a:gd name="T13" fmla="*/ 243 h 262"/>
                <a:gd name="T14" fmla="*/ 135 w 271"/>
                <a:gd name="T15" fmla="*/ 243 h 262"/>
                <a:gd name="T16" fmla="*/ 18 w 271"/>
                <a:gd name="T17" fmla="*/ 126 h 262"/>
                <a:gd name="T18" fmla="*/ 135 w 271"/>
                <a:gd name="T19" fmla="*/ 18 h 262"/>
                <a:gd name="T20" fmla="*/ 243 w 271"/>
                <a:gd name="T21" fmla="*/ 126 h 262"/>
                <a:gd name="T22" fmla="*/ 135 w 271"/>
                <a:gd name="T23" fmla="*/ 24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262">
                  <a:moveTo>
                    <a:pt x="135" y="0"/>
                  </a:moveTo>
                  <a:lnTo>
                    <a:pt x="135" y="0"/>
                  </a:lnTo>
                  <a:cubicBezTo>
                    <a:pt x="63" y="0"/>
                    <a:pt x="0" y="54"/>
                    <a:pt x="0" y="126"/>
                  </a:cubicBezTo>
                  <a:cubicBezTo>
                    <a:pt x="0" y="207"/>
                    <a:pt x="63" y="261"/>
                    <a:pt x="135" y="261"/>
                  </a:cubicBezTo>
                  <a:cubicBezTo>
                    <a:pt x="207" y="261"/>
                    <a:pt x="270" y="207"/>
                    <a:pt x="270" y="126"/>
                  </a:cubicBezTo>
                  <a:cubicBezTo>
                    <a:pt x="270" y="54"/>
                    <a:pt x="207" y="0"/>
                    <a:pt x="135" y="0"/>
                  </a:cubicBezTo>
                  <a:close/>
                  <a:moveTo>
                    <a:pt x="135" y="243"/>
                  </a:moveTo>
                  <a:lnTo>
                    <a:pt x="135" y="243"/>
                  </a:lnTo>
                  <a:cubicBezTo>
                    <a:pt x="72" y="243"/>
                    <a:pt x="18" y="189"/>
                    <a:pt x="18" y="126"/>
                  </a:cubicBezTo>
                  <a:cubicBezTo>
                    <a:pt x="18" y="72"/>
                    <a:pt x="72" y="18"/>
                    <a:pt x="135" y="18"/>
                  </a:cubicBezTo>
                  <a:cubicBezTo>
                    <a:pt x="198" y="18"/>
                    <a:pt x="243" y="72"/>
                    <a:pt x="243" y="126"/>
                  </a:cubicBezTo>
                  <a:cubicBezTo>
                    <a:pt x="243" y="189"/>
                    <a:pt x="198" y="243"/>
                    <a:pt x="135" y="243"/>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50" name="Freeform 463">
              <a:extLst>
                <a:ext uri="{FF2B5EF4-FFF2-40B4-BE49-F238E27FC236}">
                  <a16:creationId xmlns="" xmlns:a16="http://schemas.microsoft.com/office/drawing/2014/main" id="{893C4C4A-1D77-B840-B7D1-182C48CB38E3}"/>
                </a:ext>
              </a:extLst>
            </p:cNvPr>
            <p:cNvSpPr>
              <a:spLocks noChangeArrowheads="1"/>
            </p:cNvSpPr>
            <p:nvPr/>
          </p:nvSpPr>
          <p:spPr bwMode="auto">
            <a:xfrm>
              <a:off x="17258936" y="6039286"/>
              <a:ext cx="162755" cy="172622"/>
            </a:xfrm>
            <a:custGeom>
              <a:avLst/>
              <a:gdLst>
                <a:gd name="T0" fmla="*/ 135 w 145"/>
                <a:gd name="T1" fmla="*/ 0 h 154"/>
                <a:gd name="T2" fmla="*/ 135 w 145"/>
                <a:gd name="T3" fmla="*/ 0 h 154"/>
                <a:gd name="T4" fmla="*/ 108 w 145"/>
                <a:gd name="T5" fmla="*/ 0 h 154"/>
                <a:gd name="T6" fmla="*/ 36 w 145"/>
                <a:gd name="T7" fmla="*/ 45 h 154"/>
                <a:gd name="T8" fmla="*/ 9 w 145"/>
                <a:gd name="T9" fmla="*/ 45 h 154"/>
                <a:gd name="T10" fmla="*/ 0 w 145"/>
                <a:gd name="T11" fmla="*/ 54 h 154"/>
                <a:gd name="T12" fmla="*/ 9 w 145"/>
                <a:gd name="T13" fmla="*/ 63 h 154"/>
                <a:gd name="T14" fmla="*/ 36 w 145"/>
                <a:gd name="T15" fmla="*/ 63 h 154"/>
                <a:gd name="T16" fmla="*/ 36 w 145"/>
                <a:gd name="T17" fmla="*/ 72 h 154"/>
                <a:gd name="T18" fmla="*/ 36 w 145"/>
                <a:gd name="T19" fmla="*/ 81 h 154"/>
                <a:gd name="T20" fmla="*/ 9 w 145"/>
                <a:gd name="T21" fmla="*/ 81 h 154"/>
                <a:gd name="T22" fmla="*/ 0 w 145"/>
                <a:gd name="T23" fmla="*/ 90 h 154"/>
                <a:gd name="T24" fmla="*/ 9 w 145"/>
                <a:gd name="T25" fmla="*/ 99 h 154"/>
                <a:gd name="T26" fmla="*/ 36 w 145"/>
                <a:gd name="T27" fmla="*/ 99 h 154"/>
                <a:gd name="T28" fmla="*/ 108 w 145"/>
                <a:gd name="T29" fmla="*/ 153 h 154"/>
                <a:gd name="T30" fmla="*/ 135 w 145"/>
                <a:gd name="T31" fmla="*/ 153 h 154"/>
                <a:gd name="T32" fmla="*/ 135 w 145"/>
                <a:gd name="T33" fmla="*/ 144 h 154"/>
                <a:gd name="T34" fmla="*/ 126 w 145"/>
                <a:gd name="T35" fmla="*/ 135 h 154"/>
                <a:gd name="T36" fmla="*/ 108 w 145"/>
                <a:gd name="T37" fmla="*/ 135 h 154"/>
                <a:gd name="T38" fmla="*/ 63 w 145"/>
                <a:gd name="T39" fmla="*/ 99 h 154"/>
                <a:gd name="T40" fmla="*/ 81 w 145"/>
                <a:gd name="T41" fmla="*/ 99 h 154"/>
                <a:gd name="T42" fmla="*/ 90 w 145"/>
                <a:gd name="T43" fmla="*/ 90 h 154"/>
                <a:gd name="T44" fmla="*/ 81 w 145"/>
                <a:gd name="T45" fmla="*/ 81 h 154"/>
                <a:gd name="T46" fmla="*/ 54 w 145"/>
                <a:gd name="T47" fmla="*/ 81 h 154"/>
                <a:gd name="T48" fmla="*/ 54 w 145"/>
                <a:gd name="T49" fmla="*/ 72 h 154"/>
                <a:gd name="T50" fmla="*/ 54 w 145"/>
                <a:gd name="T51" fmla="*/ 63 h 154"/>
                <a:gd name="T52" fmla="*/ 81 w 145"/>
                <a:gd name="T53" fmla="*/ 63 h 154"/>
                <a:gd name="T54" fmla="*/ 90 w 145"/>
                <a:gd name="T55" fmla="*/ 54 h 154"/>
                <a:gd name="T56" fmla="*/ 81 w 145"/>
                <a:gd name="T57" fmla="*/ 45 h 154"/>
                <a:gd name="T58" fmla="*/ 63 w 145"/>
                <a:gd name="T59" fmla="*/ 45 h 154"/>
                <a:gd name="T60" fmla="*/ 108 w 145"/>
                <a:gd name="T61" fmla="*/ 18 h 154"/>
                <a:gd name="T62" fmla="*/ 126 w 145"/>
                <a:gd name="T63" fmla="*/ 18 h 154"/>
                <a:gd name="T64" fmla="*/ 135 w 145"/>
                <a:gd name="T65" fmla="*/ 9 h 154"/>
                <a:gd name="T66" fmla="*/ 135 w 145"/>
                <a:gd name="T6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154">
                  <a:moveTo>
                    <a:pt x="135" y="0"/>
                  </a:moveTo>
                  <a:lnTo>
                    <a:pt x="135" y="0"/>
                  </a:lnTo>
                  <a:cubicBezTo>
                    <a:pt x="126" y="0"/>
                    <a:pt x="117" y="0"/>
                    <a:pt x="108" y="0"/>
                  </a:cubicBezTo>
                  <a:cubicBezTo>
                    <a:pt x="81" y="0"/>
                    <a:pt x="54" y="18"/>
                    <a:pt x="36" y="45"/>
                  </a:cubicBezTo>
                  <a:cubicBezTo>
                    <a:pt x="9" y="45"/>
                    <a:pt x="9" y="45"/>
                    <a:pt x="9" y="45"/>
                  </a:cubicBezTo>
                  <a:cubicBezTo>
                    <a:pt x="0" y="45"/>
                    <a:pt x="0" y="54"/>
                    <a:pt x="0" y="54"/>
                  </a:cubicBezTo>
                  <a:cubicBezTo>
                    <a:pt x="0" y="63"/>
                    <a:pt x="0" y="63"/>
                    <a:pt x="9" y="63"/>
                  </a:cubicBezTo>
                  <a:cubicBezTo>
                    <a:pt x="36" y="63"/>
                    <a:pt x="36" y="63"/>
                    <a:pt x="36" y="63"/>
                  </a:cubicBezTo>
                  <a:cubicBezTo>
                    <a:pt x="36" y="72"/>
                    <a:pt x="36" y="72"/>
                    <a:pt x="36" y="72"/>
                  </a:cubicBezTo>
                  <a:cubicBezTo>
                    <a:pt x="36" y="81"/>
                    <a:pt x="36" y="81"/>
                    <a:pt x="36" y="81"/>
                  </a:cubicBezTo>
                  <a:cubicBezTo>
                    <a:pt x="9" y="81"/>
                    <a:pt x="9" y="81"/>
                    <a:pt x="9" y="81"/>
                  </a:cubicBezTo>
                  <a:cubicBezTo>
                    <a:pt x="0" y="81"/>
                    <a:pt x="0" y="90"/>
                    <a:pt x="0" y="90"/>
                  </a:cubicBezTo>
                  <a:cubicBezTo>
                    <a:pt x="0" y="99"/>
                    <a:pt x="0" y="99"/>
                    <a:pt x="9" y="99"/>
                  </a:cubicBezTo>
                  <a:cubicBezTo>
                    <a:pt x="36" y="99"/>
                    <a:pt x="36" y="99"/>
                    <a:pt x="36" y="99"/>
                  </a:cubicBezTo>
                  <a:cubicBezTo>
                    <a:pt x="45" y="135"/>
                    <a:pt x="81" y="153"/>
                    <a:pt x="108" y="153"/>
                  </a:cubicBezTo>
                  <a:cubicBezTo>
                    <a:pt x="117" y="153"/>
                    <a:pt x="126" y="153"/>
                    <a:pt x="135" y="153"/>
                  </a:cubicBezTo>
                  <a:cubicBezTo>
                    <a:pt x="135" y="153"/>
                    <a:pt x="144" y="144"/>
                    <a:pt x="135" y="144"/>
                  </a:cubicBezTo>
                  <a:cubicBezTo>
                    <a:pt x="135" y="135"/>
                    <a:pt x="135" y="135"/>
                    <a:pt x="126" y="135"/>
                  </a:cubicBezTo>
                  <a:cubicBezTo>
                    <a:pt x="126" y="135"/>
                    <a:pt x="117" y="135"/>
                    <a:pt x="108" y="135"/>
                  </a:cubicBezTo>
                  <a:cubicBezTo>
                    <a:pt x="90" y="135"/>
                    <a:pt x="72" y="126"/>
                    <a:pt x="63" y="99"/>
                  </a:cubicBezTo>
                  <a:cubicBezTo>
                    <a:pt x="81" y="99"/>
                    <a:pt x="81" y="99"/>
                    <a:pt x="81" y="99"/>
                  </a:cubicBezTo>
                  <a:cubicBezTo>
                    <a:pt x="81" y="99"/>
                    <a:pt x="90" y="99"/>
                    <a:pt x="90" y="90"/>
                  </a:cubicBezTo>
                  <a:lnTo>
                    <a:pt x="81" y="81"/>
                  </a:lnTo>
                  <a:cubicBezTo>
                    <a:pt x="54" y="81"/>
                    <a:pt x="54" y="81"/>
                    <a:pt x="54" y="81"/>
                  </a:cubicBezTo>
                  <a:cubicBezTo>
                    <a:pt x="54" y="81"/>
                    <a:pt x="54" y="81"/>
                    <a:pt x="54" y="72"/>
                  </a:cubicBezTo>
                  <a:cubicBezTo>
                    <a:pt x="54" y="72"/>
                    <a:pt x="54" y="72"/>
                    <a:pt x="54" y="63"/>
                  </a:cubicBezTo>
                  <a:cubicBezTo>
                    <a:pt x="81" y="63"/>
                    <a:pt x="81" y="63"/>
                    <a:pt x="81" y="63"/>
                  </a:cubicBezTo>
                  <a:cubicBezTo>
                    <a:pt x="81" y="63"/>
                    <a:pt x="90" y="63"/>
                    <a:pt x="90" y="54"/>
                  </a:cubicBezTo>
                  <a:lnTo>
                    <a:pt x="81" y="45"/>
                  </a:lnTo>
                  <a:cubicBezTo>
                    <a:pt x="63" y="45"/>
                    <a:pt x="63" y="45"/>
                    <a:pt x="63" y="45"/>
                  </a:cubicBezTo>
                  <a:cubicBezTo>
                    <a:pt x="72" y="27"/>
                    <a:pt x="90" y="18"/>
                    <a:pt x="108" y="18"/>
                  </a:cubicBezTo>
                  <a:cubicBezTo>
                    <a:pt x="117" y="18"/>
                    <a:pt x="126" y="18"/>
                    <a:pt x="126" y="18"/>
                  </a:cubicBezTo>
                  <a:cubicBezTo>
                    <a:pt x="135" y="18"/>
                    <a:pt x="135" y="18"/>
                    <a:pt x="135" y="9"/>
                  </a:cubicBezTo>
                  <a:cubicBezTo>
                    <a:pt x="144" y="9"/>
                    <a:pt x="135" y="0"/>
                    <a:pt x="135" y="0"/>
                  </a:cubicBez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51" name="Freeform 464">
              <a:extLst>
                <a:ext uri="{FF2B5EF4-FFF2-40B4-BE49-F238E27FC236}">
                  <a16:creationId xmlns="" xmlns:a16="http://schemas.microsoft.com/office/drawing/2014/main" id="{21F3A539-CC1D-5B46-A0BE-64674D62375D}"/>
                </a:ext>
              </a:extLst>
            </p:cNvPr>
            <p:cNvSpPr>
              <a:spLocks noChangeArrowheads="1"/>
            </p:cNvSpPr>
            <p:nvPr/>
          </p:nvSpPr>
          <p:spPr bwMode="auto">
            <a:xfrm>
              <a:off x="17831049" y="6611399"/>
              <a:ext cx="591842" cy="591842"/>
            </a:xfrm>
            <a:custGeom>
              <a:avLst/>
              <a:gdLst>
                <a:gd name="T0" fmla="*/ 260 w 531"/>
                <a:gd name="T1" fmla="*/ 530 h 531"/>
                <a:gd name="T2" fmla="*/ 260 w 531"/>
                <a:gd name="T3" fmla="*/ 530 h 531"/>
                <a:gd name="T4" fmla="*/ 81 w 531"/>
                <a:gd name="T5" fmla="*/ 449 h 531"/>
                <a:gd name="T6" fmla="*/ 0 w 531"/>
                <a:gd name="T7" fmla="*/ 260 h 531"/>
                <a:gd name="T8" fmla="*/ 81 w 531"/>
                <a:gd name="T9" fmla="*/ 82 h 531"/>
                <a:gd name="T10" fmla="*/ 260 w 531"/>
                <a:gd name="T11" fmla="*/ 0 h 531"/>
                <a:gd name="T12" fmla="*/ 449 w 531"/>
                <a:gd name="T13" fmla="*/ 82 h 531"/>
                <a:gd name="T14" fmla="*/ 530 w 531"/>
                <a:gd name="T15" fmla="*/ 260 h 531"/>
                <a:gd name="T16" fmla="*/ 449 w 531"/>
                <a:gd name="T17" fmla="*/ 449 h 531"/>
                <a:gd name="T18" fmla="*/ 260 w 531"/>
                <a:gd name="T19" fmla="*/ 530 h 531"/>
                <a:gd name="T20" fmla="*/ 260 w 531"/>
                <a:gd name="T21" fmla="*/ 36 h 531"/>
                <a:gd name="T22" fmla="*/ 260 w 531"/>
                <a:gd name="T23" fmla="*/ 36 h 531"/>
                <a:gd name="T24" fmla="*/ 36 w 531"/>
                <a:gd name="T25" fmla="*/ 260 h 531"/>
                <a:gd name="T26" fmla="*/ 260 w 531"/>
                <a:gd name="T27" fmla="*/ 494 h 531"/>
                <a:gd name="T28" fmla="*/ 494 w 531"/>
                <a:gd name="T29" fmla="*/ 260 h 531"/>
                <a:gd name="T30" fmla="*/ 260 w 531"/>
                <a:gd name="T31" fmla="*/ 36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1" h="531">
                  <a:moveTo>
                    <a:pt x="260" y="530"/>
                  </a:moveTo>
                  <a:lnTo>
                    <a:pt x="260" y="530"/>
                  </a:lnTo>
                  <a:cubicBezTo>
                    <a:pt x="197" y="530"/>
                    <a:pt x="125" y="503"/>
                    <a:pt x="81" y="449"/>
                  </a:cubicBezTo>
                  <a:cubicBezTo>
                    <a:pt x="27" y="404"/>
                    <a:pt x="0" y="332"/>
                    <a:pt x="0" y="260"/>
                  </a:cubicBezTo>
                  <a:cubicBezTo>
                    <a:pt x="0" y="197"/>
                    <a:pt x="27" y="126"/>
                    <a:pt x="81" y="82"/>
                  </a:cubicBezTo>
                  <a:cubicBezTo>
                    <a:pt x="125" y="27"/>
                    <a:pt x="197" y="0"/>
                    <a:pt x="260" y="0"/>
                  </a:cubicBezTo>
                  <a:cubicBezTo>
                    <a:pt x="332" y="0"/>
                    <a:pt x="404" y="27"/>
                    <a:pt x="449" y="82"/>
                  </a:cubicBezTo>
                  <a:cubicBezTo>
                    <a:pt x="503" y="126"/>
                    <a:pt x="530" y="197"/>
                    <a:pt x="530" y="260"/>
                  </a:cubicBezTo>
                  <a:cubicBezTo>
                    <a:pt x="530" y="332"/>
                    <a:pt x="503" y="404"/>
                    <a:pt x="449" y="449"/>
                  </a:cubicBezTo>
                  <a:cubicBezTo>
                    <a:pt x="404" y="503"/>
                    <a:pt x="332" y="530"/>
                    <a:pt x="260" y="530"/>
                  </a:cubicBezTo>
                  <a:close/>
                  <a:moveTo>
                    <a:pt x="260" y="36"/>
                  </a:moveTo>
                  <a:lnTo>
                    <a:pt x="260" y="36"/>
                  </a:lnTo>
                  <a:cubicBezTo>
                    <a:pt x="135" y="36"/>
                    <a:pt x="36" y="135"/>
                    <a:pt x="36" y="260"/>
                  </a:cubicBezTo>
                  <a:cubicBezTo>
                    <a:pt x="36" y="395"/>
                    <a:pt x="135" y="494"/>
                    <a:pt x="260" y="494"/>
                  </a:cubicBezTo>
                  <a:cubicBezTo>
                    <a:pt x="395" y="494"/>
                    <a:pt x="494" y="395"/>
                    <a:pt x="494" y="260"/>
                  </a:cubicBezTo>
                  <a:cubicBezTo>
                    <a:pt x="494" y="135"/>
                    <a:pt x="395" y="36"/>
                    <a:pt x="260" y="36"/>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52" name="Freeform 465">
              <a:extLst>
                <a:ext uri="{FF2B5EF4-FFF2-40B4-BE49-F238E27FC236}">
                  <a16:creationId xmlns="" xmlns:a16="http://schemas.microsoft.com/office/drawing/2014/main" id="{28AB4230-CA87-064D-9EEE-5697D79C8059}"/>
                </a:ext>
              </a:extLst>
            </p:cNvPr>
            <p:cNvSpPr>
              <a:spLocks noChangeArrowheads="1"/>
            </p:cNvSpPr>
            <p:nvPr/>
          </p:nvSpPr>
          <p:spPr bwMode="auto">
            <a:xfrm>
              <a:off x="17905028" y="6680448"/>
              <a:ext cx="453745" cy="453745"/>
            </a:xfrm>
            <a:custGeom>
              <a:avLst/>
              <a:gdLst>
                <a:gd name="T0" fmla="*/ 197 w 405"/>
                <a:gd name="T1" fmla="*/ 404 h 405"/>
                <a:gd name="T2" fmla="*/ 197 w 405"/>
                <a:gd name="T3" fmla="*/ 404 h 405"/>
                <a:gd name="T4" fmla="*/ 0 w 405"/>
                <a:gd name="T5" fmla="*/ 206 h 405"/>
                <a:gd name="T6" fmla="*/ 197 w 405"/>
                <a:gd name="T7" fmla="*/ 0 h 405"/>
                <a:gd name="T8" fmla="*/ 404 w 405"/>
                <a:gd name="T9" fmla="*/ 206 h 405"/>
                <a:gd name="T10" fmla="*/ 197 w 405"/>
                <a:gd name="T11" fmla="*/ 404 h 405"/>
                <a:gd name="T12" fmla="*/ 197 w 405"/>
                <a:gd name="T13" fmla="*/ 36 h 405"/>
                <a:gd name="T14" fmla="*/ 197 w 405"/>
                <a:gd name="T15" fmla="*/ 36 h 405"/>
                <a:gd name="T16" fmla="*/ 36 w 405"/>
                <a:gd name="T17" fmla="*/ 206 h 405"/>
                <a:gd name="T18" fmla="*/ 197 w 405"/>
                <a:gd name="T19" fmla="*/ 368 h 405"/>
                <a:gd name="T20" fmla="*/ 368 w 405"/>
                <a:gd name="T21" fmla="*/ 206 h 405"/>
                <a:gd name="T22" fmla="*/ 197 w 405"/>
                <a:gd name="T23" fmla="*/ 36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5" h="405">
                  <a:moveTo>
                    <a:pt x="197" y="404"/>
                  </a:moveTo>
                  <a:lnTo>
                    <a:pt x="197" y="404"/>
                  </a:lnTo>
                  <a:cubicBezTo>
                    <a:pt x="90" y="404"/>
                    <a:pt x="0" y="314"/>
                    <a:pt x="0" y="206"/>
                  </a:cubicBezTo>
                  <a:cubicBezTo>
                    <a:pt x="0" y="91"/>
                    <a:pt x="90" y="0"/>
                    <a:pt x="197" y="0"/>
                  </a:cubicBezTo>
                  <a:cubicBezTo>
                    <a:pt x="314" y="0"/>
                    <a:pt x="404" y="91"/>
                    <a:pt x="404" y="206"/>
                  </a:cubicBezTo>
                  <a:cubicBezTo>
                    <a:pt x="404" y="314"/>
                    <a:pt x="314" y="404"/>
                    <a:pt x="197" y="404"/>
                  </a:cubicBezTo>
                  <a:close/>
                  <a:moveTo>
                    <a:pt x="197" y="36"/>
                  </a:moveTo>
                  <a:lnTo>
                    <a:pt x="197" y="36"/>
                  </a:lnTo>
                  <a:cubicBezTo>
                    <a:pt x="108" y="36"/>
                    <a:pt x="36" y="108"/>
                    <a:pt x="36" y="206"/>
                  </a:cubicBezTo>
                  <a:cubicBezTo>
                    <a:pt x="36" y="296"/>
                    <a:pt x="108" y="368"/>
                    <a:pt x="197" y="368"/>
                  </a:cubicBezTo>
                  <a:cubicBezTo>
                    <a:pt x="296" y="368"/>
                    <a:pt x="368" y="296"/>
                    <a:pt x="368" y="206"/>
                  </a:cubicBezTo>
                  <a:cubicBezTo>
                    <a:pt x="368" y="108"/>
                    <a:pt x="296" y="36"/>
                    <a:pt x="197" y="36"/>
                  </a:cubicBezTo>
                  <a:close/>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sp>
          <p:nvSpPr>
            <p:cNvPr id="53" name="Freeform 466">
              <a:extLst>
                <a:ext uri="{FF2B5EF4-FFF2-40B4-BE49-F238E27FC236}">
                  <a16:creationId xmlns="" xmlns:a16="http://schemas.microsoft.com/office/drawing/2014/main" id="{488F6141-5A54-C74D-9E2F-87E55DA96C5B}"/>
                </a:ext>
              </a:extLst>
            </p:cNvPr>
            <p:cNvSpPr>
              <a:spLocks noChangeArrowheads="1"/>
            </p:cNvSpPr>
            <p:nvPr/>
          </p:nvSpPr>
          <p:spPr bwMode="auto">
            <a:xfrm>
              <a:off x="18013532" y="6769224"/>
              <a:ext cx="221942" cy="271262"/>
            </a:xfrm>
            <a:custGeom>
              <a:avLst/>
              <a:gdLst>
                <a:gd name="T0" fmla="*/ 198 w 199"/>
                <a:gd name="T1" fmla="*/ 27 h 243"/>
                <a:gd name="T2" fmla="*/ 198 w 199"/>
                <a:gd name="T3" fmla="*/ 27 h 243"/>
                <a:gd name="T4" fmla="*/ 198 w 199"/>
                <a:gd name="T5" fmla="*/ 10 h 243"/>
                <a:gd name="T6" fmla="*/ 171 w 199"/>
                <a:gd name="T7" fmla="*/ 10 h 243"/>
                <a:gd name="T8" fmla="*/ 108 w 199"/>
                <a:gd name="T9" fmla="*/ 80 h 243"/>
                <a:gd name="T10" fmla="*/ 27 w 199"/>
                <a:gd name="T11" fmla="*/ 10 h 243"/>
                <a:gd name="T12" fmla="*/ 10 w 199"/>
                <a:gd name="T13" fmla="*/ 10 h 243"/>
                <a:gd name="T14" fmla="*/ 10 w 199"/>
                <a:gd name="T15" fmla="*/ 27 h 243"/>
                <a:gd name="T16" fmla="*/ 91 w 199"/>
                <a:gd name="T17" fmla="*/ 107 h 243"/>
                <a:gd name="T18" fmla="*/ 91 w 199"/>
                <a:gd name="T19" fmla="*/ 125 h 243"/>
                <a:gd name="T20" fmla="*/ 63 w 199"/>
                <a:gd name="T21" fmla="*/ 125 h 243"/>
                <a:gd name="T22" fmla="*/ 46 w 199"/>
                <a:gd name="T23" fmla="*/ 143 h 243"/>
                <a:gd name="T24" fmla="*/ 63 w 199"/>
                <a:gd name="T25" fmla="*/ 152 h 243"/>
                <a:gd name="T26" fmla="*/ 91 w 199"/>
                <a:gd name="T27" fmla="*/ 152 h 243"/>
                <a:gd name="T28" fmla="*/ 91 w 199"/>
                <a:gd name="T29" fmla="*/ 170 h 243"/>
                <a:gd name="T30" fmla="*/ 63 w 199"/>
                <a:gd name="T31" fmla="*/ 170 h 243"/>
                <a:gd name="T32" fmla="*/ 46 w 199"/>
                <a:gd name="T33" fmla="*/ 179 h 243"/>
                <a:gd name="T34" fmla="*/ 63 w 199"/>
                <a:gd name="T35" fmla="*/ 197 h 243"/>
                <a:gd name="T36" fmla="*/ 91 w 199"/>
                <a:gd name="T37" fmla="*/ 197 h 243"/>
                <a:gd name="T38" fmla="*/ 91 w 199"/>
                <a:gd name="T39" fmla="*/ 224 h 243"/>
                <a:gd name="T40" fmla="*/ 99 w 199"/>
                <a:gd name="T41" fmla="*/ 242 h 243"/>
                <a:gd name="T42" fmla="*/ 108 w 199"/>
                <a:gd name="T43" fmla="*/ 242 h 243"/>
                <a:gd name="T44" fmla="*/ 118 w 199"/>
                <a:gd name="T45" fmla="*/ 224 h 243"/>
                <a:gd name="T46" fmla="*/ 118 w 199"/>
                <a:gd name="T47" fmla="*/ 197 h 243"/>
                <a:gd name="T48" fmla="*/ 144 w 199"/>
                <a:gd name="T49" fmla="*/ 197 h 243"/>
                <a:gd name="T50" fmla="*/ 162 w 199"/>
                <a:gd name="T51" fmla="*/ 179 h 243"/>
                <a:gd name="T52" fmla="*/ 144 w 199"/>
                <a:gd name="T53" fmla="*/ 170 h 243"/>
                <a:gd name="T54" fmla="*/ 118 w 199"/>
                <a:gd name="T55" fmla="*/ 170 h 243"/>
                <a:gd name="T56" fmla="*/ 118 w 199"/>
                <a:gd name="T57" fmla="*/ 152 h 243"/>
                <a:gd name="T58" fmla="*/ 144 w 199"/>
                <a:gd name="T59" fmla="*/ 152 h 243"/>
                <a:gd name="T60" fmla="*/ 162 w 199"/>
                <a:gd name="T61" fmla="*/ 143 h 243"/>
                <a:gd name="T62" fmla="*/ 144 w 199"/>
                <a:gd name="T63" fmla="*/ 125 h 243"/>
                <a:gd name="T64" fmla="*/ 118 w 199"/>
                <a:gd name="T65" fmla="*/ 125 h 243"/>
                <a:gd name="T66" fmla="*/ 118 w 199"/>
                <a:gd name="T67" fmla="*/ 107 h 243"/>
                <a:gd name="T68" fmla="*/ 198 w 199"/>
                <a:gd name="T69" fmla="*/ 2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243">
                  <a:moveTo>
                    <a:pt x="198" y="27"/>
                  </a:moveTo>
                  <a:lnTo>
                    <a:pt x="198" y="27"/>
                  </a:lnTo>
                  <a:cubicBezTo>
                    <a:pt x="198" y="27"/>
                    <a:pt x="198" y="18"/>
                    <a:pt x="198" y="10"/>
                  </a:cubicBezTo>
                  <a:cubicBezTo>
                    <a:pt x="190" y="0"/>
                    <a:pt x="180" y="0"/>
                    <a:pt x="171" y="10"/>
                  </a:cubicBezTo>
                  <a:cubicBezTo>
                    <a:pt x="108" y="80"/>
                    <a:pt x="108" y="80"/>
                    <a:pt x="108" y="80"/>
                  </a:cubicBezTo>
                  <a:cubicBezTo>
                    <a:pt x="27" y="10"/>
                    <a:pt x="27" y="10"/>
                    <a:pt x="27" y="10"/>
                  </a:cubicBezTo>
                  <a:cubicBezTo>
                    <a:pt x="27" y="0"/>
                    <a:pt x="19" y="0"/>
                    <a:pt x="10" y="10"/>
                  </a:cubicBezTo>
                  <a:cubicBezTo>
                    <a:pt x="0" y="10"/>
                    <a:pt x="0" y="18"/>
                    <a:pt x="10" y="27"/>
                  </a:cubicBezTo>
                  <a:cubicBezTo>
                    <a:pt x="91" y="107"/>
                    <a:pt x="91" y="107"/>
                    <a:pt x="91" y="107"/>
                  </a:cubicBezTo>
                  <a:cubicBezTo>
                    <a:pt x="91" y="125"/>
                    <a:pt x="91" y="125"/>
                    <a:pt x="91" y="125"/>
                  </a:cubicBezTo>
                  <a:cubicBezTo>
                    <a:pt x="63" y="125"/>
                    <a:pt x="63" y="125"/>
                    <a:pt x="63" y="125"/>
                  </a:cubicBezTo>
                  <a:cubicBezTo>
                    <a:pt x="55" y="125"/>
                    <a:pt x="46" y="134"/>
                    <a:pt x="46" y="143"/>
                  </a:cubicBezTo>
                  <a:cubicBezTo>
                    <a:pt x="46" y="152"/>
                    <a:pt x="55" y="152"/>
                    <a:pt x="63" y="152"/>
                  </a:cubicBezTo>
                  <a:cubicBezTo>
                    <a:pt x="91" y="152"/>
                    <a:pt x="91" y="152"/>
                    <a:pt x="91" y="152"/>
                  </a:cubicBezTo>
                  <a:cubicBezTo>
                    <a:pt x="91" y="170"/>
                    <a:pt x="91" y="170"/>
                    <a:pt x="91" y="170"/>
                  </a:cubicBezTo>
                  <a:cubicBezTo>
                    <a:pt x="63" y="170"/>
                    <a:pt x="63" y="170"/>
                    <a:pt x="63" y="170"/>
                  </a:cubicBezTo>
                  <a:cubicBezTo>
                    <a:pt x="55" y="170"/>
                    <a:pt x="46" y="179"/>
                    <a:pt x="46" y="179"/>
                  </a:cubicBezTo>
                  <a:cubicBezTo>
                    <a:pt x="46" y="188"/>
                    <a:pt x="55" y="197"/>
                    <a:pt x="63" y="197"/>
                  </a:cubicBezTo>
                  <a:cubicBezTo>
                    <a:pt x="91" y="197"/>
                    <a:pt x="91" y="197"/>
                    <a:pt x="91" y="197"/>
                  </a:cubicBezTo>
                  <a:cubicBezTo>
                    <a:pt x="91" y="224"/>
                    <a:pt x="91" y="224"/>
                    <a:pt x="91" y="224"/>
                  </a:cubicBezTo>
                  <a:cubicBezTo>
                    <a:pt x="91" y="233"/>
                    <a:pt x="99" y="242"/>
                    <a:pt x="99" y="242"/>
                  </a:cubicBezTo>
                  <a:cubicBezTo>
                    <a:pt x="108" y="242"/>
                    <a:pt x="108" y="242"/>
                    <a:pt x="108" y="242"/>
                  </a:cubicBezTo>
                  <a:cubicBezTo>
                    <a:pt x="108" y="242"/>
                    <a:pt x="118" y="233"/>
                    <a:pt x="118" y="224"/>
                  </a:cubicBezTo>
                  <a:cubicBezTo>
                    <a:pt x="118" y="197"/>
                    <a:pt x="118" y="197"/>
                    <a:pt x="118" y="197"/>
                  </a:cubicBezTo>
                  <a:cubicBezTo>
                    <a:pt x="144" y="197"/>
                    <a:pt x="144" y="197"/>
                    <a:pt x="144" y="197"/>
                  </a:cubicBezTo>
                  <a:cubicBezTo>
                    <a:pt x="154" y="197"/>
                    <a:pt x="162" y="188"/>
                    <a:pt x="162" y="179"/>
                  </a:cubicBezTo>
                  <a:cubicBezTo>
                    <a:pt x="162" y="179"/>
                    <a:pt x="154" y="170"/>
                    <a:pt x="144" y="170"/>
                  </a:cubicBezTo>
                  <a:cubicBezTo>
                    <a:pt x="118" y="170"/>
                    <a:pt x="118" y="170"/>
                    <a:pt x="118" y="170"/>
                  </a:cubicBezTo>
                  <a:cubicBezTo>
                    <a:pt x="118" y="152"/>
                    <a:pt x="118" y="152"/>
                    <a:pt x="118" y="152"/>
                  </a:cubicBezTo>
                  <a:cubicBezTo>
                    <a:pt x="144" y="152"/>
                    <a:pt x="144" y="152"/>
                    <a:pt x="144" y="152"/>
                  </a:cubicBezTo>
                  <a:cubicBezTo>
                    <a:pt x="154" y="152"/>
                    <a:pt x="162" y="152"/>
                    <a:pt x="162" y="143"/>
                  </a:cubicBezTo>
                  <a:cubicBezTo>
                    <a:pt x="162" y="134"/>
                    <a:pt x="154" y="125"/>
                    <a:pt x="144" y="125"/>
                  </a:cubicBezTo>
                  <a:cubicBezTo>
                    <a:pt x="118" y="125"/>
                    <a:pt x="118" y="125"/>
                    <a:pt x="118" y="125"/>
                  </a:cubicBezTo>
                  <a:cubicBezTo>
                    <a:pt x="118" y="107"/>
                    <a:pt x="118" y="107"/>
                    <a:pt x="118" y="107"/>
                  </a:cubicBezTo>
                  <a:lnTo>
                    <a:pt x="198" y="27"/>
                  </a:lnTo>
                </a:path>
              </a:pathLst>
            </a:custGeom>
            <a:solidFill>
              <a:schemeClr val="bg2"/>
            </a:solidFill>
            <a:ln>
              <a:noFill/>
            </a:ln>
            <a:effec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s-MX" sz="1800" dirty="0">
                <a:latin typeface="Lato Light" panose="020F0302020204030203" pitchFamily="34" charset="77"/>
              </a:endParaRPr>
            </a:p>
          </p:txBody>
        </p:sp>
      </p:grpSp>
    </p:spTree>
    <p:extLst>
      <p:ext uri="{BB962C8B-B14F-4D97-AF65-F5344CB8AC3E}">
        <p14:creationId xmlns:p14="http://schemas.microsoft.com/office/powerpoint/2010/main" val="396558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50">
            <a:extLst>
              <a:ext uri="{FF2B5EF4-FFF2-40B4-BE49-F238E27FC236}">
                <a16:creationId xmlns="" xmlns:a16="http://schemas.microsoft.com/office/drawing/2014/main" id="{CE97B857-ABE8-4E12-9392-60D567E9797E}"/>
              </a:ext>
            </a:extLst>
          </p:cNvPr>
          <p:cNvSpPr txBox="1"/>
          <p:nvPr/>
        </p:nvSpPr>
        <p:spPr>
          <a:xfrm>
            <a:off x="431669" y="511095"/>
            <a:ext cx="11328742"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Generalized Linear Model Regression Results</a:t>
            </a:r>
          </a:p>
        </p:txBody>
      </p:sp>
      <p:pic>
        <p:nvPicPr>
          <p:cNvPr id="7" name="Picture 6">
            <a:extLst>
              <a:ext uri="{FF2B5EF4-FFF2-40B4-BE49-F238E27FC236}">
                <a16:creationId xmlns="" xmlns:a16="http://schemas.microsoft.com/office/drawing/2014/main" id="{976587E8-356E-45A3-BB9A-C83434300E39}"/>
              </a:ext>
            </a:extLst>
          </p:cNvPr>
          <p:cNvPicPr>
            <a:picLocks noChangeAspect="1"/>
          </p:cNvPicPr>
          <p:nvPr/>
        </p:nvPicPr>
        <p:blipFill>
          <a:blip r:embed="rId2"/>
          <a:stretch>
            <a:fillRect/>
          </a:stretch>
        </p:blipFill>
        <p:spPr>
          <a:xfrm>
            <a:off x="266700" y="1416844"/>
            <a:ext cx="7812088" cy="2202657"/>
          </a:xfrm>
          <a:prstGeom prst="rect">
            <a:avLst/>
          </a:prstGeom>
        </p:spPr>
      </p:pic>
      <p:pic>
        <p:nvPicPr>
          <p:cNvPr id="9" name="Picture 8">
            <a:extLst>
              <a:ext uri="{FF2B5EF4-FFF2-40B4-BE49-F238E27FC236}">
                <a16:creationId xmlns="" xmlns:a16="http://schemas.microsoft.com/office/drawing/2014/main" id="{FBDA3274-B8F3-48A5-8605-36E5DC041650}"/>
              </a:ext>
            </a:extLst>
          </p:cNvPr>
          <p:cNvPicPr>
            <a:picLocks noChangeAspect="1"/>
          </p:cNvPicPr>
          <p:nvPr/>
        </p:nvPicPr>
        <p:blipFill>
          <a:blip r:embed="rId3"/>
          <a:stretch>
            <a:fillRect/>
          </a:stretch>
        </p:blipFill>
        <p:spPr>
          <a:xfrm>
            <a:off x="228600" y="3609975"/>
            <a:ext cx="7848974" cy="3086100"/>
          </a:xfrm>
          <a:prstGeom prst="rect">
            <a:avLst/>
          </a:prstGeom>
        </p:spPr>
      </p:pic>
      <p:sp>
        <p:nvSpPr>
          <p:cNvPr id="24" name="Rectangle 23">
            <a:extLst>
              <a:ext uri="{FF2B5EF4-FFF2-40B4-BE49-F238E27FC236}">
                <a16:creationId xmlns="" xmlns:a16="http://schemas.microsoft.com/office/drawing/2014/main" id="{7A1C60B5-686A-4445-897A-FDC93249B74C}"/>
              </a:ext>
            </a:extLst>
          </p:cNvPr>
          <p:cNvSpPr/>
          <p:nvPr/>
        </p:nvSpPr>
        <p:spPr>
          <a:xfrm>
            <a:off x="193529" y="1334077"/>
            <a:ext cx="7885259" cy="54477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sp>
        <p:nvSpPr>
          <p:cNvPr id="25" name="Rectangle 24">
            <a:extLst>
              <a:ext uri="{FF2B5EF4-FFF2-40B4-BE49-F238E27FC236}">
                <a16:creationId xmlns="" xmlns:a16="http://schemas.microsoft.com/office/drawing/2014/main" id="{7C62BAE4-FC30-472C-945A-2E86E0AD4690}"/>
              </a:ext>
            </a:extLst>
          </p:cNvPr>
          <p:cNvSpPr/>
          <p:nvPr/>
        </p:nvSpPr>
        <p:spPr>
          <a:xfrm>
            <a:off x="8212138" y="1353127"/>
            <a:ext cx="3703638" cy="5632311"/>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OBSERVATIONS</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Following variables are having p-value less than 0.05: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Balance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SAL</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SELF EMP</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No. of credit transactions</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SCR and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Holding Period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These independent variables are having effect on the dependent variable 'Target’.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Thus, we will remove all other variables whose p-value is greater than 0.05</a:t>
            </a:r>
          </a:p>
        </p:txBody>
      </p:sp>
    </p:spTree>
    <p:extLst>
      <p:ext uri="{BB962C8B-B14F-4D97-AF65-F5344CB8AC3E}">
        <p14:creationId xmlns:p14="http://schemas.microsoft.com/office/powerpoint/2010/main" val="2581639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D97FA2BE-17E9-4D1A-A653-C87A9EF54A58}"/>
              </a:ext>
            </a:extLst>
          </p:cNvPr>
          <p:cNvSpPr txBox="1"/>
          <p:nvPr/>
        </p:nvSpPr>
        <p:spPr>
          <a:xfrm>
            <a:off x="2554049" y="511095"/>
            <a:ext cx="7083991"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Akaike Information Criterion</a:t>
            </a:r>
          </a:p>
        </p:txBody>
      </p:sp>
      <p:sp>
        <p:nvSpPr>
          <p:cNvPr id="3" name="Rectangle 2">
            <a:extLst>
              <a:ext uri="{FF2B5EF4-FFF2-40B4-BE49-F238E27FC236}">
                <a16:creationId xmlns="" xmlns:a16="http://schemas.microsoft.com/office/drawing/2014/main" id="{0D4F5975-0564-4F03-9107-7A86F779B1A6}"/>
              </a:ext>
            </a:extLst>
          </p:cNvPr>
          <p:cNvSpPr/>
          <p:nvPr/>
        </p:nvSpPr>
        <p:spPr>
          <a:xfrm>
            <a:off x="5106988" y="1391227"/>
            <a:ext cx="6808789" cy="4893647"/>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AIC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Akaike information criterion (AIC) is an estimator of out-of-sample prediction error and thereby relative quality of statistical models for a given set of data. It estimates the relative amount of information lost by a given model: the less information a model loses, the higher the quality of that model.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AIC = -2/N * LL + 2 * k/N Where N is the number of examples in the training dataset, LL is the log-likelihood of the model on the training dataset, and k is the number of parameters in the model.</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Given a collection of models for the data, AIC estimates the quality of each model, relative to each of the other models.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Thus, AIC provides a means for model selection. The model with the lowest AIC is selected</a:t>
            </a:r>
          </a:p>
        </p:txBody>
      </p:sp>
      <p:grpSp>
        <p:nvGrpSpPr>
          <p:cNvPr id="89" name="Group 88">
            <a:extLst>
              <a:ext uri="{FF2B5EF4-FFF2-40B4-BE49-F238E27FC236}">
                <a16:creationId xmlns="" xmlns:a16="http://schemas.microsoft.com/office/drawing/2014/main" id="{0D7E3378-40D2-43C5-9735-760153F8082E}"/>
              </a:ext>
            </a:extLst>
          </p:cNvPr>
          <p:cNvGrpSpPr/>
          <p:nvPr/>
        </p:nvGrpSpPr>
        <p:grpSpPr>
          <a:xfrm>
            <a:off x="205319" y="1391227"/>
            <a:ext cx="4719462" cy="5076248"/>
            <a:chOff x="407462" y="3184607"/>
            <a:chExt cx="9438923" cy="7955436"/>
          </a:xfrm>
        </p:grpSpPr>
        <p:sp>
          <p:nvSpPr>
            <p:cNvPr id="5" name="Freeform 1">
              <a:extLst>
                <a:ext uri="{FF2B5EF4-FFF2-40B4-BE49-F238E27FC236}">
                  <a16:creationId xmlns="" xmlns:a16="http://schemas.microsoft.com/office/drawing/2014/main" id="{2EF3CC38-B7F6-4212-9DE7-7C67B5E6AE41}"/>
                </a:ext>
              </a:extLst>
            </p:cNvPr>
            <p:cNvSpPr>
              <a:spLocks noChangeArrowheads="1"/>
            </p:cNvSpPr>
            <p:nvPr/>
          </p:nvSpPr>
          <p:spPr bwMode="auto">
            <a:xfrm>
              <a:off x="1143294" y="3550925"/>
              <a:ext cx="8313905" cy="7589118"/>
            </a:xfrm>
            <a:custGeom>
              <a:avLst/>
              <a:gdLst>
                <a:gd name="T0" fmla="*/ 13000 w 13001"/>
                <a:gd name="T1" fmla="*/ 5932 h 11866"/>
                <a:gd name="T2" fmla="*/ 13000 w 13001"/>
                <a:gd name="T3" fmla="*/ 5932 h 11866"/>
                <a:gd name="T4" fmla="*/ 6500 w 13001"/>
                <a:gd name="T5" fmla="*/ 11865 h 11866"/>
                <a:gd name="T6" fmla="*/ 6500 w 13001"/>
                <a:gd name="T7" fmla="*/ 11865 h 11866"/>
                <a:gd name="T8" fmla="*/ 0 w 13001"/>
                <a:gd name="T9" fmla="*/ 5932 h 11866"/>
                <a:gd name="T10" fmla="*/ 0 w 13001"/>
                <a:gd name="T11" fmla="*/ 5932 h 11866"/>
                <a:gd name="T12" fmla="*/ 6500 w 13001"/>
                <a:gd name="T13" fmla="*/ 0 h 11866"/>
                <a:gd name="T14" fmla="*/ 6500 w 13001"/>
                <a:gd name="T15" fmla="*/ 0 h 11866"/>
                <a:gd name="T16" fmla="*/ 13000 w 13001"/>
                <a:gd name="T17" fmla="*/ 5932 h 1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01" h="11866">
                  <a:moveTo>
                    <a:pt x="13000" y="5932"/>
                  </a:moveTo>
                  <a:lnTo>
                    <a:pt x="13000" y="5932"/>
                  </a:lnTo>
                  <a:cubicBezTo>
                    <a:pt x="13000" y="9208"/>
                    <a:pt x="10090" y="11865"/>
                    <a:pt x="6500" y="11865"/>
                  </a:cubicBezTo>
                  <a:lnTo>
                    <a:pt x="6500" y="11865"/>
                  </a:lnTo>
                  <a:cubicBezTo>
                    <a:pt x="2911" y="11865"/>
                    <a:pt x="0" y="9208"/>
                    <a:pt x="0" y="5932"/>
                  </a:cubicBezTo>
                  <a:lnTo>
                    <a:pt x="0" y="5932"/>
                  </a:lnTo>
                  <a:cubicBezTo>
                    <a:pt x="0" y="2656"/>
                    <a:pt x="2911" y="0"/>
                    <a:pt x="6500" y="0"/>
                  </a:cubicBezTo>
                  <a:lnTo>
                    <a:pt x="6500" y="0"/>
                  </a:lnTo>
                  <a:cubicBezTo>
                    <a:pt x="10090" y="0"/>
                    <a:pt x="13000" y="2656"/>
                    <a:pt x="13000" y="5932"/>
                  </a:cubicBezTo>
                </a:path>
              </a:pathLst>
            </a:custGeom>
            <a:solidFill>
              <a:schemeClr val="tx1">
                <a:lumMod val="40000"/>
                <a:lumOff val="6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dirty="0"/>
            </a:p>
          </p:txBody>
        </p:sp>
        <p:sp>
          <p:nvSpPr>
            <p:cNvPr id="8" name="Freeform 4">
              <a:extLst>
                <a:ext uri="{FF2B5EF4-FFF2-40B4-BE49-F238E27FC236}">
                  <a16:creationId xmlns="" xmlns:a16="http://schemas.microsoft.com/office/drawing/2014/main" id="{59972E76-FB83-4C29-8255-DD08F7B30533}"/>
                </a:ext>
              </a:extLst>
            </p:cNvPr>
            <p:cNvSpPr>
              <a:spLocks noChangeArrowheads="1"/>
            </p:cNvSpPr>
            <p:nvPr/>
          </p:nvSpPr>
          <p:spPr bwMode="auto">
            <a:xfrm>
              <a:off x="8264260" y="5519414"/>
              <a:ext cx="1407273" cy="2357674"/>
            </a:xfrm>
            <a:custGeom>
              <a:avLst/>
              <a:gdLst>
                <a:gd name="T0" fmla="*/ 87 w 2200"/>
                <a:gd name="T1" fmla="*/ 3662 h 3685"/>
                <a:gd name="T2" fmla="*/ 23 w 2200"/>
                <a:gd name="T3" fmla="*/ 1730 h 3685"/>
                <a:gd name="T4" fmla="*/ 0 w 2200"/>
                <a:gd name="T5" fmla="*/ 1116 h 3685"/>
                <a:gd name="T6" fmla="*/ 0 w 2200"/>
                <a:gd name="T7" fmla="*/ 1116 h 3685"/>
                <a:gd name="T8" fmla="*/ 2182 w 2200"/>
                <a:gd name="T9" fmla="*/ 0 h 3685"/>
                <a:gd name="T10" fmla="*/ 2199 w 2200"/>
                <a:gd name="T11" fmla="*/ 5 h 3685"/>
                <a:gd name="T12" fmla="*/ 2199 w 2200"/>
                <a:gd name="T13" fmla="*/ 2773 h 3685"/>
                <a:gd name="T14" fmla="*/ 2199 w 2200"/>
                <a:gd name="T15" fmla="*/ 2773 h 3685"/>
                <a:gd name="T16" fmla="*/ 87 w 2200"/>
                <a:gd name="T17" fmla="*/ 3662 h 3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0" h="3685">
                  <a:moveTo>
                    <a:pt x="87" y="3662"/>
                  </a:moveTo>
                  <a:lnTo>
                    <a:pt x="23" y="1730"/>
                  </a:lnTo>
                  <a:lnTo>
                    <a:pt x="0" y="1116"/>
                  </a:lnTo>
                  <a:lnTo>
                    <a:pt x="0" y="1116"/>
                  </a:lnTo>
                  <a:cubicBezTo>
                    <a:pt x="1468" y="680"/>
                    <a:pt x="2079" y="310"/>
                    <a:pt x="2182" y="0"/>
                  </a:cubicBezTo>
                  <a:lnTo>
                    <a:pt x="2199" y="5"/>
                  </a:lnTo>
                  <a:lnTo>
                    <a:pt x="2199" y="2773"/>
                  </a:lnTo>
                  <a:lnTo>
                    <a:pt x="2199" y="2773"/>
                  </a:lnTo>
                  <a:cubicBezTo>
                    <a:pt x="2199" y="2773"/>
                    <a:pt x="1344" y="3684"/>
                    <a:pt x="87" y="3662"/>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9" name="Freeform 5">
              <a:extLst>
                <a:ext uri="{FF2B5EF4-FFF2-40B4-BE49-F238E27FC236}">
                  <a16:creationId xmlns="" xmlns:a16="http://schemas.microsoft.com/office/drawing/2014/main" id="{5250C9FB-F986-4F2F-933C-19A0D9B97B82}"/>
                </a:ext>
              </a:extLst>
            </p:cNvPr>
            <p:cNvSpPr>
              <a:spLocks noChangeArrowheads="1"/>
            </p:cNvSpPr>
            <p:nvPr/>
          </p:nvSpPr>
          <p:spPr bwMode="auto">
            <a:xfrm>
              <a:off x="7497170" y="4715662"/>
              <a:ext cx="2349215" cy="1909264"/>
            </a:xfrm>
            <a:custGeom>
              <a:avLst/>
              <a:gdLst>
                <a:gd name="T0" fmla="*/ 0 w 3674"/>
                <a:gd name="T1" fmla="*/ 0 h 2987"/>
                <a:gd name="T2" fmla="*/ 0 w 3674"/>
                <a:gd name="T3" fmla="*/ 0 h 2987"/>
                <a:gd name="T4" fmla="*/ 3384 w 3674"/>
                <a:gd name="T5" fmla="*/ 1256 h 2987"/>
                <a:gd name="T6" fmla="*/ 3384 w 3674"/>
                <a:gd name="T7" fmla="*/ 1256 h 2987"/>
                <a:gd name="T8" fmla="*/ 1203 w 3674"/>
                <a:gd name="T9" fmla="*/ 2373 h 2987"/>
                <a:gd name="T10" fmla="*/ 1225 w 3674"/>
                <a:gd name="T11" fmla="*/ 2986 h 2987"/>
                <a:gd name="T12" fmla="*/ 1225 w 3674"/>
                <a:gd name="T13" fmla="*/ 2986 h 2987"/>
                <a:gd name="T14" fmla="*/ 0 w 3674"/>
                <a:gd name="T15" fmla="*/ 2434 h 2987"/>
                <a:gd name="T16" fmla="*/ 0 w 3674"/>
                <a:gd name="T17" fmla="*/ 0 h 2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4" h="2987">
                  <a:moveTo>
                    <a:pt x="0" y="0"/>
                  </a:moveTo>
                  <a:lnTo>
                    <a:pt x="0" y="0"/>
                  </a:lnTo>
                  <a:cubicBezTo>
                    <a:pt x="0" y="0"/>
                    <a:pt x="3673" y="390"/>
                    <a:pt x="3384" y="1256"/>
                  </a:cubicBezTo>
                  <a:lnTo>
                    <a:pt x="3384" y="1256"/>
                  </a:lnTo>
                  <a:cubicBezTo>
                    <a:pt x="3281" y="1566"/>
                    <a:pt x="2670" y="1937"/>
                    <a:pt x="1203" y="2373"/>
                  </a:cubicBezTo>
                  <a:lnTo>
                    <a:pt x="1225" y="2986"/>
                  </a:lnTo>
                  <a:lnTo>
                    <a:pt x="1225" y="2986"/>
                  </a:lnTo>
                  <a:cubicBezTo>
                    <a:pt x="768" y="2524"/>
                    <a:pt x="0" y="2434"/>
                    <a:pt x="0" y="2434"/>
                  </a:cubicBezTo>
                  <a:lnTo>
                    <a:pt x="0" y="0"/>
                  </a:lnTo>
                </a:path>
              </a:pathLst>
            </a:custGeom>
            <a:solidFill>
              <a:schemeClr val="accent2">
                <a:lumMod val="60000"/>
                <a:lumOff val="4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dirty="0"/>
            </a:p>
          </p:txBody>
        </p:sp>
        <p:sp>
          <p:nvSpPr>
            <p:cNvPr id="10" name="Freeform 6">
              <a:extLst>
                <a:ext uri="{FF2B5EF4-FFF2-40B4-BE49-F238E27FC236}">
                  <a16:creationId xmlns="" xmlns:a16="http://schemas.microsoft.com/office/drawing/2014/main" id="{709D3E07-4697-4508-97C8-7B5E7F082E3D}"/>
                </a:ext>
              </a:extLst>
            </p:cNvPr>
            <p:cNvSpPr>
              <a:spLocks noChangeArrowheads="1"/>
            </p:cNvSpPr>
            <p:nvPr/>
          </p:nvSpPr>
          <p:spPr bwMode="auto">
            <a:xfrm>
              <a:off x="3713975" y="3503289"/>
              <a:ext cx="3674702" cy="2216665"/>
            </a:xfrm>
            <a:custGeom>
              <a:avLst/>
              <a:gdLst>
                <a:gd name="T0" fmla="*/ 5725 w 5746"/>
                <a:gd name="T1" fmla="*/ 912 h 3466"/>
                <a:gd name="T2" fmla="*/ 5725 w 5746"/>
                <a:gd name="T3" fmla="*/ 912 h 3466"/>
                <a:gd name="T4" fmla="*/ 5590 w 5746"/>
                <a:gd name="T5" fmla="*/ 3465 h 3466"/>
                <a:gd name="T6" fmla="*/ 5590 w 5746"/>
                <a:gd name="T7" fmla="*/ 3465 h 3466"/>
                <a:gd name="T8" fmla="*/ 0 w 5746"/>
                <a:gd name="T9" fmla="*/ 3240 h 3466"/>
                <a:gd name="T10" fmla="*/ 0 w 5746"/>
                <a:gd name="T11" fmla="*/ 581 h 3466"/>
                <a:gd name="T12" fmla="*/ 0 w 5746"/>
                <a:gd name="T13" fmla="*/ 581 h 3466"/>
                <a:gd name="T14" fmla="*/ 5725 w 5746"/>
                <a:gd name="T15" fmla="*/ 912 h 34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6" h="3466">
                  <a:moveTo>
                    <a:pt x="5725" y="912"/>
                  </a:moveTo>
                  <a:lnTo>
                    <a:pt x="5725" y="912"/>
                  </a:lnTo>
                  <a:cubicBezTo>
                    <a:pt x="5725" y="912"/>
                    <a:pt x="5745" y="1169"/>
                    <a:pt x="5590" y="3465"/>
                  </a:cubicBezTo>
                  <a:lnTo>
                    <a:pt x="5590" y="3465"/>
                  </a:lnTo>
                  <a:cubicBezTo>
                    <a:pt x="2586" y="2670"/>
                    <a:pt x="0" y="3240"/>
                    <a:pt x="0" y="3240"/>
                  </a:cubicBezTo>
                  <a:lnTo>
                    <a:pt x="0" y="581"/>
                  </a:lnTo>
                  <a:lnTo>
                    <a:pt x="0" y="581"/>
                  </a:lnTo>
                  <a:cubicBezTo>
                    <a:pt x="3003" y="0"/>
                    <a:pt x="5725" y="912"/>
                    <a:pt x="5725" y="912"/>
                  </a:cubicBezTo>
                </a:path>
              </a:pathLst>
            </a:custGeom>
            <a:solidFill>
              <a:schemeClr val="accent2">
                <a:lumMod val="60000"/>
                <a:lumOff val="4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dirty="0"/>
            </a:p>
          </p:txBody>
        </p:sp>
        <p:sp>
          <p:nvSpPr>
            <p:cNvPr id="11" name="Freeform 7">
              <a:extLst>
                <a:ext uri="{FF2B5EF4-FFF2-40B4-BE49-F238E27FC236}">
                  <a16:creationId xmlns="" xmlns:a16="http://schemas.microsoft.com/office/drawing/2014/main" id="{A781CCF0-2242-444C-9B77-6AA34D9617A9}"/>
                </a:ext>
              </a:extLst>
            </p:cNvPr>
            <p:cNvSpPr>
              <a:spLocks noChangeArrowheads="1"/>
            </p:cNvSpPr>
            <p:nvPr/>
          </p:nvSpPr>
          <p:spPr bwMode="auto">
            <a:xfrm>
              <a:off x="421327" y="5389685"/>
              <a:ext cx="2343573" cy="2608672"/>
            </a:xfrm>
            <a:custGeom>
              <a:avLst/>
              <a:gdLst>
                <a:gd name="T0" fmla="*/ 3166 w 3664"/>
                <a:gd name="T1" fmla="*/ 1367 h 4077"/>
                <a:gd name="T2" fmla="*/ 3166 w 3664"/>
                <a:gd name="T3" fmla="*/ 1367 h 4077"/>
                <a:gd name="T4" fmla="*/ 3663 w 3664"/>
                <a:gd name="T5" fmla="*/ 1430 h 4077"/>
                <a:gd name="T6" fmla="*/ 3663 w 3664"/>
                <a:gd name="T7" fmla="*/ 4076 h 4077"/>
                <a:gd name="T8" fmla="*/ 3663 w 3664"/>
                <a:gd name="T9" fmla="*/ 4076 h 4077"/>
                <a:gd name="T10" fmla="*/ 0 w 3664"/>
                <a:gd name="T11" fmla="*/ 2834 h 4077"/>
                <a:gd name="T12" fmla="*/ 0 w 3664"/>
                <a:gd name="T13" fmla="*/ 0 h 4077"/>
                <a:gd name="T14" fmla="*/ 0 w 3664"/>
                <a:gd name="T15" fmla="*/ 0 h 4077"/>
                <a:gd name="T16" fmla="*/ 3166 w 3664"/>
                <a:gd name="T17" fmla="*/ 1367 h 4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4077">
                  <a:moveTo>
                    <a:pt x="3166" y="1367"/>
                  </a:moveTo>
                  <a:lnTo>
                    <a:pt x="3166" y="1367"/>
                  </a:lnTo>
                  <a:cubicBezTo>
                    <a:pt x="3324" y="1390"/>
                    <a:pt x="3489" y="1411"/>
                    <a:pt x="3663" y="1430"/>
                  </a:cubicBezTo>
                  <a:lnTo>
                    <a:pt x="3663" y="4076"/>
                  </a:lnTo>
                  <a:lnTo>
                    <a:pt x="3663" y="4076"/>
                  </a:lnTo>
                  <a:cubicBezTo>
                    <a:pt x="3663" y="4076"/>
                    <a:pt x="802" y="3883"/>
                    <a:pt x="0" y="2834"/>
                  </a:cubicBezTo>
                  <a:lnTo>
                    <a:pt x="0" y="0"/>
                  </a:lnTo>
                  <a:lnTo>
                    <a:pt x="0" y="0"/>
                  </a:lnTo>
                  <a:cubicBezTo>
                    <a:pt x="0" y="0"/>
                    <a:pt x="293" y="954"/>
                    <a:pt x="3166" y="136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12" name="Freeform 8">
              <a:extLst>
                <a:ext uri="{FF2B5EF4-FFF2-40B4-BE49-F238E27FC236}">
                  <a16:creationId xmlns="" xmlns:a16="http://schemas.microsoft.com/office/drawing/2014/main" id="{ADEB70C7-FBFE-462E-8B71-94F4505F9965}"/>
                </a:ext>
              </a:extLst>
            </p:cNvPr>
            <p:cNvSpPr>
              <a:spLocks noChangeArrowheads="1"/>
            </p:cNvSpPr>
            <p:nvPr/>
          </p:nvSpPr>
          <p:spPr bwMode="auto">
            <a:xfrm>
              <a:off x="421327" y="4453384"/>
              <a:ext cx="2856846" cy="1810559"/>
            </a:xfrm>
            <a:custGeom>
              <a:avLst/>
              <a:gdLst>
                <a:gd name="T0" fmla="*/ 4465 w 4466"/>
                <a:gd name="T1" fmla="*/ 0 h 2832"/>
                <a:gd name="T2" fmla="*/ 4465 w 4466"/>
                <a:gd name="T3" fmla="*/ 2618 h 2832"/>
                <a:gd name="T4" fmla="*/ 4465 w 4466"/>
                <a:gd name="T5" fmla="*/ 2618 h 2832"/>
                <a:gd name="T6" fmla="*/ 3166 w 4466"/>
                <a:gd name="T7" fmla="*/ 2831 h 2832"/>
                <a:gd name="T8" fmla="*/ 3166 w 4466"/>
                <a:gd name="T9" fmla="*/ 2831 h 2832"/>
                <a:gd name="T10" fmla="*/ 0 w 4466"/>
                <a:gd name="T11" fmla="*/ 1464 h 2832"/>
                <a:gd name="T12" fmla="*/ 0 w 4466"/>
                <a:gd name="T13" fmla="*/ 1450 h 2832"/>
                <a:gd name="T14" fmla="*/ 0 w 4466"/>
                <a:gd name="T15" fmla="*/ 1450 h 2832"/>
                <a:gd name="T16" fmla="*/ 4465 w 4466"/>
                <a:gd name="T17" fmla="*/ 0 h 2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6" h="2832">
                  <a:moveTo>
                    <a:pt x="4465" y="0"/>
                  </a:moveTo>
                  <a:lnTo>
                    <a:pt x="4465" y="2618"/>
                  </a:lnTo>
                  <a:lnTo>
                    <a:pt x="4465" y="2618"/>
                  </a:lnTo>
                  <a:cubicBezTo>
                    <a:pt x="4465" y="2618"/>
                    <a:pt x="3616" y="2638"/>
                    <a:pt x="3166" y="2831"/>
                  </a:cubicBezTo>
                  <a:lnTo>
                    <a:pt x="3166" y="2831"/>
                  </a:lnTo>
                  <a:cubicBezTo>
                    <a:pt x="293" y="2418"/>
                    <a:pt x="0" y="1464"/>
                    <a:pt x="0" y="1464"/>
                  </a:cubicBezTo>
                  <a:lnTo>
                    <a:pt x="0" y="1450"/>
                  </a:lnTo>
                  <a:lnTo>
                    <a:pt x="0" y="1450"/>
                  </a:lnTo>
                  <a:cubicBezTo>
                    <a:pt x="715" y="36"/>
                    <a:pt x="4465" y="0"/>
                    <a:pt x="4465" y="0"/>
                  </a:cubicBezTo>
                </a:path>
              </a:pathLst>
            </a:custGeom>
            <a:solidFill>
              <a:schemeClr val="accent2">
                <a:lumMod val="60000"/>
                <a:lumOff val="4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13" name="Freeform 9">
              <a:extLst>
                <a:ext uri="{FF2B5EF4-FFF2-40B4-BE49-F238E27FC236}">
                  <a16:creationId xmlns="" xmlns:a16="http://schemas.microsoft.com/office/drawing/2014/main" id="{AFEF740C-9AD8-4F81-AAAA-8E96B1F0753B}"/>
                </a:ext>
              </a:extLst>
            </p:cNvPr>
            <p:cNvSpPr>
              <a:spLocks noChangeArrowheads="1"/>
            </p:cNvSpPr>
            <p:nvPr/>
          </p:nvSpPr>
          <p:spPr bwMode="auto">
            <a:xfrm>
              <a:off x="878197" y="4921535"/>
              <a:ext cx="1982589" cy="572498"/>
            </a:xfrm>
            <a:custGeom>
              <a:avLst/>
              <a:gdLst>
                <a:gd name="T0" fmla="*/ 0 w 3100"/>
                <a:gd name="T1" fmla="*/ 892 h 893"/>
                <a:gd name="T2" fmla="*/ 0 w 3100"/>
                <a:gd name="T3" fmla="*/ 892 h 893"/>
                <a:gd name="T4" fmla="*/ 227 w 3100"/>
                <a:gd name="T5" fmla="*/ 582 h 893"/>
                <a:gd name="T6" fmla="*/ 227 w 3100"/>
                <a:gd name="T7" fmla="*/ 582 h 893"/>
                <a:gd name="T8" fmla="*/ 266 w 3100"/>
                <a:gd name="T9" fmla="*/ 553 h 893"/>
                <a:gd name="T10" fmla="*/ 266 w 3100"/>
                <a:gd name="T11" fmla="*/ 553 h 893"/>
                <a:gd name="T12" fmla="*/ 482 w 3100"/>
                <a:gd name="T13" fmla="*/ 724 h 893"/>
                <a:gd name="T14" fmla="*/ 482 w 3100"/>
                <a:gd name="T15" fmla="*/ 724 h 893"/>
                <a:gd name="T16" fmla="*/ 661 w 3100"/>
                <a:gd name="T17" fmla="*/ 541 h 893"/>
                <a:gd name="T18" fmla="*/ 661 w 3100"/>
                <a:gd name="T19" fmla="*/ 541 h 893"/>
                <a:gd name="T20" fmla="*/ 707 w 3100"/>
                <a:gd name="T21" fmla="*/ 436 h 893"/>
                <a:gd name="T22" fmla="*/ 707 w 3100"/>
                <a:gd name="T23" fmla="*/ 436 h 893"/>
                <a:gd name="T24" fmla="*/ 930 w 3100"/>
                <a:gd name="T25" fmla="*/ 435 h 893"/>
                <a:gd name="T26" fmla="*/ 930 w 3100"/>
                <a:gd name="T27" fmla="*/ 435 h 893"/>
                <a:gd name="T28" fmla="*/ 1093 w 3100"/>
                <a:gd name="T29" fmla="*/ 459 h 893"/>
                <a:gd name="T30" fmla="*/ 1093 w 3100"/>
                <a:gd name="T31" fmla="*/ 459 h 893"/>
                <a:gd name="T32" fmla="*/ 3099 w 3100"/>
                <a:gd name="T33" fmla="*/ 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0" h="893">
                  <a:moveTo>
                    <a:pt x="0" y="892"/>
                  </a:moveTo>
                  <a:lnTo>
                    <a:pt x="0" y="892"/>
                  </a:lnTo>
                  <a:cubicBezTo>
                    <a:pt x="68" y="783"/>
                    <a:pt x="144" y="679"/>
                    <a:pt x="227" y="582"/>
                  </a:cubicBezTo>
                  <a:lnTo>
                    <a:pt x="227" y="582"/>
                  </a:lnTo>
                  <a:cubicBezTo>
                    <a:pt x="237" y="569"/>
                    <a:pt x="250" y="558"/>
                    <a:pt x="266" y="553"/>
                  </a:cubicBezTo>
                  <a:lnTo>
                    <a:pt x="266" y="553"/>
                  </a:lnTo>
                  <a:cubicBezTo>
                    <a:pt x="361" y="521"/>
                    <a:pt x="389" y="693"/>
                    <a:pt x="482" y="724"/>
                  </a:cubicBezTo>
                  <a:lnTo>
                    <a:pt x="482" y="724"/>
                  </a:lnTo>
                  <a:cubicBezTo>
                    <a:pt x="576" y="754"/>
                    <a:pt x="651" y="624"/>
                    <a:pt x="661" y="541"/>
                  </a:cubicBezTo>
                  <a:lnTo>
                    <a:pt x="661" y="541"/>
                  </a:lnTo>
                  <a:cubicBezTo>
                    <a:pt x="666" y="502"/>
                    <a:pt x="681" y="465"/>
                    <a:pt x="707" y="436"/>
                  </a:cubicBezTo>
                  <a:lnTo>
                    <a:pt x="707" y="436"/>
                  </a:lnTo>
                  <a:cubicBezTo>
                    <a:pt x="787" y="349"/>
                    <a:pt x="866" y="379"/>
                    <a:pt x="930" y="435"/>
                  </a:cubicBezTo>
                  <a:lnTo>
                    <a:pt x="930" y="435"/>
                  </a:lnTo>
                  <a:cubicBezTo>
                    <a:pt x="976" y="475"/>
                    <a:pt x="1039" y="484"/>
                    <a:pt x="1093" y="459"/>
                  </a:cubicBezTo>
                  <a:lnTo>
                    <a:pt x="1093" y="459"/>
                  </a:lnTo>
                  <a:cubicBezTo>
                    <a:pt x="1716" y="158"/>
                    <a:pt x="2407" y="0"/>
                    <a:pt x="3099" y="0"/>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14" name="Freeform 10">
              <a:extLst>
                <a:ext uri="{FF2B5EF4-FFF2-40B4-BE49-F238E27FC236}">
                  <a16:creationId xmlns="" xmlns:a16="http://schemas.microsoft.com/office/drawing/2014/main" id="{6759D7EB-F012-4EA1-944E-2E3317CA128F}"/>
                </a:ext>
              </a:extLst>
            </p:cNvPr>
            <p:cNvSpPr>
              <a:spLocks noChangeArrowheads="1"/>
            </p:cNvSpPr>
            <p:nvPr/>
          </p:nvSpPr>
          <p:spPr bwMode="auto">
            <a:xfrm>
              <a:off x="1075610" y="5271238"/>
              <a:ext cx="1813378" cy="552756"/>
            </a:xfrm>
            <a:custGeom>
              <a:avLst/>
              <a:gdLst>
                <a:gd name="T0" fmla="*/ 0 w 2836"/>
                <a:gd name="T1" fmla="*/ 863 h 864"/>
                <a:gd name="T2" fmla="*/ 0 w 2836"/>
                <a:gd name="T3" fmla="*/ 863 h 864"/>
                <a:gd name="T4" fmla="*/ 88 w 2836"/>
                <a:gd name="T5" fmla="*/ 649 h 864"/>
                <a:gd name="T6" fmla="*/ 88 w 2836"/>
                <a:gd name="T7" fmla="*/ 649 h 864"/>
                <a:gd name="T8" fmla="*/ 291 w 2836"/>
                <a:gd name="T9" fmla="*/ 569 h 864"/>
                <a:gd name="T10" fmla="*/ 291 w 2836"/>
                <a:gd name="T11" fmla="*/ 569 h 864"/>
                <a:gd name="T12" fmla="*/ 507 w 2836"/>
                <a:gd name="T13" fmla="*/ 661 h 864"/>
                <a:gd name="T14" fmla="*/ 507 w 2836"/>
                <a:gd name="T15" fmla="*/ 661 h 864"/>
                <a:gd name="T16" fmla="*/ 635 w 2836"/>
                <a:gd name="T17" fmla="*/ 539 h 864"/>
                <a:gd name="T18" fmla="*/ 635 w 2836"/>
                <a:gd name="T19" fmla="*/ 539 h 864"/>
                <a:gd name="T20" fmla="*/ 956 w 2836"/>
                <a:gd name="T21" fmla="*/ 356 h 864"/>
                <a:gd name="T22" fmla="*/ 956 w 2836"/>
                <a:gd name="T23" fmla="*/ 356 h 864"/>
                <a:gd name="T24" fmla="*/ 2835 w 2836"/>
                <a:gd name="T25"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6" h="864">
                  <a:moveTo>
                    <a:pt x="0" y="863"/>
                  </a:moveTo>
                  <a:lnTo>
                    <a:pt x="0" y="863"/>
                  </a:lnTo>
                  <a:cubicBezTo>
                    <a:pt x="19" y="788"/>
                    <a:pt x="40" y="711"/>
                    <a:pt x="88" y="649"/>
                  </a:cubicBezTo>
                  <a:lnTo>
                    <a:pt x="88" y="649"/>
                  </a:lnTo>
                  <a:cubicBezTo>
                    <a:pt x="136" y="588"/>
                    <a:pt x="217" y="547"/>
                    <a:pt x="291" y="569"/>
                  </a:cubicBezTo>
                  <a:lnTo>
                    <a:pt x="291" y="569"/>
                  </a:lnTo>
                  <a:cubicBezTo>
                    <a:pt x="368" y="591"/>
                    <a:pt x="429" y="676"/>
                    <a:pt x="507" y="661"/>
                  </a:cubicBezTo>
                  <a:lnTo>
                    <a:pt x="507" y="661"/>
                  </a:lnTo>
                  <a:cubicBezTo>
                    <a:pt x="567" y="649"/>
                    <a:pt x="598" y="587"/>
                    <a:pt x="635" y="539"/>
                  </a:cubicBezTo>
                  <a:lnTo>
                    <a:pt x="635" y="539"/>
                  </a:lnTo>
                  <a:cubicBezTo>
                    <a:pt x="712" y="441"/>
                    <a:pt x="837" y="395"/>
                    <a:pt x="956" y="356"/>
                  </a:cubicBezTo>
                  <a:lnTo>
                    <a:pt x="956" y="356"/>
                  </a:lnTo>
                  <a:cubicBezTo>
                    <a:pt x="1563" y="159"/>
                    <a:pt x="2196" y="38"/>
                    <a:pt x="2835" y="0"/>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15" name="Freeform 11">
              <a:extLst>
                <a:ext uri="{FF2B5EF4-FFF2-40B4-BE49-F238E27FC236}">
                  <a16:creationId xmlns="" xmlns:a16="http://schemas.microsoft.com/office/drawing/2014/main" id="{2CDE7B30-8322-45DF-BB83-F95F25D41DDE}"/>
                </a:ext>
              </a:extLst>
            </p:cNvPr>
            <p:cNvSpPr>
              <a:spLocks noChangeArrowheads="1"/>
            </p:cNvSpPr>
            <p:nvPr/>
          </p:nvSpPr>
          <p:spPr bwMode="auto">
            <a:xfrm>
              <a:off x="7697404" y="5164071"/>
              <a:ext cx="1709032" cy="510454"/>
            </a:xfrm>
            <a:custGeom>
              <a:avLst/>
              <a:gdLst>
                <a:gd name="T0" fmla="*/ 2670 w 2671"/>
                <a:gd name="T1" fmla="*/ 797 h 798"/>
                <a:gd name="T2" fmla="*/ 2670 w 2671"/>
                <a:gd name="T3" fmla="*/ 797 h 798"/>
                <a:gd name="T4" fmla="*/ 2121 w 2671"/>
                <a:gd name="T5" fmla="*/ 557 h 798"/>
                <a:gd name="T6" fmla="*/ 2121 w 2671"/>
                <a:gd name="T7" fmla="*/ 557 h 798"/>
                <a:gd name="T8" fmla="*/ 1990 w 2671"/>
                <a:gd name="T9" fmla="*/ 592 h 798"/>
                <a:gd name="T10" fmla="*/ 1990 w 2671"/>
                <a:gd name="T11" fmla="*/ 592 h 798"/>
                <a:gd name="T12" fmla="*/ 1871 w 2671"/>
                <a:gd name="T13" fmla="*/ 389 h 798"/>
                <a:gd name="T14" fmla="*/ 1871 w 2671"/>
                <a:gd name="T15" fmla="*/ 389 h 798"/>
                <a:gd name="T16" fmla="*/ 1281 w 2671"/>
                <a:gd name="T17" fmla="*/ 323 h 798"/>
                <a:gd name="T18" fmla="*/ 1281 w 2671"/>
                <a:gd name="T19" fmla="*/ 323 h 798"/>
                <a:gd name="T20" fmla="*/ 0 w 2671"/>
                <a:gd name="T21"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1" h="798">
                  <a:moveTo>
                    <a:pt x="2670" y="797"/>
                  </a:moveTo>
                  <a:lnTo>
                    <a:pt x="2670" y="797"/>
                  </a:lnTo>
                  <a:cubicBezTo>
                    <a:pt x="2618" y="571"/>
                    <a:pt x="2322" y="442"/>
                    <a:pt x="2121" y="557"/>
                  </a:cubicBezTo>
                  <a:lnTo>
                    <a:pt x="2121" y="557"/>
                  </a:lnTo>
                  <a:cubicBezTo>
                    <a:pt x="2080" y="581"/>
                    <a:pt x="2033" y="613"/>
                    <a:pt x="1990" y="592"/>
                  </a:cubicBezTo>
                  <a:lnTo>
                    <a:pt x="1990" y="592"/>
                  </a:lnTo>
                  <a:cubicBezTo>
                    <a:pt x="1915" y="556"/>
                    <a:pt x="1953" y="403"/>
                    <a:pt x="1871" y="389"/>
                  </a:cubicBezTo>
                  <a:lnTo>
                    <a:pt x="1871" y="389"/>
                  </a:lnTo>
                  <a:cubicBezTo>
                    <a:pt x="1706" y="516"/>
                    <a:pt x="1472" y="407"/>
                    <a:pt x="1281" y="323"/>
                  </a:cubicBezTo>
                  <a:lnTo>
                    <a:pt x="1281" y="323"/>
                  </a:lnTo>
                  <a:cubicBezTo>
                    <a:pt x="868" y="141"/>
                    <a:pt x="450" y="43"/>
                    <a:pt x="0" y="0"/>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16" name="Freeform 12">
              <a:extLst>
                <a:ext uri="{FF2B5EF4-FFF2-40B4-BE49-F238E27FC236}">
                  <a16:creationId xmlns="" xmlns:a16="http://schemas.microsoft.com/office/drawing/2014/main" id="{36F90A14-77B8-4834-B764-CF0850FA2623}"/>
                </a:ext>
              </a:extLst>
            </p:cNvPr>
            <p:cNvSpPr>
              <a:spLocks noChangeArrowheads="1"/>
            </p:cNvSpPr>
            <p:nvPr/>
          </p:nvSpPr>
          <p:spPr bwMode="auto">
            <a:xfrm>
              <a:off x="8560381" y="9577661"/>
              <a:ext cx="163571" cy="434308"/>
            </a:xfrm>
            <a:custGeom>
              <a:avLst/>
              <a:gdLst>
                <a:gd name="T0" fmla="*/ 253 w 254"/>
                <a:gd name="T1" fmla="*/ 0 h 678"/>
                <a:gd name="T2" fmla="*/ 253 w 254"/>
                <a:gd name="T3" fmla="*/ 0 h 678"/>
                <a:gd name="T4" fmla="*/ 0 w 254"/>
                <a:gd name="T5" fmla="*/ 677 h 678"/>
              </a:gdLst>
              <a:ahLst/>
              <a:cxnLst>
                <a:cxn ang="0">
                  <a:pos x="T0" y="T1"/>
                </a:cxn>
                <a:cxn ang="0">
                  <a:pos x="T2" y="T3"/>
                </a:cxn>
                <a:cxn ang="0">
                  <a:pos x="T4" y="T5"/>
                </a:cxn>
              </a:cxnLst>
              <a:rect l="0" t="0" r="r" b="b"/>
              <a:pathLst>
                <a:path w="254" h="678">
                  <a:moveTo>
                    <a:pt x="253" y="0"/>
                  </a:moveTo>
                  <a:lnTo>
                    <a:pt x="253" y="0"/>
                  </a:lnTo>
                  <a:cubicBezTo>
                    <a:pt x="252" y="246"/>
                    <a:pt x="160" y="491"/>
                    <a:pt x="0" y="677"/>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17" name="Freeform 13">
              <a:extLst>
                <a:ext uri="{FF2B5EF4-FFF2-40B4-BE49-F238E27FC236}">
                  <a16:creationId xmlns="" xmlns:a16="http://schemas.microsoft.com/office/drawing/2014/main" id="{730164A5-F078-4D02-9FF8-5718EA5081E4}"/>
                </a:ext>
              </a:extLst>
            </p:cNvPr>
            <p:cNvSpPr>
              <a:spLocks noChangeArrowheads="1"/>
            </p:cNvSpPr>
            <p:nvPr/>
          </p:nvSpPr>
          <p:spPr bwMode="auto">
            <a:xfrm>
              <a:off x="8687288" y="9755332"/>
              <a:ext cx="208694" cy="394826"/>
            </a:xfrm>
            <a:custGeom>
              <a:avLst/>
              <a:gdLst>
                <a:gd name="T0" fmla="*/ 325 w 326"/>
                <a:gd name="T1" fmla="*/ 0 h 619"/>
                <a:gd name="T2" fmla="*/ 325 w 326"/>
                <a:gd name="T3" fmla="*/ 0 h 619"/>
                <a:gd name="T4" fmla="*/ 0 w 326"/>
                <a:gd name="T5" fmla="*/ 618 h 619"/>
              </a:gdLst>
              <a:ahLst/>
              <a:cxnLst>
                <a:cxn ang="0">
                  <a:pos x="T0" y="T1"/>
                </a:cxn>
                <a:cxn ang="0">
                  <a:pos x="T2" y="T3"/>
                </a:cxn>
                <a:cxn ang="0">
                  <a:pos x="T4" y="T5"/>
                </a:cxn>
              </a:cxnLst>
              <a:rect l="0" t="0" r="r" b="b"/>
              <a:pathLst>
                <a:path w="326" h="619">
                  <a:moveTo>
                    <a:pt x="325" y="0"/>
                  </a:moveTo>
                  <a:lnTo>
                    <a:pt x="325" y="0"/>
                  </a:lnTo>
                  <a:cubicBezTo>
                    <a:pt x="252" y="222"/>
                    <a:pt x="141" y="432"/>
                    <a:pt x="0" y="618"/>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18" name="Freeform 14">
              <a:extLst>
                <a:ext uri="{FF2B5EF4-FFF2-40B4-BE49-F238E27FC236}">
                  <a16:creationId xmlns="" xmlns:a16="http://schemas.microsoft.com/office/drawing/2014/main" id="{102D4E16-29F6-4398-BBEC-F1784352C442}"/>
                </a:ext>
              </a:extLst>
            </p:cNvPr>
            <p:cNvSpPr>
              <a:spLocks noChangeArrowheads="1"/>
            </p:cNvSpPr>
            <p:nvPr/>
          </p:nvSpPr>
          <p:spPr bwMode="auto">
            <a:xfrm>
              <a:off x="8766253" y="10020429"/>
              <a:ext cx="217155" cy="324322"/>
            </a:xfrm>
            <a:custGeom>
              <a:avLst/>
              <a:gdLst>
                <a:gd name="T0" fmla="*/ 337 w 338"/>
                <a:gd name="T1" fmla="*/ 0 h 508"/>
                <a:gd name="T2" fmla="*/ 337 w 338"/>
                <a:gd name="T3" fmla="*/ 0 h 508"/>
                <a:gd name="T4" fmla="*/ 0 w 338"/>
                <a:gd name="T5" fmla="*/ 507 h 508"/>
              </a:gdLst>
              <a:ahLst/>
              <a:cxnLst>
                <a:cxn ang="0">
                  <a:pos x="T0" y="T1"/>
                </a:cxn>
                <a:cxn ang="0">
                  <a:pos x="T2" y="T3"/>
                </a:cxn>
                <a:cxn ang="0">
                  <a:pos x="T4" y="T5"/>
                </a:cxn>
              </a:cxnLst>
              <a:rect l="0" t="0" r="r" b="b"/>
              <a:pathLst>
                <a:path w="338" h="508">
                  <a:moveTo>
                    <a:pt x="337" y="0"/>
                  </a:moveTo>
                  <a:lnTo>
                    <a:pt x="337" y="0"/>
                  </a:lnTo>
                  <a:cubicBezTo>
                    <a:pt x="280" y="198"/>
                    <a:pt x="160" y="377"/>
                    <a:pt x="0" y="507"/>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19" name="Freeform 15">
              <a:extLst>
                <a:ext uri="{FF2B5EF4-FFF2-40B4-BE49-F238E27FC236}">
                  <a16:creationId xmlns="" xmlns:a16="http://schemas.microsoft.com/office/drawing/2014/main" id="{67CE8CAF-CDD1-42D1-B129-A9CC917EFC63}"/>
                </a:ext>
              </a:extLst>
            </p:cNvPr>
            <p:cNvSpPr>
              <a:spLocks noChangeArrowheads="1"/>
            </p:cNvSpPr>
            <p:nvPr/>
          </p:nvSpPr>
          <p:spPr bwMode="auto">
            <a:xfrm>
              <a:off x="4043301" y="3947386"/>
              <a:ext cx="3231932" cy="341241"/>
            </a:xfrm>
            <a:custGeom>
              <a:avLst/>
              <a:gdLst>
                <a:gd name="T0" fmla="*/ 0 w 5053"/>
                <a:gd name="T1" fmla="*/ 227 h 534"/>
                <a:gd name="T2" fmla="*/ 0 w 5053"/>
                <a:gd name="T3" fmla="*/ 227 h 534"/>
                <a:gd name="T4" fmla="*/ 5052 w 5053"/>
                <a:gd name="T5" fmla="*/ 533 h 534"/>
              </a:gdLst>
              <a:ahLst/>
              <a:cxnLst>
                <a:cxn ang="0">
                  <a:pos x="T0" y="T1"/>
                </a:cxn>
                <a:cxn ang="0">
                  <a:pos x="T2" y="T3"/>
                </a:cxn>
                <a:cxn ang="0">
                  <a:pos x="T4" y="T5"/>
                </a:cxn>
              </a:cxnLst>
              <a:rect l="0" t="0" r="r" b="b"/>
              <a:pathLst>
                <a:path w="5053" h="534">
                  <a:moveTo>
                    <a:pt x="0" y="227"/>
                  </a:moveTo>
                  <a:lnTo>
                    <a:pt x="0" y="227"/>
                  </a:lnTo>
                  <a:cubicBezTo>
                    <a:pt x="1894" y="0"/>
                    <a:pt x="3351" y="116"/>
                    <a:pt x="5052" y="533"/>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dirty="0"/>
            </a:p>
          </p:txBody>
        </p:sp>
        <p:sp>
          <p:nvSpPr>
            <p:cNvPr id="20" name="Freeform 16">
              <a:extLst>
                <a:ext uri="{FF2B5EF4-FFF2-40B4-BE49-F238E27FC236}">
                  <a16:creationId xmlns="" xmlns:a16="http://schemas.microsoft.com/office/drawing/2014/main" id="{E6CE65D9-2BC4-4A9C-B67A-4BADD4D8C263}"/>
                </a:ext>
              </a:extLst>
            </p:cNvPr>
            <p:cNvSpPr>
              <a:spLocks noChangeArrowheads="1"/>
            </p:cNvSpPr>
            <p:nvPr/>
          </p:nvSpPr>
          <p:spPr bwMode="auto">
            <a:xfrm>
              <a:off x="4114607" y="4615078"/>
              <a:ext cx="3231932" cy="341241"/>
            </a:xfrm>
            <a:custGeom>
              <a:avLst/>
              <a:gdLst>
                <a:gd name="T0" fmla="*/ 0 w 5054"/>
                <a:gd name="T1" fmla="*/ 228 h 535"/>
                <a:gd name="T2" fmla="*/ 0 w 5054"/>
                <a:gd name="T3" fmla="*/ 228 h 535"/>
                <a:gd name="T4" fmla="*/ 5053 w 5054"/>
                <a:gd name="T5" fmla="*/ 534 h 535"/>
              </a:gdLst>
              <a:ahLst/>
              <a:cxnLst>
                <a:cxn ang="0">
                  <a:pos x="T0" y="T1"/>
                </a:cxn>
                <a:cxn ang="0">
                  <a:pos x="T2" y="T3"/>
                </a:cxn>
                <a:cxn ang="0">
                  <a:pos x="T4" y="T5"/>
                </a:cxn>
              </a:cxnLst>
              <a:rect l="0" t="0" r="r" b="b"/>
              <a:pathLst>
                <a:path w="5054" h="535">
                  <a:moveTo>
                    <a:pt x="0" y="228"/>
                  </a:moveTo>
                  <a:lnTo>
                    <a:pt x="0" y="228"/>
                  </a:lnTo>
                  <a:cubicBezTo>
                    <a:pt x="1895" y="0"/>
                    <a:pt x="3351" y="117"/>
                    <a:pt x="5053" y="534"/>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21" name="Freeform 17">
              <a:extLst>
                <a:ext uri="{FF2B5EF4-FFF2-40B4-BE49-F238E27FC236}">
                  <a16:creationId xmlns="" xmlns:a16="http://schemas.microsoft.com/office/drawing/2014/main" id="{8DAC2002-C50A-41F4-81C5-EE8480A1F411}"/>
                </a:ext>
              </a:extLst>
            </p:cNvPr>
            <p:cNvSpPr>
              <a:spLocks noChangeArrowheads="1"/>
            </p:cNvSpPr>
            <p:nvPr/>
          </p:nvSpPr>
          <p:spPr bwMode="auto">
            <a:xfrm>
              <a:off x="3910751" y="4920348"/>
              <a:ext cx="3231932" cy="344063"/>
            </a:xfrm>
            <a:custGeom>
              <a:avLst/>
              <a:gdLst>
                <a:gd name="T0" fmla="*/ 0 w 5052"/>
                <a:gd name="T1" fmla="*/ 228 h 536"/>
                <a:gd name="T2" fmla="*/ 0 w 5052"/>
                <a:gd name="T3" fmla="*/ 228 h 536"/>
                <a:gd name="T4" fmla="*/ 5051 w 5052"/>
                <a:gd name="T5" fmla="*/ 535 h 536"/>
              </a:gdLst>
              <a:ahLst/>
              <a:cxnLst>
                <a:cxn ang="0">
                  <a:pos x="T0" y="T1"/>
                </a:cxn>
                <a:cxn ang="0">
                  <a:pos x="T2" y="T3"/>
                </a:cxn>
                <a:cxn ang="0">
                  <a:pos x="T4" y="T5"/>
                </a:cxn>
              </a:cxnLst>
              <a:rect l="0" t="0" r="r" b="b"/>
              <a:pathLst>
                <a:path w="5052" h="536">
                  <a:moveTo>
                    <a:pt x="0" y="228"/>
                  </a:moveTo>
                  <a:lnTo>
                    <a:pt x="0" y="228"/>
                  </a:lnTo>
                  <a:cubicBezTo>
                    <a:pt x="1894" y="0"/>
                    <a:pt x="3350" y="117"/>
                    <a:pt x="5051" y="535"/>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22" name="Freeform 18">
              <a:extLst>
                <a:ext uri="{FF2B5EF4-FFF2-40B4-BE49-F238E27FC236}">
                  <a16:creationId xmlns="" xmlns:a16="http://schemas.microsoft.com/office/drawing/2014/main" id="{3AF551F7-C83F-4E53-A85B-19837C358352}"/>
                </a:ext>
              </a:extLst>
            </p:cNvPr>
            <p:cNvSpPr>
              <a:spLocks noChangeArrowheads="1"/>
            </p:cNvSpPr>
            <p:nvPr/>
          </p:nvSpPr>
          <p:spPr bwMode="auto">
            <a:xfrm>
              <a:off x="4037660" y="4243504"/>
              <a:ext cx="3217830" cy="344063"/>
            </a:xfrm>
            <a:custGeom>
              <a:avLst/>
              <a:gdLst>
                <a:gd name="T0" fmla="*/ 0 w 5030"/>
                <a:gd name="T1" fmla="*/ 264 h 537"/>
                <a:gd name="T2" fmla="*/ 0 w 5030"/>
                <a:gd name="T3" fmla="*/ 264 h 537"/>
                <a:gd name="T4" fmla="*/ 5029 w 5030"/>
                <a:gd name="T5" fmla="*/ 536 h 537"/>
              </a:gdLst>
              <a:ahLst/>
              <a:cxnLst>
                <a:cxn ang="0">
                  <a:pos x="T0" y="T1"/>
                </a:cxn>
                <a:cxn ang="0">
                  <a:pos x="T2" y="T3"/>
                </a:cxn>
                <a:cxn ang="0">
                  <a:pos x="T4" y="T5"/>
                </a:cxn>
              </a:cxnLst>
              <a:rect l="0" t="0" r="r" b="b"/>
              <a:pathLst>
                <a:path w="5030" h="537">
                  <a:moveTo>
                    <a:pt x="0" y="264"/>
                  </a:moveTo>
                  <a:lnTo>
                    <a:pt x="0" y="264"/>
                  </a:lnTo>
                  <a:cubicBezTo>
                    <a:pt x="1671" y="0"/>
                    <a:pt x="3397" y="92"/>
                    <a:pt x="5029" y="536"/>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23" name="Freeform 19">
              <a:extLst>
                <a:ext uri="{FF2B5EF4-FFF2-40B4-BE49-F238E27FC236}">
                  <a16:creationId xmlns="" xmlns:a16="http://schemas.microsoft.com/office/drawing/2014/main" id="{195CD1EE-D0BD-4C12-95FB-8BF71AB9A7BA}"/>
                </a:ext>
              </a:extLst>
            </p:cNvPr>
            <p:cNvSpPr>
              <a:spLocks noChangeArrowheads="1"/>
            </p:cNvSpPr>
            <p:nvPr/>
          </p:nvSpPr>
          <p:spPr bwMode="auto">
            <a:xfrm>
              <a:off x="7711504" y="5494033"/>
              <a:ext cx="1280364" cy="468151"/>
            </a:xfrm>
            <a:custGeom>
              <a:avLst/>
              <a:gdLst>
                <a:gd name="T0" fmla="*/ 0 w 2003"/>
                <a:gd name="T1" fmla="*/ 0 h 731"/>
                <a:gd name="T2" fmla="*/ 0 w 2003"/>
                <a:gd name="T3" fmla="*/ 0 h 731"/>
                <a:gd name="T4" fmla="*/ 2002 w 2003"/>
                <a:gd name="T5" fmla="*/ 730 h 731"/>
              </a:gdLst>
              <a:ahLst/>
              <a:cxnLst>
                <a:cxn ang="0">
                  <a:pos x="T0" y="T1"/>
                </a:cxn>
                <a:cxn ang="0">
                  <a:pos x="T2" y="T3"/>
                </a:cxn>
                <a:cxn ang="0">
                  <a:pos x="T4" y="T5"/>
                </a:cxn>
              </a:cxnLst>
              <a:rect l="0" t="0" r="r" b="b"/>
              <a:pathLst>
                <a:path w="2003" h="731">
                  <a:moveTo>
                    <a:pt x="0" y="0"/>
                  </a:moveTo>
                  <a:lnTo>
                    <a:pt x="0" y="0"/>
                  </a:lnTo>
                  <a:cubicBezTo>
                    <a:pt x="866" y="155"/>
                    <a:pt x="1445" y="406"/>
                    <a:pt x="2002" y="730"/>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24" name="Freeform 20">
              <a:extLst>
                <a:ext uri="{FF2B5EF4-FFF2-40B4-BE49-F238E27FC236}">
                  <a16:creationId xmlns="" xmlns:a16="http://schemas.microsoft.com/office/drawing/2014/main" id="{0EBF8A81-19E9-477D-A604-F48EC89E885E}"/>
                </a:ext>
              </a:extLst>
            </p:cNvPr>
            <p:cNvSpPr>
              <a:spLocks noChangeArrowheads="1"/>
            </p:cNvSpPr>
            <p:nvPr/>
          </p:nvSpPr>
          <p:spPr bwMode="auto">
            <a:xfrm>
              <a:off x="7669202" y="5792973"/>
              <a:ext cx="910919" cy="329961"/>
            </a:xfrm>
            <a:custGeom>
              <a:avLst/>
              <a:gdLst>
                <a:gd name="T0" fmla="*/ 0 w 1423"/>
                <a:gd name="T1" fmla="*/ 0 h 515"/>
                <a:gd name="T2" fmla="*/ 0 w 1423"/>
                <a:gd name="T3" fmla="*/ 0 h 515"/>
                <a:gd name="T4" fmla="*/ 1422 w 1423"/>
                <a:gd name="T5" fmla="*/ 514 h 515"/>
              </a:gdLst>
              <a:ahLst/>
              <a:cxnLst>
                <a:cxn ang="0">
                  <a:pos x="T0" y="T1"/>
                </a:cxn>
                <a:cxn ang="0">
                  <a:pos x="T2" y="T3"/>
                </a:cxn>
                <a:cxn ang="0">
                  <a:pos x="T4" y="T5"/>
                </a:cxn>
              </a:cxnLst>
              <a:rect l="0" t="0" r="r" b="b"/>
              <a:pathLst>
                <a:path w="1423" h="515">
                  <a:moveTo>
                    <a:pt x="0" y="0"/>
                  </a:moveTo>
                  <a:lnTo>
                    <a:pt x="0" y="0"/>
                  </a:lnTo>
                  <a:cubicBezTo>
                    <a:pt x="630" y="105"/>
                    <a:pt x="981" y="288"/>
                    <a:pt x="1422" y="514"/>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25" name="Freeform 21">
              <a:extLst>
                <a:ext uri="{FF2B5EF4-FFF2-40B4-BE49-F238E27FC236}">
                  <a16:creationId xmlns="" xmlns:a16="http://schemas.microsoft.com/office/drawing/2014/main" id="{078301B5-9E33-45D1-9DCC-52CED240A8A8}"/>
                </a:ext>
              </a:extLst>
            </p:cNvPr>
            <p:cNvSpPr>
              <a:spLocks noChangeArrowheads="1"/>
            </p:cNvSpPr>
            <p:nvPr/>
          </p:nvSpPr>
          <p:spPr bwMode="auto">
            <a:xfrm>
              <a:off x="1571962" y="5770411"/>
              <a:ext cx="1317025" cy="313040"/>
            </a:xfrm>
            <a:custGeom>
              <a:avLst/>
              <a:gdLst>
                <a:gd name="T0" fmla="*/ 2057 w 2058"/>
                <a:gd name="T1" fmla="*/ 0 h 489"/>
                <a:gd name="T2" fmla="*/ 2057 w 2058"/>
                <a:gd name="T3" fmla="*/ 0 h 489"/>
                <a:gd name="T4" fmla="*/ 0 w 2058"/>
                <a:gd name="T5" fmla="*/ 488 h 489"/>
              </a:gdLst>
              <a:ahLst/>
              <a:cxnLst>
                <a:cxn ang="0">
                  <a:pos x="T0" y="T1"/>
                </a:cxn>
                <a:cxn ang="0">
                  <a:pos x="T2" y="T3"/>
                </a:cxn>
                <a:cxn ang="0">
                  <a:pos x="T4" y="T5"/>
                </a:cxn>
              </a:cxnLst>
              <a:rect l="0" t="0" r="r" b="b"/>
              <a:pathLst>
                <a:path w="2058" h="489">
                  <a:moveTo>
                    <a:pt x="2057" y="0"/>
                  </a:moveTo>
                  <a:lnTo>
                    <a:pt x="2057" y="0"/>
                  </a:lnTo>
                  <a:cubicBezTo>
                    <a:pt x="2057" y="0"/>
                    <a:pt x="890" y="73"/>
                    <a:pt x="0" y="488"/>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26" name="Freeform 22">
              <a:extLst>
                <a:ext uri="{FF2B5EF4-FFF2-40B4-BE49-F238E27FC236}">
                  <a16:creationId xmlns="" xmlns:a16="http://schemas.microsoft.com/office/drawing/2014/main" id="{050871C1-7FB3-4CC8-B1E1-B3A7CC359706}"/>
                </a:ext>
              </a:extLst>
            </p:cNvPr>
            <p:cNvSpPr>
              <a:spLocks noChangeArrowheads="1"/>
            </p:cNvSpPr>
            <p:nvPr/>
          </p:nvSpPr>
          <p:spPr bwMode="auto">
            <a:xfrm>
              <a:off x="8444752" y="5981924"/>
              <a:ext cx="1142176" cy="479431"/>
            </a:xfrm>
            <a:custGeom>
              <a:avLst/>
              <a:gdLst>
                <a:gd name="T0" fmla="*/ 0 w 1785"/>
                <a:gd name="T1" fmla="*/ 747 h 748"/>
                <a:gd name="T2" fmla="*/ 0 w 1785"/>
                <a:gd name="T3" fmla="*/ 747 h 748"/>
                <a:gd name="T4" fmla="*/ 1784 w 1785"/>
                <a:gd name="T5" fmla="*/ 0 h 748"/>
              </a:gdLst>
              <a:ahLst/>
              <a:cxnLst>
                <a:cxn ang="0">
                  <a:pos x="T0" y="T1"/>
                </a:cxn>
                <a:cxn ang="0">
                  <a:pos x="T2" y="T3"/>
                </a:cxn>
                <a:cxn ang="0">
                  <a:pos x="T4" y="T5"/>
                </a:cxn>
              </a:cxnLst>
              <a:rect l="0" t="0" r="r" b="b"/>
              <a:pathLst>
                <a:path w="1785" h="748">
                  <a:moveTo>
                    <a:pt x="0" y="747"/>
                  </a:moveTo>
                  <a:lnTo>
                    <a:pt x="0" y="747"/>
                  </a:lnTo>
                  <a:cubicBezTo>
                    <a:pt x="0" y="747"/>
                    <a:pt x="901" y="590"/>
                    <a:pt x="1784" y="0"/>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27" name="Freeform 23">
              <a:extLst>
                <a:ext uri="{FF2B5EF4-FFF2-40B4-BE49-F238E27FC236}">
                  <a16:creationId xmlns="" xmlns:a16="http://schemas.microsoft.com/office/drawing/2014/main" id="{E094252F-16A6-4C9B-9038-A38D1EF7E3D4}"/>
                </a:ext>
              </a:extLst>
            </p:cNvPr>
            <p:cNvSpPr>
              <a:spLocks noChangeArrowheads="1"/>
            </p:cNvSpPr>
            <p:nvPr/>
          </p:nvSpPr>
          <p:spPr bwMode="auto">
            <a:xfrm>
              <a:off x="8450393" y="6266764"/>
              <a:ext cx="1142176" cy="476610"/>
            </a:xfrm>
            <a:custGeom>
              <a:avLst/>
              <a:gdLst>
                <a:gd name="T0" fmla="*/ 0 w 1785"/>
                <a:gd name="T1" fmla="*/ 746 h 747"/>
                <a:gd name="T2" fmla="*/ 0 w 1785"/>
                <a:gd name="T3" fmla="*/ 746 h 747"/>
                <a:gd name="T4" fmla="*/ 1784 w 1785"/>
                <a:gd name="T5" fmla="*/ 0 h 747"/>
              </a:gdLst>
              <a:ahLst/>
              <a:cxnLst>
                <a:cxn ang="0">
                  <a:pos x="T0" y="T1"/>
                </a:cxn>
                <a:cxn ang="0">
                  <a:pos x="T2" y="T3"/>
                </a:cxn>
                <a:cxn ang="0">
                  <a:pos x="T4" y="T5"/>
                </a:cxn>
              </a:cxnLst>
              <a:rect l="0" t="0" r="r" b="b"/>
              <a:pathLst>
                <a:path w="1785" h="747">
                  <a:moveTo>
                    <a:pt x="0" y="746"/>
                  </a:moveTo>
                  <a:lnTo>
                    <a:pt x="0" y="746"/>
                  </a:lnTo>
                  <a:cubicBezTo>
                    <a:pt x="0" y="746"/>
                    <a:pt x="900" y="589"/>
                    <a:pt x="1784" y="0"/>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28" name="Freeform 24">
              <a:extLst>
                <a:ext uri="{FF2B5EF4-FFF2-40B4-BE49-F238E27FC236}">
                  <a16:creationId xmlns="" xmlns:a16="http://schemas.microsoft.com/office/drawing/2014/main" id="{943F8AD6-6004-43C1-91A0-20D243B4A244}"/>
                </a:ext>
              </a:extLst>
            </p:cNvPr>
            <p:cNvSpPr>
              <a:spLocks noChangeArrowheads="1"/>
            </p:cNvSpPr>
            <p:nvPr/>
          </p:nvSpPr>
          <p:spPr bwMode="auto">
            <a:xfrm>
              <a:off x="8450393" y="6540321"/>
              <a:ext cx="1142176" cy="476612"/>
            </a:xfrm>
            <a:custGeom>
              <a:avLst/>
              <a:gdLst>
                <a:gd name="T0" fmla="*/ 0 w 1785"/>
                <a:gd name="T1" fmla="*/ 746 h 747"/>
                <a:gd name="T2" fmla="*/ 0 w 1785"/>
                <a:gd name="T3" fmla="*/ 746 h 747"/>
                <a:gd name="T4" fmla="*/ 1784 w 1785"/>
                <a:gd name="T5" fmla="*/ 0 h 747"/>
              </a:gdLst>
              <a:ahLst/>
              <a:cxnLst>
                <a:cxn ang="0">
                  <a:pos x="T0" y="T1"/>
                </a:cxn>
                <a:cxn ang="0">
                  <a:pos x="T2" y="T3"/>
                </a:cxn>
                <a:cxn ang="0">
                  <a:pos x="T4" y="T5"/>
                </a:cxn>
              </a:cxnLst>
              <a:rect l="0" t="0" r="r" b="b"/>
              <a:pathLst>
                <a:path w="1785" h="747">
                  <a:moveTo>
                    <a:pt x="0" y="746"/>
                  </a:moveTo>
                  <a:lnTo>
                    <a:pt x="0" y="746"/>
                  </a:lnTo>
                  <a:cubicBezTo>
                    <a:pt x="0" y="746"/>
                    <a:pt x="900" y="590"/>
                    <a:pt x="1784" y="0"/>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29" name="Freeform 25">
              <a:extLst>
                <a:ext uri="{FF2B5EF4-FFF2-40B4-BE49-F238E27FC236}">
                  <a16:creationId xmlns="" xmlns:a16="http://schemas.microsoft.com/office/drawing/2014/main" id="{51A8BCBE-FC05-4AFC-81D1-761F0EFFA69E}"/>
                </a:ext>
              </a:extLst>
            </p:cNvPr>
            <p:cNvSpPr>
              <a:spLocks noChangeArrowheads="1"/>
            </p:cNvSpPr>
            <p:nvPr/>
          </p:nvSpPr>
          <p:spPr bwMode="auto">
            <a:xfrm>
              <a:off x="8450393" y="6813880"/>
              <a:ext cx="1142176" cy="479431"/>
            </a:xfrm>
            <a:custGeom>
              <a:avLst/>
              <a:gdLst>
                <a:gd name="T0" fmla="*/ 0 w 1785"/>
                <a:gd name="T1" fmla="*/ 747 h 748"/>
                <a:gd name="T2" fmla="*/ 0 w 1785"/>
                <a:gd name="T3" fmla="*/ 747 h 748"/>
                <a:gd name="T4" fmla="*/ 1784 w 1785"/>
                <a:gd name="T5" fmla="*/ 0 h 748"/>
              </a:gdLst>
              <a:ahLst/>
              <a:cxnLst>
                <a:cxn ang="0">
                  <a:pos x="T0" y="T1"/>
                </a:cxn>
                <a:cxn ang="0">
                  <a:pos x="T2" y="T3"/>
                </a:cxn>
                <a:cxn ang="0">
                  <a:pos x="T4" y="T5"/>
                </a:cxn>
              </a:cxnLst>
              <a:rect l="0" t="0" r="r" b="b"/>
              <a:pathLst>
                <a:path w="1785" h="748">
                  <a:moveTo>
                    <a:pt x="0" y="747"/>
                  </a:moveTo>
                  <a:lnTo>
                    <a:pt x="0" y="747"/>
                  </a:lnTo>
                  <a:cubicBezTo>
                    <a:pt x="0" y="747"/>
                    <a:pt x="900" y="590"/>
                    <a:pt x="1784" y="0"/>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30" name="Freeform 26">
              <a:extLst>
                <a:ext uri="{FF2B5EF4-FFF2-40B4-BE49-F238E27FC236}">
                  <a16:creationId xmlns="" xmlns:a16="http://schemas.microsoft.com/office/drawing/2014/main" id="{20DA833E-D7BF-47F7-A5B7-620F4D5875C0}"/>
                </a:ext>
              </a:extLst>
            </p:cNvPr>
            <p:cNvSpPr>
              <a:spLocks noChangeArrowheads="1"/>
            </p:cNvSpPr>
            <p:nvPr/>
          </p:nvSpPr>
          <p:spPr bwMode="auto">
            <a:xfrm>
              <a:off x="517213" y="5840915"/>
              <a:ext cx="1920545" cy="668385"/>
            </a:xfrm>
            <a:custGeom>
              <a:avLst/>
              <a:gdLst>
                <a:gd name="T0" fmla="*/ 0 w 3005"/>
                <a:gd name="T1" fmla="*/ 0 h 1046"/>
                <a:gd name="T2" fmla="*/ 0 w 3005"/>
                <a:gd name="T3" fmla="*/ 0 h 1046"/>
                <a:gd name="T4" fmla="*/ 3004 w 3005"/>
                <a:gd name="T5" fmla="*/ 1045 h 1046"/>
              </a:gdLst>
              <a:ahLst/>
              <a:cxnLst>
                <a:cxn ang="0">
                  <a:pos x="T0" y="T1"/>
                </a:cxn>
                <a:cxn ang="0">
                  <a:pos x="T2" y="T3"/>
                </a:cxn>
                <a:cxn ang="0">
                  <a:pos x="T4" y="T5"/>
                </a:cxn>
              </a:cxnLst>
              <a:rect l="0" t="0" r="r" b="b"/>
              <a:pathLst>
                <a:path w="3005" h="1046">
                  <a:moveTo>
                    <a:pt x="0" y="0"/>
                  </a:moveTo>
                  <a:lnTo>
                    <a:pt x="0" y="0"/>
                  </a:lnTo>
                  <a:cubicBezTo>
                    <a:pt x="0" y="0"/>
                    <a:pt x="694" y="928"/>
                    <a:pt x="3004" y="1045"/>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31" name="Freeform 27">
              <a:extLst>
                <a:ext uri="{FF2B5EF4-FFF2-40B4-BE49-F238E27FC236}">
                  <a16:creationId xmlns="" xmlns:a16="http://schemas.microsoft.com/office/drawing/2014/main" id="{D7223900-AA4B-4AD3-B827-8881590B9DDA}"/>
                </a:ext>
              </a:extLst>
            </p:cNvPr>
            <p:cNvSpPr>
              <a:spLocks noChangeArrowheads="1"/>
            </p:cNvSpPr>
            <p:nvPr/>
          </p:nvSpPr>
          <p:spPr bwMode="auto">
            <a:xfrm>
              <a:off x="517213" y="6176518"/>
              <a:ext cx="1920545" cy="668383"/>
            </a:xfrm>
            <a:custGeom>
              <a:avLst/>
              <a:gdLst>
                <a:gd name="T0" fmla="*/ 0 w 3005"/>
                <a:gd name="T1" fmla="*/ 0 h 1046"/>
                <a:gd name="T2" fmla="*/ 0 w 3005"/>
                <a:gd name="T3" fmla="*/ 0 h 1046"/>
                <a:gd name="T4" fmla="*/ 3004 w 3005"/>
                <a:gd name="T5" fmla="*/ 1045 h 1046"/>
              </a:gdLst>
              <a:ahLst/>
              <a:cxnLst>
                <a:cxn ang="0">
                  <a:pos x="T0" y="T1"/>
                </a:cxn>
                <a:cxn ang="0">
                  <a:pos x="T2" y="T3"/>
                </a:cxn>
                <a:cxn ang="0">
                  <a:pos x="T4" y="T5"/>
                </a:cxn>
              </a:cxnLst>
              <a:rect l="0" t="0" r="r" b="b"/>
              <a:pathLst>
                <a:path w="3005" h="1046">
                  <a:moveTo>
                    <a:pt x="0" y="0"/>
                  </a:moveTo>
                  <a:lnTo>
                    <a:pt x="0" y="0"/>
                  </a:lnTo>
                  <a:cubicBezTo>
                    <a:pt x="0" y="0"/>
                    <a:pt x="694" y="928"/>
                    <a:pt x="3004" y="1045"/>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32" name="Freeform 28">
              <a:extLst>
                <a:ext uri="{FF2B5EF4-FFF2-40B4-BE49-F238E27FC236}">
                  <a16:creationId xmlns="" xmlns:a16="http://schemas.microsoft.com/office/drawing/2014/main" id="{2092954B-7D75-4417-A600-222D95DDB2A9}"/>
                </a:ext>
              </a:extLst>
            </p:cNvPr>
            <p:cNvSpPr>
              <a:spLocks noChangeArrowheads="1"/>
            </p:cNvSpPr>
            <p:nvPr/>
          </p:nvSpPr>
          <p:spPr bwMode="auto">
            <a:xfrm>
              <a:off x="517213" y="6500838"/>
              <a:ext cx="1920545" cy="668385"/>
            </a:xfrm>
            <a:custGeom>
              <a:avLst/>
              <a:gdLst>
                <a:gd name="T0" fmla="*/ 0 w 3005"/>
                <a:gd name="T1" fmla="*/ 0 h 1046"/>
                <a:gd name="T2" fmla="*/ 0 w 3005"/>
                <a:gd name="T3" fmla="*/ 0 h 1046"/>
                <a:gd name="T4" fmla="*/ 3004 w 3005"/>
                <a:gd name="T5" fmla="*/ 1045 h 1046"/>
              </a:gdLst>
              <a:ahLst/>
              <a:cxnLst>
                <a:cxn ang="0">
                  <a:pos x="T0" y="T1"/>
                </a:cxn>
                <a:cxn ang="0">
                  <a:pos x="T2" y="T3"/>
                </a:cxn>
                <a:cxn ang="0">
                  <a:pos x="T4" y="T5"/>
                </a:cxn>
              </a:cxnLst>
              <a:rect l="0" t="0" r="r" b="b"/>
              <a:pathLst>
                <a:path w="3005" h="1046">
                  <a:moveTo>
                    <a:pt x="0" y="0"/>
                  </a:moveTo>
                  <a:lnTo>
                    <a:pt x="0" y="0"/>
                  </a:lnTo>
                  <a:cubicBezTo>
                    <a:pt x="0" y="0"/>
                    <a:pt x="694" y="929"/>
                    <a:pt x="3004" y="1045"/>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33" name="Freeform 29">
              <a:extLst>
                <a:ext uri="{FF2B5EF4-FFF2-40B4-BE49-F238E27FC236}">
                  <a16:creationId xmlns="" xmlns:a16="http://schemas.microsoft.com/office/drawing/2014/main" id="{DDDD2F67-3BE0-4BDA-895E-F91F55D995EC}"/>
                </a:ext>
              </a:extLst>
            </p:cNvPr>
            <p:cNvSpPr>
              <a:spLocks noChangeArrowheads="1"/>
            </p:cNvSpPr>
            <p:nvPr/>
          </p:nvSpPr>
          <p:spPr bwMode="auto">
            <a:xfrm>
              <a:off x="517213" y="6833620"/>
              <a:ext cx="1920545" cy="668385"/>
            </a:xfrm>
            <a:custGeom>
              <a:avLst/>
              <a:gdLst>
                <a:gd name="T0" fmla="*/ 0 w 3005"/>
                <a:gd name="T1" fmla="*/ 0 h 1046"/>
                <a:gd name="T2" fmla="*/ 0 w 3005"/>
                <a:gd name="T3" fmla="*/ 0 h 1046"/>
                <a:gd name="T4" fmla="*/ 3004 w 3005"/>
                <a:gd name="T5" fmla="*/ 1045 h 1046"/>
              </a:gdLst>
              <a:ahLst/>
              <a:cxnLst>
                <a:cxn ang="0">
                  <a:pos x="T0" y="T1"/>
                </a:cxn>
                <a:cxn ang="0">
                  <a:pos x="T2" y="T3"/>
                </a:cxn>
                <a:cxn ang="0">
                  <a:pos x="T4" y="T5"/>
                </a:cxn>
              </a:cxnLst>
              <a:rect l="0" t="0" r="r" b="b"/>
              <a:pathLst>
                <a:path w="3005" h="1046">
                  <a:moveTo>
                    <a:pt x="0" y="0"/>
                  </a:moveTo>
                  <a:lnTo>
                    <a:pt x="0" y="0"/>
                  </a:lnTo>
                  <a:cubicBezTo>
                    <a:pt x="0" y="0"/>
                    <a:pt x="694" y="928"/>
                    <a:pt x="3004" y="1045"/>
                  </a:cubicBezTo>
                </a:path>
              </a:pathLst>
            </a:custGeom>
            <a:noFill/>
            <a:ln w="194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34" name="Freeform 30">
              <a:extLst>
                <a:ext uri="{FF2B5EF4-FFF2-40B4-BE49-F238E27FC236}">
                  <a16:creationId xmlns="" xmlns:a16="http://schemas.microsoft.com/office/drawing/2014/main" id="{256390E1-1159-4EDB-9EA1-D11954E1A22A}"/>
                </a:ext>
              </a:extLst>
            </p:cNvPr>
            <p:cNvSpPr>
              <a:spLocks noChangeArrowheads="1"/>
            </p:cNvSpPr>
            <p:nvPr/>
          </p:nvSpPr>
          <p:spPr bwMode="auto">
            <a:xfrm>
              <a:off x="6711972" y="5773537"/>
              <a:ext cx="654283" cy="1404452"/>
            </a:xfrm>
            <a:custGeom>
              <a:avLst/>
              <a:gdLst>
                <a:gd name="T0" fmla="*/ 1014 w 1022"/>
                <a:gd name="T1" fmla="*/ 533 h 2194"/>
                <a:gd name="T2" fmla="*/ 1014 w 1022"/>
                <a:gd name="T3" fmla="*/ 533 h 2194"/>
                <a:gd name="T4" fmla="*/ 1020 w 1022"/>
                <a:gd name="T5" fmla="*/ 506 h 2194"/>
                <a:gd name="T6" fmla="*/ 1020 w 1022"/>
                <a:gd name="T7" fmla="*/ 506 h 2194"/>
                <a:gd name="T8" fmla="*/ 993 w 1022"/>
                <a:gd name="T9" fmla="*/ 470 h 2194"/>
                <a:gd name="T10" fmla="*/ 993 w 1022"/>
                <a:gd name="T11" fmla="*/ 470 h 2194"/>
                <a:gd name="T12" fmla="*/ 570 w 1022"/>
                <a:gd name="T13" fmla="*/ 241 h 2194"/>
                <a:gd name="T14" fmla="*/ 570 w 1022"/>
                <a:gd name="T15" fmla="*/ 241 h 2194"/>
                <a:gd name="T16" fmla="*/ 237 w 1022"/>
                <a:gd name="T17" fmla="*/ 26 h 2194"/>
                <a:gd name="T18" fmla="*/ 10 w 1022"/>
                <a:gd name="T19" fmla="*/ 0 h 2194"/>
                <a:gd name="T20" fmla="*/ 884 w 1022"/>
                <a:gd name="T21" fmla="*/ 525 h 2194"/>
                <a:gd name="T22" fmla="*/ 884 w 1022"/>
                <a:gd name="T23" fmla="*/ 525 h 2194"/>
                <a:gd name="T24" fmla="*/ 909 w 1022"/>
                <a:gd name="T25" fmla="*/ 575 h 2194"/>
                <a:gd name="T26" fmla="*/ 909 w 1022"/>
                <a:gd name="T27" fmla="*/ 575 h 2194"/>
                <a:gd name="T28" fmla="*/ 903 w 1022"/>
                <a:gd name="T29" fmla="*/ 592 h 2194"/>
                <a:gd name="T30" fmla="*/ 29 w 1022"/>
                <a:gd name="T31" fmla="*/ 2165 h 2194"/>
                <a:gd name="T32" fmla="*/ 29 w 1022"/>
                <a:gd name="T33" fmla="*/ 2165 h 2194"/>
                <a:gd name="T34" fmla="*/ 0 w 1022"/>
                <a:gd name="T35" fmla="*/ 2189 h 2194"/>
                <a:gd name="T36" fmla="*/ 1 w 1022"/>
                <a:gd name="T37" fmla="*/ 2192 h 2194"/>
                <a:gd name="T38" fmla="*/ 113 w 1022"/>
                <a:gd name="T39" fmla="*/ 2193 h 2194"/>
                <a:gd name="T40" fmla="*/ 113 w 1022"/>
                <a:gd name="T41" fmla="*/ 2193 h 2194"/>
                <a:gd name="T42" fmla="*/ 309 w 1022"/>
                <a:gd name="T43" fmla="*/ 1827 h 2194"/>
                <a:gd name="T44" fmla="*/ 309 w 1022"/>
                <a:gd name="T45" fmla="*/ 1827 h 2194"/>
                <a:gd name="T46" fmla="*/ 748 w 1022"/>
                <a:gd name="T47" fmla="*/ 1011 h 2194"/>
                <a:gd name="T48" fmla="*/ 748 w 1022"/>
                <a:gd name="T49" fmla="*/ 1011 h 2194"/>
                <a:gd name="T50" fmla="*/ 884 w 1022"/>
                <a:gd name="T51" fmla="*/ 767 h 2194"/>
                <a:gd name="T52" fmla="*/ 884 w 1022"/>
                <a:gd name="T53" fmla="*/ 767 h 2194"/>
                <a:gd name="T54" fmla="*/ 1014 w 1022"/>
                <a:gd name="T55" fmla="*/ 533 h 2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2" h="2194">
                  <a:moveTo>
                    <a:pt x="1014" y="533"/>
                  </a:moveTo>
                  <a:lnTo>
                    <a:pt x="1014" y="533"/>
                  </a:lnTo>
                  <a:cubicBezTo>
                    <a:pt x="1018" y="524"/>
                    <a:pt x="1021" y="515"/>
                    <a:pt x="1020" y="506"/>
                  </a:cubicBezTo>
                  <a:lnTo>
                    <a:pt x="1020" y="506"/>
                  </a:lnTo>
                  <a:cubicBezTo>
                    <a:pt x="1019" y="490"/>
                    <a:pt x="1006" y="479"/>
                    <a:pt x="993" y="470"/>
                  </a:cubicBezTo>
                  <a:lnTo>
                    <a:pt x="993" y="470"/>
                  </a:lnTo>
                  <a:cubicBezTo>
                    <a:pt x="863" y="375"/>
                    <a:pt x="713" y="313"/>
                    <a:pt x="570" y="241"/>
                  </a:cubicBezTo>
                  <a:lnTo>
                    <a:pt x="570" y="241"/>
                  </a:lnTo>
                  <a:cubicBezTo>
                    <a:pt x="521" y="215"/>
                    <a:pt x="219" y="77"/>
                    <a:pt x="237" y="26"/>
                  </a:cubicBezTo>
                  <a:lnTo>
                    <a:pt x="10" y="0"/>
                  </a:lnTo>
                  <a:lnTo>
                    <a:pt x="884" y="525"/>
                  </a:lnTo>
                  <a:lnTo>
                    <a:pt x="884" y="525"/>
                  </a:lnTo>
                  <a:cubicBezTo>
                    <a:pt x="902" y="535"/>
                    <a:pt x="911" y="554"/>
                    <a:pt x="909" y="575"/>
                  </a:cubicBezTo>
                  <a:lnTo>
                    <a:pt x="909" y="575"/>
                  </a:lnTo>
                  <a:cubicBezTo>
                    <a:pt x="908" y="580"/>
                    <a:pt x="906" y="587"/>
                    <a:pt x="903" y="592"/>
                  </a:cubicBezTo>
                  <a:lnTo>
                    <a:pt x="29" y="2165"/>
                  </a:lnTo>
                  <a:lnTo>
                    <a:pt x="29" y="2165"/>
                  </a:lnTo>
                  <a:cubicBezTo>
                    <a:pt x="22" y="2177"/>
                    <a:pt x="12" y="2185"/>
                    <a:pt x="0" y="2189"/>
                  </a:cubicBezTo>
                  <a:lnTo>
                    <a:pt x="1" y="2192"/>
                  </a:lnTo>
                  <a:lnTo>
                    <a:pt x="113" y="2193"/>
                  </a:lnTo>
                  <a:lnTo>
                    <a:pt x="113" y="2193"/>
                  </a:lnTo>
                  <a:cubicBezTo>
                    <a:pt x="178" y="2072"/>
                    <a:pt x="244" y="1949"/>
                    <a:pt x="309" y="1827"/>
                  </a:cubicBezTo>
                  <a:lnTo>
                    <a:pt x="309" y="1827"/>
                  </a:lnTo>
                  <a:cubicBezTo>
                    <a:pt x="455" y="1556"/>
                    <a:pt x="601" y="1283"/>
                    <a:pt x="748" y="1011"/>
                  </a:cubicBezTo>
                  <a:lnTo>
                    <a:pt x="748" y="1011"/>
                  </a:lnTo>
                  <a:cubicBezTo>
                    <a:pt x="792" y="930"/>
                    <a:pt x="832" y="843"/>
                    <a:pt x="884" y="767"/>
                  </a:cubicBezTo>
                  <a:lnTo>
                    <a:pt x="884" y="767"/>
                  </a:lnTo>
                  <a:cubicBezTo>
                    <a:pt x="935" y="694"/>
                    <a:pt x="978" y="615"/>
                    <a:pt x="1014" y="533"/>
                  </a:cubicBezTo>
                </a:path>
              </a:pathLst>
            </a:custGeom>
            <a:solidFill>
              <a:srgbClr val="F2F2F2"/>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35" name="Freeform 31">
              <a:extLst>
                <a:ext uri="{FF2B5EF4-FFF2-40B4-BE49-F238E27FC236}">
                  <a16:creationId xmlns="" xmlns:a16="http://schemas.microsoft.com/office/drawing/2014/main" id="{3AEB8013-2E3A-4E20-832D-217F8AFD761D}"/>
                </a:ext>
              </a:extLst>
            </p:cNvPr>
            <p:cNvSpPr>
              <a:spLocks noChangeArrowheads="1"/>
            </p:cNvSpPr>
            <p:nvPr/>
          </p:nvSpPr>
          <p:spPr bwMode="auto">
            <a:xfrm>
              <a:off x="6785297" y="5781998"/>
              <a:ext cx="614800" cy="1395991"/>
            </a:xfrm>
            <a:custGeom>
              <a:avLst/>
              <a:gdLst>
                <a:gd name="T0" fmla="*/ 948 w 962"/>
                <a:gd name="T1" fmla="*/ 470 h 2181"/>
                <a:gd name="T2" fmla="*/ 139 w 962"/>
                <a:gd name="T3" fmla="*/ 0 h 2181"/>
                <a:gd name="T4" fmla="*/ 124 w 962"/>
                <a:gd name="T5" fmla="*/ 12 h 2181"/>
                <a:gd name="T6" fmla="*/ 120 w 962"/>
                <a:gd name="T7" fmla="*/ 48 h 2181"/>
                <a:gd name="T8" fmla="*/ 890 w 962"/>
                <a:gd name="T9" fmla="*/ 485 h 2181"/>
                <a:gd name="T10" fmla="*/ 890 w 962"/>
                <a:gd name="T11" fmla="*/ 485 h 2181"/>
                <a:gd name="T12" fmla="*/ 898 w 962"/>
                <a:gd name="T13" fmla="*/ 517 h 2181"/>
                <a:gd name="T14" fmla="*/ 0 w 962"/>
                <a:gd name="T15" fmla="*/ 2179 h 2181"/>
                <a:gd name="T16" fmla="*/ 45 w 962"/>
                <a:gd name="T17" fmla="*/ 2180 h 2181"/>
                <a:gd name="T18" fmla="*/ 45 w 962"/>
                <a:gd name="T19" fmla="*/ 2180 h 2181"/>
                <a:gd name="T20" fmla="*/ 77 w 962"/>
                <a:gd name="T21" fmla="*/ 2160 h 2181"/>
                <a:gd name="T22" fmla="*/ 956 w 962"/>
                <a:gd name="T23" fmla="*/ 503 h 2181"/>
                <a:gd name="T24" fmla="*/ 956 w 962"/>
                <a:gd name="T25" fmla="*/ 503 h 2181"/>
                <a:gd name="T26" fmla="*/ 960 w 962"/>
                <a:gd name="T27" fmla="*/ 493 h 2181"/>
                <a:gd name="T28" fmla="*/ 960 w 962"/>
                <a:gd name="T29" fmla="*/ 493 h 2181"/>
                <a:gd name="T30" fmla="*/ 948 w 962"/>
                <a:gd name="T31" fmla="*/ 470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2" h="2181">
                  <a:moveTo>
                    <a:pt x="948" y="470"/>
                  </a:moveTo>
                  <a:lnTo>
                    <a:pt x="139" y="0"/>
                  </a:lnTo>
                  <a:lnTo>
                    <a:pt x="124" y="12"/>
                  </a:lnTo>
                  <a:lnTo>
                    <a:pt x="120" y="48"/>
                  </a:lnTo>
                  <a:lnTo>
                    <a:pt x="890" y="485"/>
                  </a:lnTo>
                  <a:lnTo>
                    <a:pt x="890" y="485"/>
                  </a:lnTo>
                  <a:cubicBezTo>
                    <a:pt x="901" y="491"/>
                    <a:pt x="905" y="505"/>
                    <a:pt x="898" y="517"/>
                  </a:cubicBezTo>
                  <a:lnTo>
                    <a:pt x="0" y="2179"/>
                  </a:lnTo>
                  <a:lnTo>
                    <a:pt x="45" y="2180"/>
                  </a:lnTo>
                  <a:lnTo>
                    <a:pt x="45" y="2180"/>
                  </a:lnTo>
                  <a:cubicBezTo>
                    <a:pt x="58" y="2178"/>
                    <a:pt x="70" y="2171"/>
                    <a:pt x="77" y="2160"/>
                  </a:cubicBezTo>
                  <a:lnTo>
                    <a:pt x="956" y="503"/>
                  </a:lnTo>
                  <a:lnTo>
                    <a:pt x="956" y="503"/>
                  </a:lnTo>
                  <a:cubicBezTo>
                    <a:pt x="959" y="499"/>
                    <a:pt x="960" y="496"/>
                    <a:pt x="960" y="493"/>
                  </a:cubicBezTo>
                  <a:lnTo>
                    <a:pt x="960" y="493"/>
                  </a:lnTo>
                  <a:cubicBezTo>
                    <a:pt x="961" y="484"/>
                    <a:pt x="957" y="475"/>
                    <a:pt x="948" y="470"/>
                  </a:cubicBezTo>
                </a:path>
              </a:pathLst>
            </a:custGeom>
            <a:solidFill>
              <a:schemeClr val="accent1"/>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36" name="Freeform 32">
              <a:extLst>
                <a:ext uri="{FF2B5EF4-FFF2-40B4-BE49-F238E27FC236}">
                  <a16:creationId xmlns="" xmlns:a16="http://schemas.microsoft.com/office/drawing/2014/main" id="{DD3EB2D1-AE88-4F7C-A22E-EEEC1122E90A}"/>
                </a:ext>
              </a:extLst>
            </p:cNvPr>
            <p:cNvSpPr>
              <a:spLocks noChangeArrowheads="1"/>
            </p:cNvSpPr>
            <p:nvPr/>
          </p:nvSpPr>
          <p:spPr bwMode="auto">
            <a:xfrm>
              <a:off x="6604805" y="5939929"/>
              <a:ext cx="530195" cy="431487"/>
            </a:xfrm>
            <a:custGeom>
              <a:avLst/>
              <a:gdLst>
                <a:gd name="T0" fmla="*/ 801 w 830"/>
                <a:gd name="T1" fmla="*/ 328 h 675"/>
                <a:gd name="T2" fmla="*/ 801 w 830"/>
                <a:gd name="T3" fmla="*/ 328 h 675"/>
                <a:gd name="T4" fmla="*/ 817 w 830"/>
                <a:gd name="T5" fmla="*/ 387 h 675"/>
                <a:gd name="T6" fmla="*/ 661 w 830"/>
                <a:gd name="T7" fmla="*/ 647 h 675"/>
                <a:gd name="T8" fmla="*/ 661 w 830"/>
                <a:gd name="T9" fmla="*/ 647 h 675"/>
                <a:gd name="T10" fmla="*/ 604 w 830"/>
                <a:gd name="T11" fmla="*/ 664 h 675"/>
                <a:gd name="T12" fmla="*/ 29 w 830"/>
                <a:gd name="T13" fmla="*/ 345 h 675"/>
                <a:gd name="T14" fmla="*/ 29 w 830"/>
                <a:gd name="T15" fmla="*/ 345 h 675"/>
                <a:gd name="T16" fmla="*/ 11 w 830"/>
                <a:gd name="T17" fmla="*/ 287 h 675"/>
                <a:gd name="T18" fmla="*/ 148 w 830"/>
                <a:gd name="T19" fmla="*/ 29 h 675"/>
                <a:gd name="T20" fmla="*/ 148 w 830"/>
                <a:gd name="T21" fmla="*/ 29 h 675"/>
                <a:gd name="T22" fmla="*/ 206 w 830"/>
                <a:gd name="T23" fmla="*/ 12 h 675"/>
                <a:gd name="T24" fmla="*/ 801 w 830"/>
                <a:gd name="T25" fmla="*/ 328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0" h="675">
                  <a:moveTo>
                    <a:pt x="801" y="328"/>
                  </a:moveTo>
                  <a:lnTo>
                    <a:pt x="801" y="328"/>
                  </a:lnTo>
                  <a:cubicBezTo>
                    <a:pt x="822" y="339"/>
                    <a:pt x="829" y="366"/>
                    <a:pt x="817" y="387"/>
                  </a:cubicBezTo>
                  <a:lnTo>
                    <a:pt x="661" y="647"/>
                  </a:lnTo>
                  <a:lnTo>
                    <a:pt x="661" y="647"/>
                  </a:lnTo>
                  <a:cubicBezTo>
                    <a:pt x="650" y="667"/>
                    <a:pt x="625" y="674"/>
                    <a:pt x="604" y="664"/>
                  </a:cubicBezTo>
                  <a:lnTo>
                    <a:pt x="29" y="345"/>
                  </a:lnTo>
                  <a:lnTo>
                    <a:pt x="29" y="345"/>
                  </a:lnTo>
                  <a:cubicBezTo>
                    <a:pt x="8" y="334"/>
                    <a:pt x="0" y="308"/>
                    <a:pt x="11" y="287"/>
                  </a:cubicBezTo>
                  <a:lnTo>
                    <a:pt x="148" y="29"/>
                  </a:lnTo>
                  <a:lnTo>
                    <a:pt x="148" y="29"/>
                  </a:lnTo>
                  <a:cubicBezTo>
                    <a:pt x="159" y="8"/>
                    <a:pt x="185" y="0"/>
                    <a:pt x="206" y="12"/>
                  </a:cubicBezTo>
                  <a:lnTo>
                    <a:pt x="801" y="328"/>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37" name="Freeform 33">
              <a:extLst>
                <a:ext uri="{FF2B5EF4-FFF2-40B4-BE49-F238E27FC236}">
                  <a16:creationId xmlns="" xmlns:a16="http://schemas.microsoft.com/office/drawing/2014/main" id="{D502D35C-0C67-4BE8-AA9E-EE6FF503261A}"/>
                </a:ext>
              </a:extLst>
            </p:cNvPr>
            <p:cNvSpPr>
              <a:spLocks noChangeArrowheads="1"/>
            </p:cNvSpPr>
            <p:nvPr/>
          </p:nvSpPr>
          <p:spPr bwMode="auto">
            <a:xfrm>
              <a:off x="6071791" y="5762256"/>
              <a:ext cx="1223960" cy="1412913"/>
            </a:xfrm>
            <a:custGeom>
              <a:avLst/>
              <a:gdLst>
                <a:gd name="T0" fmla="*/ 1648 w 1913"/>
                <a:gd name="T1" fmla="*/ 665 h 2208"/>
                <a:gd name="T2" fmla="*/ 1648 w 1913"/>
                <a:gd name="T3" fmla="*/ 665 h 2208"/>
                <a:gd name="T4" fmla="*/ 1632 w 1913"/>
                <a:gd name="T5" fmla="*/ 606 h 2208"/>
                <a:gd name="T6" fmla="*/ 1037 w 1913"/>
                <a:gd name="T7" fmla="*/ 290 h 2208"/>
                <a:gd name="T8" fmla="*/ 1037 w 1913"/>
                <a:gd name="T9" fmla="*/ 290 h 2208"/>
                <a:gd name="T10" fmla="*/ 979 w 1913"/>
                <a:gd name="T11" fmla="*/ 307 h 2208"/>
                <a:gd name="T12" fmla="*/ 842 w 1913"/>
                <a:gd name="T13" fmla="*/ 565 h 2208"/>
                <a:gd name="T14" fmla="*/ 842 w 1913"/>
                <a:gd name="T15" fmla="*/ 565 h 2208"/>
                <a:gd name="T16" fmla="*/ 860 w 1913"/>
                <a:gd name="T17" fmla="*/ 623 h 2208"/>
                <a:gd name="T18" fmla="*/ 1435 w 1913"/>
                <a:gd name="T19" fmla="*/ 942 h 2208"/>
                <a:gd name="T20" fmla="*/ 1435 w 1913"/>
                <a:gd name="T21" fmla="*/ 942 h 2208"/>
                <a:gd name="T22" fmla="*/ 1492 w 1913"/>
                <a:gd name="T23" fmla="*/ 925 h 2208"/>
                <a:gd name="T24" fmla="*/ 1648 w 1913"/>
                <a:gd name="T25" fmla="*/ 665 h 2208"/>
                <a:gd name="T26" fmla="*/ 1885 w 1913"/>
                <a:gd name="T27" fmla="*/ 539 h 2208"/>
                <a:gd name="T28" fmla="*/ 1885 w 1913"/>
                <a:gd name="T29" fmla="*/ 539 h 2208"/>
                <a:gd name="T30" fmla="*/ 1910 w 1913"/>
                <a:gd name="T31" fmla="*/ 589 h 2208"/>
                <a:gd name="T32" fmla="*/ 1910 w 1913"/>
                <a:gd name="T33" fmla="*/ 589 h 2208"/>
                <a:gd name="T34" fmla="*/ 1904 w 1913"/>
                <a:gd name="T35" fmla="*/ 606 h 2208"/>
                <a:gd name="T36" fmla="*/ 1030 w 1913"/>
                <a:gd name="T37" fmla="*/ 2179 h 2208"/>
                <a:gd name="T38" fmla="*/ 1030 w 1913"/>
                <a:gd name="T39" fmla="*/ 2179 h 2208"/>
                <a:gd name="T40" fmla="*/ 1001 w 1913"/>
                <a:gd name="T41" fmla="*/ 2203 h 2208"/>
                <a:gd name="T42" fmla="*/ 1001 w 1913"/>
                <a:gd name="T43" fmla="*/ 2203 h 2208"/>
                <a:gd name="T44" fmla="*/ 964 w 1913"/>
                <a:gd name="T45" fmla="*/ 2201 h 2208"/>
                <a:gd name="T46" fmla="*/ 38 w 1913"/>
                <a:gd name="T47" fmla="*/ 1778 h 2208"/>
                <a:gd name="T48" fmla="*/ 38 w 1913"/>
                <a:gd name="T49" fmla="*/ 1778 h 2208"/>
                <a:gd name="T50" fmla="*/ 15 w 1913"/>
                <a:gd name="T51" fmla="*/ 1707 h 2208"/>
                <a:gd name="T52" fmla="*/ 65 w 1913"/>
                <a:gd name="T53" fmla="*/ 1615 h 2208"/>
                <a:gd name="T54" fmla="*/ 65 w 1913"/>
                <a:gd name="T55" fmla="*/ 1615 h 2208"/>
                <a:gd name="T56" fmla="*/ 399 w 1913"/>
                <a:gd name="T57" fmla="*/ 1013 h 2208"/>
                <a:gd name="T58" fmla="*/ 399 w 1913"/>
                <a:gd name="T59" fmla="*/ 1013 h 2208"/>
                <a:gd name="T60" fmla="*/ 444 w 1913"/>
                <a:gd name="T61" fmla="*/ 972 h 2208"/>
                <a:gd name="T62" fmla="*/ 444 w 1913"/>
                <a:gd name="T63" fmla="*/ 972 h 2208"/>
                <a:gd name="T64" fmla="*/ 463 w 1913"/>
                <a:gd name="T65" fmla="*/ 897 h 2208"/>
                <a:gd name="T66" fmla="*/ 463 w 1913"/>
                <a:gd name="T67" fmla="*/ 896 h 2208"/>
                <a:gd name="T68" fmla="*/ 640 w 1913"/>
                <a:gd name="T69" fmla="*/ 578 h 2208"/>
                <a:gd name="T70" fmla="*/ 642 w 1913"/>
                <a:gd name="T71" fmla="*/ 574 h 2208"/>
                <a:gd name="T72" fmla="*/ 941 w 1913"/>
                <a:gd name="T73" fmla="*/ 34 h 2208"/>
                <a:gd name="T74" fmla="*/ 941 w 1913"/>
                <a:gd name="T75" fmla="*/ 34 h 2208"/>
                <a:gd name="T76" fmla="*/ 1011 w 1913"/>
                <a:gd name="T77" fmla="*/ 15 h 2208"/>
                <a:gd name="T78" fmla="*/ 1885 w 1913"/>
                <a:gd name="T79" fmla="*/ 539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3" h="2208">
                  <a:moveTo>
                    <a:pt x="1648" y="665"/>
                  </a:moveTo>
                  <a:lnTo>
                    <a:pt x="1648" y="665"/>
                  </a:lnTo>
                  <a:cubicBezTo>
                    <a:pt x="1660" y="644"/>
                    <a:pt x="1653" y="617"/>
                    <a:pt x="1632" y="606"/>
                  </a:cubicBezTo>
                  <a:lnTo>
                    <a:pt x="1037" y="290"/>
                  </a:lnTo>
                  <a:lnTo>
                    <a:pt x="1037" y="290"/>
                  </a:lnTo>
                  <a:cubicBezTo>
                    <a:pt x="1016" y="278"/>
                    <a:pt x="990" y="286"/>
                    <a:pt x="979" y="307"/>
                  </a:cubicBezTo>
                  <a:lnTo>
                    <a:pt x="842" y="565"/>
                  </a:lnTo>
                  <a:lnTo>
                    <a:pt x="842" y="565"/>
                  </a:lnTo>
                  <a:cubicBezTo>
                    <a:pt x="831" y="586"/>
                    <a:pt x="839" y="612"/>
                    <a:pt x="860" y="623"/>
                  </a:cubicBezTo>
                  <a:lnTo>
                    <a:pt x="1435" y="942"/>
                  </a:lnTo>
                  <a:lnTo>
                    <a:pt x="1435" y="942"/>
                  </a:lnTo>
                  <a:cubicBezTo>
                    <a:pt x="1456" y="952"/>
                    <a:pt x="1481" y="945"/>
                    <a:pt x="1492" y="925"/>
                  </a:cubicBezTo>
                  <a:lnTo>
                    <a:pt x="1648" y="665"/>
                  </a:lnTo>
                  <a:close/>
                  <a:moveTo>
                    <a:pt x="1885" y="539"/>
                  </a:moveTo>
                  <a:lnTo>
                    <a:pt x="1885" y="539"/>
                  </a:lnTo>
                  <a:cubicBezTo>
                    <a:pt x="1903" y="549"/>
                    <a:pt x="1912" y="569"/>
                    <a:pt x="1910" y="589"/>
                  </a:cubicBezTo>
                  <a:lnTo>
                    <a:pt x="1910" y="589"/>
                  </a:lnTo>
                  <a:cubicBezTo>
                    <a:pt x="1909" y="594"/>
                    <a:pt x="1907" y="601"/>
                    <a:pt x="1904" y="606"/>
                  </a:cubicBezTo>
                  <a:lnTo>
                    <a:pt x="1030" y="2179"/>
                  </a:lnTo>
                  <a:lnTo>
                    <a:pt x="1030" y="2179"/>
                  </a:lnTo>
                  <a:cubicBezTo>
                    <a:pt x="1023" y="2191"/>
                    <a:pt x="1013" y="2199"/>
                    <a:pt x="1001" y="2203"/>
                  </a:cubicBezTo>
                  <a:lnTo>
                    <a:pt x="1001" y="2203"/>
                  </a:lnTo>
                  <a:cubicBezTo>
                    <a:pt x="989" y="2207"/>
                    <a:pt x="976" y="2207"/>
                    <a:pt x="964" y="2201"/>
                  </a:cubicBezTo>
                  <a:lnTo>
                    <a:pt x="38" y="1778"/>
                  </a:lnTo>
                  <a:lnTo>
                    <a:pt x="38" y="1778"/>
                  </a:lnTo>
                  <a:cubicBezTo>
                    <a:pt x="11" y="1766"/>
                    <a:pt x="0" y="1733"/>
                    <a:pt x="15" y="1707"/>
                  </a:cubicBezTo>
                  <a:lnTo>
                    <a:pt x="65" y="1615"/>
                  </a:lnTo>
                  <a:lnTo>
                    <a:pt x="65" y="1615"/>
                  </a:lnTo>
                  <a:lnTo>
                    <a:pt x="399" y="1013"/>
                  </a:lnTo>
                  <a:lnTo>
                    <a:pt x="399" y="1013"/>
                  </a:lnTo>
                  <a:cubicBezTo>
                    <a:pt x="415" y="1001"/>
                    <a:pt x="430" y="986"/>
                    <a:pt x="444" y="972"/>
                  </a:cubicBezTo>
                  <a:lnTo>
                    <a:pt x="444" y="972"/>
                  </a:lnTo>
                  <a:cubicBezTo>
                    <a:pt x="463" y="951"/>
                    <a:pt x="481" y="920"/>
                    <a:pt x="463" y="897"/>
                  </a:cubicBezTo>
                  <a:lnTo>
                    <a:pt x="463" y="896"/>
                  </a:lnTo>
                  <a:lnTo>
                    <a:pt x="640" y="578"/>
                  </a:lnTo>
                  <a:lnTo>
                    <a:pt x="642" y="574"/>
                  </a:lnTo>
                  <a:lnTo>
                    <a:pt x="941" y="34"/>
                  </a:lnTo>
                  <a:lnTo>
                    <a:pt x="941" y="34"/>
                  </a:lnTo>
                  <a:cubicBezTo>
                    <a:pt x="955" y="9"/>
                    <a:pt x="987" y="0"/>
                    <a:pt x="1011" y="15"/>
                  </a:cubicBezTo>
                  <a:lnTo>
                    <a:pt x="1885" y="539"/>
                  </a:lnTo>
                  <a:close/>
                </a:path>
              </a:pathLst>
            </a:custGeom>
            <a:solidFill>
              <a:schemeClr val="accent1">
                <a:lumMod val="60000"/>
                <a:lumOff val="40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38" name="Freeform 34">
              <a:extLst>
                <a:ext uri="{FF2B5EF4-FFF2-40B4-BE49-F238E27FC236}">
                  <a16:creationId xmlns="" xmlns:a16="http://schemas.microsoft.com/office/drawing/2014/main" id="{62CE39F1-B6A7-4D86-A0CC-8ABE527A882A}"/>
                </a:ext>
              </a:extLst>
            </p:cNvPr>
            <p:cNvSpPr>
              <a:spLocks noChangeArrowheads="1"/>
            </p:cNvSpPr>
            <p:nvPr/>
          </p:nvSpPr>
          <p:spPr bwMode="auto">
            <a:xfrm>
              <a:off x="3090855" y="5203859"/>
              <a:ext cx="1192939" cy="879898"/>
            </a:xfrm>
            <a:custGeom>
              <a:avLst/>
              <a:gdLst>
                <a:gd name="T0" fmla="*/ 1866 w 1867"/>
                <a:gd name="T1" fmla="*/ 0 h 1378"/>
                <a:gd name="T2" fmla="*/ 1866 w 1867"/>
                <a:gd name="T3" fmla="*/ 3 h 1378"/>
                <a:gd name="T4" fmla="*/ 1866 w 1867"/>
                <a:gd name="T5" fmla="*/ 3 h 1378"/>
                <a:gd name="T6" fmla="*/ 1363 w 1867"/>
                <a:gd name="T7" fmla="*/ 439 h 1378"/>
                <a:gd name="T8" fmla="*/ 1363 w 1867"/>
                <a:gd name="T9" fmla="*/ 439 h 1378"/>
                <a:gd name="T10" fmla="*/ 1342 w 1867"/>
                <a:gd name="T11" fmla="*/ 613 h 1378"/>
                <a:gd name="T12" fmla="*/ 1342 w 1867"/>
                <a:gd name="T13" fmla="*/ 613 h 1378"/>
                <a:gd name="T14" fmla="*/ 1403 w 1867"/>
                <a:gd name="T15" fmla="*/ 1149 h 1378"/>
                <a:gd name="T16" fmla="*/ 1403 w 1867"/>
                <a:gd name="T17" fmla="*/ 1149 h 1378"/>
                <a:gd name="T18" fmla="*/ 0 w 1867"/>
                <a:gd name="T19" fmla="*/ 1226 h 1378"/>
                <a:gd name="T20" fmla="*/ 0 w 1867"/>
                <a:gd name="T21" fmla="*/ 1226 h 1378"/>
                <a:gd name="T22" fmla="*/ 137 w 1867"/>
                <a:gd name="T23" fmla="*/ 839 h 1378"/>
                <a:gd name="T24" fmla="*/ 137 w 1867"/>
                <a:gd name="T25" fmla="*/ 839 h 1378"/>
                <a:gd name="T26" fmla="*/ 192 w 1867"/>
                <a:gd name="T27" fmla="*/ 278 h 1378"/>
                <a:gd name="T28" fmla="*/ 192 w 1867"/>
                <a:gd name="T29" fmla="*/ 278 h 1378"/>
                <a:gd name="T30" fmla="*/ 921 w 1867"/>
                <a:gd name="T31" fmla="*/ 347 h 1378"/>
                <a:gd name="T32" fmla="*/ 921 w 1867"/>
                <a:gd name="T33" fmla="*/ 347 h 1378"/>
                <a:gd name="T34" fmla="*/ 1373 w 1867"/>
                <a:gd name="T35" fmla="*/ 215 h 1378"/>
                <a:gd name="T36" fmla="*/ 1373 w 1867"/>
                <a:gd name="T37" fmla="*/ 215 h 1378"/>
                <a:gd name="T38" fmla="*/ 1373 w 1867"/>
                <a:gd name="T39" fmla="*/ 215 h 1378"/>
                <a:gd name="T40" fmla="*/ 1427 w 1867"/>
                <a:gd name="T41" fmla="*/ 185 h 1378"/>
                <a:gd name="T42" fmla="*/ 1427 w 1867"/>
                <a:gd name="T43" fmla="*/ 185 h 1378"/>
                <a:gd name="T44" fmla="*/ 1866 w 1867"/>
                <a:gd name="T45"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7" h="1378">
                  <a:moveTo>
                    <a:pt x="1866" y="0"/>
                  </a:moveTo>
                  <a:lnTo>
                    <a:pt x="1866" y="3"/>
                  </a:lnTo>
                  <a:lnTo>
                    <a:pt x="1866" y="3"/>
                  </a:lnTo>
                  <a:cubicBezTo>
                    <a:pt x="1710" y="137"/>
                    <a:pt x="1507" y="291"/>
                    <a:pt x="1363" y="439"/>
                  </a:cubicBezTo>
                  <a:lnTo>
                    <a:pt x="1363" y="439"/>
                  </a:lnTo>
                  <a:cubicBezTo>
                    <a:pt x="1351" y="452"/>
                    <a:pt x="1341" y="588"/>
                    <a:pt x="1342" y="613"/>
                  </a:cubicBezTo>
                  <a:lnTo>
                    <a:pt x="1342" y="613"/>
                  </a:lnTo>
                  <a:cubicBezTo>
                    <a:pt x="1353" y="793"/>
                    <a:pt x="1373" y="972"/>
                    <a:pt x="1403" y="1149"/>
                  </a:cubicBezTo>
                  <a:lnTo>
                    <a:pt x="1403" y="1149"/>
                  </a:lnTo>
                  <a:cubicBezTo>
                    <a:pt x="962" y="1323"/>
                    <a:pt x="456" y="1377"/>
                    <a:pt x="0" y="1226"/>
                  </a:cubicBezTo>
                  <a:lnTo>
                    <a:pt x="0" y="1226"/>
                  </a:lnTo>
                  <a:cubicBezTo>
                    <a:pt x="62" y="1103"/>
                    <a:pt x="107" y="972"/>
                    <a:pt x="137" y="839"/>
                  </a:cubicBezTo>
                  <a:lnTo>
                    <a:pt x="137" y="839"/>
                  </a:lnTo>
                  <a:cubicBezTo>
                    <a:pt x="178" y="656"/>
                    <a:pt x="192" y="467"/>
                    <a:pt x="192" y="278"/>
                  </a:cubicBezTo>
                  <a:lnTo>
                    <a:pt x="192" y="278"/>
                  </a:lnTo>
                  <a:cubicBezTo>
                    <a:pt x="421" y="365"/>
                    <a:pt x="677" y="384"/>
                    <a:pt x="921" y="347"/>
                  </a:cubicBezTo>
                  <a:lnTo>
                    <a:pt x="921" y="347"/>
                  </a:lnTo>
                  <a:cubicBezTo>
                    <a:pt x="1069" y="325"/>
                    <a:pt x="1236" y="286"/>
                    <a:pt x="1373" y="215"/>
                  </a:cubicBezTo>
                  <a:lnTo>
                    <a:pt x="1373" y="215"/>
                  </a:lnTo>
                  <a:lnTo>
                    <a:pt x="1373" y="215"/>
                  </a:lnTo>
                  <a:cubicBezTo>
                    <a:pt x="1392" y="205"/>
                    <a:pt x="1410" y="195"/>
                    <a:pt x="1427" y="185"/>
                  </a:cubicBezTo>
                  <a:lnTo>
                    <a:pt x="1427" y="185"/>
                  </a:lnTo>
                  <a:cubicBezTo>
                    <a:pt x="1575" y="93"/>
                    <a:pt x="1694" y="12"/>
                    <a:pt x="1866" y="0"/>
                  </a:cubicBezTo>
                </a:path>
              </a:pathLst>
            </a:custGeom>
            <a:solidFill>
              <a:schemeClr val="accent2">
                <a:lumMod val="40000"/>
                <a:lumOff val="60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39" name="Freeform 35">
              <a:extLst>
                <a:ext uri="{FF2B5EF4-FFF2-40B4-BE49-F238E27FC236}">
                  <a16:creationId xmlns="" xmlns:a16="http://schemas.microsoft.com/office/drawing/2014/main" id="{D8812560-B131-4A1E-9DA2-BECBD08E942D}"/>
                </a:ext>
              </a:extLst>
            </p:cNvPr>
            <p:cNvSpPr>
              <a:spLocks noChangeArrowheads="1"/>
            </p:cNvSpPr>
            <p:nvPr/>
          </p:nvSpPr>
          <p:spPr bwMode="auto">
            <a:xfrm>
              <a:off x="4038437" y="5220781"/>
              <a:ext cx="572498" cy="282018"/>
            </a:xfrm>
            <a:custGeom>
              <a:avLst/>
              <a:gdLst>
                <a:gd name="T0" fmla="*/ 878 w 897"/>
                <a:gd name="T1" fmla="*/ 8 h 442"/>
                <a:gd name="T2" fmla="*/ 878 w 897"/>
                <a:gd name="T3" fmla="*/ 8 h 442"/>
                <a:gd name="T4" fmla="*/ 887 w 897"/>
                <a:gd name="T5" fmla="*/ 3 h 442"/>
                <a:gd name="T6" fmla="*/ 896 w 897"/>
                <a:gd name="T7" fmla="*/ 11 h 442"/>
                <a:gd name="T8" fmla="*/ 896 w 897"/>
                <a:gd name="T9" fmla="*/ 11 h 442"/>
                <a:gd name="T10" fmla="*/ 540 w 897"/>
                <a:gd name="T11" fmla="*/ 427 h 442"/>
                <a:gd name="T12" fmla="*/ 540 w 897"/>
                <a:gd name="T13" fmla="*/ 427 h 442"/>
                <a:gd name="T14" fmla="*/ 8 w 897"/>
                <a:gd name="T15" fmla="*/ 422 h 442"/>
                <a:gd name="T16" fmla="*/ 0 w 897"/>
                <a:gd name="T17" fmla="*/ 416 h 442"/>
                <a:gd name="T18" fmla="*/ 0 w 897"/>
                <a:gd name="T19" fmla="*/ 416 h 442"/>
                <a:gd name="T20" fmla="*/ 387 w 897"/>
                <a:gd name="T21" fmla="*/ 0 h 442"/>
                <a:gd name="T22" fmla="*/ 387 w 897"/>
                <a:gd name="T23" fmla="*/ 0 h 442"/>
                <a:gd name="T24" fmla="*/ 511 w 897"/>
                <a:gd name="T25" fmla="*/ 81 h 442"/>
                <a:gd name="T26" fmla="*/ 511 w 897"/>
                <a:gd name="T27" fmla="*/ 81 h 442"/>
                <a:gd name="T28" fmla="*/ 878 w 897"/>
                <a:gd name="T29" fmla="*/ 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7" h="442">
                  <a:moveTo>
                    <a:pt x="878" y="8"/>
                  </a:moveTo>
                  <a:lnTo>
                    <a:pt x="878" y="8"/>
                  </a:lnTo>
                  <a:cubicBezTo>
                    <a:pt x="881" y="6"/>
                    <a:pt x="884" y="5"/>
                    <a:pt x="887" y="3"/>
                  </a:cubicBezTo>
                  <a:lnTo>
                    <a:pt x="896" y="11"/>
                  </a:lnTo>
                  <a:lnTo>
                    <a:pt x="896" y="11"/>
                  </a:lnTo>
                  <a:cubicBezTo>
                    <a:pt x="773" y="147"/>
                    <a:pt x="653" y="309"/>
                    <a:pt x="540" y="427"/>
                  </a:cubicBezTo>
                  <a:lnTo>
                    <a:pt x="540" y="427"/>
                  </a:lnTo>
                  <a:cubicBezTo>
                    <a:pt x="363" y="441"/>
                    <a:pt x="185" y="435"/>
                    <a:pt x="8" y="422"/>
                  </a:cubicBezTo>
                  <a:lnTo>
                    <a:pt x="0" y="416"/>
                  </a:lnTo>
                  <a:lnTo>
                    <a:pt x="0" y="416"/>
                  </a:lnTo>
                  <a:cubicBezTo>
                    <a:pt x="118" y="293"/>
                    <a:pt x="270" y="123"/>
                    <a:pt x="387" y="0"/>
                  </a:cubicBezTo>
                  <a:lnTo>
                    <a:pt x="387" y="0"/>
                  </a:lnTo>
                  <a:cubicBezTo>
                    <a:pt x="403" y="48"/>
                    <a:pt x="460" y="74"/>
                    <a:pt x="511" y="81"/>
                  </a:cubicBezTo>
                  <a:lnTo>
                    <a:pt x="511" y="81"/>
                  </a:lnTo>
                  <a:cubicBezTo>
                    <a:pt x="637" y="99"/>
                    <a:pt x="727" y="85"/>
                    <a:pt x="878" y="8"/>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40" name="Freeform 36">
              <a:extLst>
                <a:ext uri="{FF2B5EF4-FFF2-40B4-BE49-F238E27FC236}">
                  <a16:creationId xmlns="" xmlns:a16="http://schemas.microsoft.com/office/drawing/2014/main" id="{3F6F7DE4-FAEA-4003-B5A8-22C6DC626EB3}"/>
                </a:ext>
              </a:extLst>
            </p:cNvPr>
            <p:cNvSpPr>
              <a:spLocks noChangeArrowheads="1"/>
            </p:cNvSpPr>
            <p:nvPr/>
          </p:nvSpPr>
          <p:spPr bwMode="auto">
            <a:xfrm>
              <a:off x="4464286" y="5220781"/>
              <a:ext cx="860156" cy="1494698"/>
            </a:xfrm>
            <a:custGeom>
              <a:avLst/>
              <a:gdLst>
                <a:gd name="T0" fmla="*/ 1340 w 1345"/>
                <a:gd name="T1" fmla="*/ 1595 h 2336"/>
                <a:gd name="T2" fmla="*/ 1344 w 1345"/>
                <a:gd name="T3" fmla="*/ 1597 h 2336"/>
                <a:gd name="T4" fmla="*/ 1344 w 1345"/>
                <a:gd name="T5" fmla="*/ 1597 h 2336"/>
                <a:gd name="T6" fmla="*/ 803 w 1345"/>
                <a:gd name="T7" fmla="*/ 2335 h 2336"/>
                <a:gd name="T8" fmla="*/ 803 w 1345"/>
                <a:gd name="T9" fmla="*/ 2335 h 2336"/>
                <a:gd name="T10" fmla="*/ 631 w 1345"/>
                <a:gd name="T11" fmla="*/ 2209 h 2336"/>
                <a:gd name="T12" fmla="*/ 631 w 1345"/>
                <a:gd name="T13" fmla="*/ 2209 h 2336"/>
                <a:gd name="T14" fmla="*/ 631 w 1345"/>
                <a:gd name="T15" fmla="*/ 2209 h 2336"/>
                <a:gd name="T16" fmla="*/ 576 w 1345"/>
                <a:gd name="T17" fmla="*/ 2160 h 2336"/>
                <a:gd name="T18" fmla="*/ 576 w 1345"/>
                <a:gd name="T19" fmla="*/ 2159 h 2336"/>
                <a:gd name="T20" fmla="*/ 576 w 1345"/>
                <a:gd name="T21" fmla="*/ 2159 h 2336"/>
                <a:gd name="T22" fmla="*/ 571 w 1345"/>
                <a:gd name="T23" fmla="*/ 2155 h 2336"/>
                <a:gd name="T24" fmla="*/ 571 w 1345"/>
                <a:gd name="T25" fmla="*/ 2155 h 2336"/>
                <a:gd name="T26" fmla="*/ 155 w 1345"/>
                <a:gd name="T27" fmla="*/ 1430 h 2336"/>
                <a:gd name="T28" fmla="*/ 155 w 1345"/>
                <a:gd name="T29" fmla="*/ 1430 h 2336"/>
                <a:gd name="T30" fmla="*/ 0 w 1345"/>
                <a:gd name="T31" fmla="*/ 457 h 2336"/>
                <a:gd name="T32" fmla="*/ 0 w 1345"/>
                <a:gd name="T33" fmla="*/ 457 h 2336"/>
                <a:gd name="T34" fmla="*/ 273 w 1345"/>
                <a:gd name="T35" fmla="*/ 8 h 2336"/>
                <a:gd name="T36" fmla="*/ 274 w 1345"/>
                <a:gd name="T37" fmla="*/ 0 h 2336"/>
                <a:gd name="T38" fmla="*/ 274 w 1345"/>
                <a:gd name="T39" fmla="*/ 0 h 2336"/>
                <a:gd name="T40" fmla="*/ 791 w 1345"/>
                <a:gd name="T41" fmla="*/ 381 h 2336"/>
                <a:gd name="T42" fmla="*/ 791 w 1345"/>
                <a:gd name="T43" fmla="*/ 381 h 2336"/>
                <a:gd name="T44" fmla="*/ 839 w 1345"/>
                <a:gd name="T45" fmla="*/ 495 h 2336"/>
                <a:gd name="T46" fmla="*/ 839 w 1345"/>
                <a:gd name="T47" fmla="*/ 495 h 2336"/>
                <a:gd name="T48" fmla="*/ 999 w 1345"/>
                <a:gd name="T49" fmla="*/ 1023 h 2336"/>
                <a:gd name="T50" fmla="*/ 999 w 1345"/>
                <a:gd name="T51" fmla="*/ 1023 h 2336"/>
                <a:gd name="T52" fmla="*/ 1340 w 1345"/>
                <a:gd name="T53" fmla="*/ 1595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5" h="2336">
                  <a:moveTo>
                    <a:pt x="1340" y="1595"/>
                  </a:moveTo>
                  <a:lnTo>
                    <a:pt x="1344" y="1597"/>
                  </a:lnTo>
                  <a:lnTo>
                    <a:pt x="1344" y="1597"/>
                  </a:lnTo>
                  <a:cubicBezTo>
                    <a:pt x="1099" y="1786"/>
                    <a:pt x="910" y="2045"/>
                    <a:pt x="803" y="2335"/>
                  </a:cubicBezTo>
                  <a:lnTo>
                    <a:pt x="803" y="2335"/>
                  </a:lnTo>
                  <a:cubicBezTo>
                    <a:pt x="743" y="2297"/>
                    <a:pt x="685" y="2255"/>
                    <a:pt x="631" y="2209"/>
                  </a:cubicBezTo>
                  <a:lnTo>
                    <a:pt x="631" y="2209"/>
                  </a:lnTo>
                  <a:lnTo>
                    <a:pt x="631" y="2209"/>
                  </a:lnTo>
                  <a:cubicBezTo>
                    <a:pt x="612" y="2192"/>
                    <a:pt x="593" y="2176"/>
                    <a:pt x="576" y="2160"/>
                  </a:cubicBezTo>
                  <a:lnTo>
                    <a:pt x="576" y="2159"/>
                  </a:lnTo>
                  <a:lnTo>
                    <a:pt x="576" y="2159"/>
                  </a:lnTo>
                  <a:cubicBezTo>
                    <a:pt x="574" y="2158"/>
                    <a:pt x="572" y="2156"/>
                    <a:pt x="571" y="2155"/>
                  </a:cubicBezTo>
                  <a:lnTo>
                    <a:pt x="571" y="2155"/>
                  </a:lnTo>
                  <a:cubicBezTo>
                    <a:pt x="367" y="1960"/>
                    <a:pt x="236" y="1700"/>
                    <a:pt x="155" y="1430"/>
                  </a:cubicBezTo>
                  <a:lnTo>
                    <a:pt x="155" y="1430"/>
                  </a:lnTo>
                  <a:cubicBezTo>
                    <a:pt x="76" y="1162"/>
                    <a:pt x="0" y="457"/>
                    <a:pt x="0" y="457"/>
                  </a:cubicBezTo>
                  <a:lnTo>
                    <a:pt x="0" y="457"/>
                  </a:lnTo>
                  <a:cubicBezTo>
                    <a:pt x="0" y="428"/>
                    <a:pt x="176" y="128"/>
                    <a:pt x="273" y="8"/>
                  </a:cubicBezTo>
                  <a:lnTo>
                    <a:pt x="274" y="0"/>
                  </a:lnTo>
                  <a:lnTo>
                    <a:pt x="274" y="0"/>
                  </a:lnTo>
                  <a:cubicBezTo>
                    <a:pt x="525" y="53"/>
                    <a:pt x="692" y="177"/>
                    <a:pt x="791" y="381"/>
                  </a:cubicBezTo>
                  <a:lnTo>
                    <a:pt x="791" y="381"/>
                  </a:lnTo>
                  <a:cubicBezTo>
                    <a:pt x="809" y="419"/>
                    <a:pt x="825" y="457"/>
                    <a:pt x="839" y="495"/>
                  </a:cubicBezTo>
                  <a:lnTo>
                    <a:pt x="839" y="495"/>
                  </a:lnTo>
                  <a:cubicBezTo>
                    <a:pt x="905" y="667"/>
                    <a:pt x="945" y="847"/>
                    <a:pt x="999" y="1023"/>
                  </a:cubicBezTo>
                  <a:lnTo>
                    <a:pt x="999" y="1023"/>
                  </a:lnTo>
                  <a:cubicBezTo>
                    <a:pt x="1066" y="1238"/>
                    <a:pt x="1164" y="1454"/>
                    <a:pt x="1340" y="1595"/>
                  </a:cubicBezTo>
                </a:path>
              </a:pathLst>
            </a:custGeom>
            <a:solidFill>
              <a:schemeClr val="accent2">
                <a:lumMod val="40000"/>
                <a:lumOff val="60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41" name="Freeform 37">
              <a:extLst>
                <a:ext uri="{FF2B5EF4-FFF2-40B4-BE49-F238E27FC236}">
                  <a16:creationId xmlns="" xmlns:a16="http://schemas.microsoft.com/office/drawing/2014/main" id="{3F01E7C4-4A7B-4279-9E21-5939B3CA8361}"/>
                </a:ext>
              </a:extLst>
            </p:cNvPr>
            <p:cNvSpPr>
              <a:spLocks noChangeArrowheads="1"/>
            </p:cNvSpPr>
            <p:nvPr/>
          </p:nvSpPr>
          <p:spPr bwMode="auto">
            <a:xfrm>
              <a:off x="4148425" y="6602671"/>
              <a:ext cx="719146" cy="1458036"/>
            </a:xfrm>
            <a:custGeom>
              <a:avLst/>
              <a:gdLst>
                <a:gd name="T0" fmla="*/ 1122 w 1123"/>
                <a:gd name="T1" fmla="*/ 49 h 2280"/>
                <a:gd name="T2" fmla="*/ 1122 w 1123"/>
                <a:gd name="T3" fmla="*/ 49 h 2280"/>
                <a:gd name="T4" fmla="*/ 1122 w 1123"/>
                <a:gd name="T5" fmla="*/ 49 h 2280"/>
                <a:gd name="T6" fmla="*/ 794 w 1123"/>
                <a:gd name="T7" fmla="*/ 1074 h 2280"/>
                <a:gd name="T8" fmla="*/ 794 w 1123"/>
                <a:gd name="T9" fmla="*/ 1074 h 2280"/>
                <a:gd name="T10" fmla="*/ 577 w 1123"/>
                <a:gd name="T11" fmla="*/ 2279 h 2280"/>
                <a:gd name="T12" fmla="*/ 577 w 1123"/>
                <a:gd name="T13" fmla="*/ 2279 h 2280"/>
                <a:gd name="T14" fmla="*/ 40 w 1123"/>
                <a:gd name="T15" fmla="*/ 1936 h 2280"/>
                <a:gd name="T16" fmla="*/ 40 w 1123"/>
                <a:gd name="T17" fmla="*/ 1936 h 2280"/>
                <a:gd name="T18" fmla="*/ 0 w 1123"/>
                <a:gd name="T19" fmla="*/ 1863 h 2280"/>
                <a:gd name="T20" fmla="*/ 0 w 1123"/>
                <a:gd name="T21" fmla="*/ 1863 h 2280"/>
                <a:gd name="T22" fmla="*/ 6 w 1123"/>
                <a:gd name="T23" fmla="*/ 1828 h 2280"/>
                <a:gd name="T24" fmla="*/ 6 w 1123"/>
                <a:gd name="T25" fmla="*/ 1828 h 2280"/>
                <a:gd name="T26" fmla="*/ 807 w 1123"/>
                <a:gd name="T27" fmla="*/ 665 h 2280"/>
                <a:gd name="T28" fmla="*/ 807 w 1123"/>
                <a:gd name="T29" fmla="*/ 665 h 2280"/>
                <a:gd name="T30" fmla="*/ 1067 w 1123"/>
                <a:gd name="T31" fmla="*/ 0 h 2280"/>
                <a:gd name="T32" fmla="*/ 1067 w 1123"/>
                <a:gd name="T33" fmla="*/ 0 h 2280"/>
                <a:gd name="T34" fmla="*/ 1122 w 1123"/>
                <a:gd name="T35" fmla="*/ 49 h 2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3" h="2280">
                  <a:moveTo>
                    <a:pt x="1122" y="49"/>
                  </a:moveTo>
                  <a:lnTo>
                    <a:pt x="1122" y="49"/>
                  </a:lnTo>
                  <a:lnTo>
                    <a:pt x="1122" y="49"/>
                  </a:lnTo>
                  <a:cubicBezTo>
                    <a:pt x="1110" y="417"/>
                    <a:pt x="910" y="727"/>
                    <a:pt x="794" y="1074"/>
                  </a:cubicBezTo>
                  <a:lnTo>
                    <a:pt x="794" y="1074"/>
                  </a:lnTo>
                  <a:cubicBezTo>
                    <a:pt x="663" y="1463"/>
                    <a:pt x="600" y="1869"/>
                    <a:pt x="577" y="2279"/>
                  </a:cubicBezTo>
                  <a:lnTo>
                    <a:pt x="577" y="2279"/>
                  </a:lnTo>
                  <a:cubicBezTo>
                    <a:pt x="394" y="2171"/>
                    <a:pt x="216" y="2056"/>
                    <a:pt x="40" y="1936"/>
                  </a:cubicBezTo>
                  <a:lnTo>
                    <a:pt x="40" y="1936"/>
                  </a:lnTo>
                  <a:cubicBezTo>
                    <a:pt x="17" y="1920"/>
                    <a:pt x="1" y="1893"/>
                    <a:pt x="0" y="1863"/>
                  </a:cubicBezTo>
                  <a:lnTo>
                    <a:pt x="0" y="1863"/>
                  </a:lnTo>
                  <a:cubicBezTo>
                    <a:pt x="0" y="1851"/>
                    <a:pt x="2" y="1840"/>
                    <a:pt x="6" y="1828"/>
                  </a:cubicBezTo>
                  <a:lnTo>
                    <a:pt x="6" y="1828"/>
                  </a:lnTo>
                  <a:cubicBezTo>
                    <a:pt x="164" y="1385"/>
                    <a:pt x="573" y="1076"/>
                    <a:pt x="807" y="665"/>
                  </a:cubicBezTo>
                  <a:lnTo>
                    <a:pt x="807" y="665"/>
                  </a:lnTo>
                  <a:cubicBezTo>
                    <a:pt x="927" y="458"/>
                    <a:pt x="1023" y="235"/>
                    <a:pt x="1067" y="0"/>
                  </a:cubicBezTo>
                  <a:lnTo>
                    <a:pt x="1067" y="0"/>
                  </a:lnTo>
                  <a:cubicBezTo>
                    <a:pt x="1084" y="16"/>
                    <a:pt x="1103" y="32"/>
                    <a:pt x="1122" y="49"/>
                  </a:cubicBezTo>
                </a:path>
              </a:pathLst>
            </a:custGeom>
            <a:solidFill>
              <a:schemeClr val="accent2">
                <a:lumMod val="75000"/>
              </a:schemeClr>
            </a:solidFill>
            <a:ln w="9525" cap="flat">
              <a:solidFill>
                <a:srgbClr val="FFFFF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42" name="Freeform 38">
              <a:extLst>
                <a:ext uri="{FF2B5EF4-FFF2-40B4-BE49-F238E27FC236}">
                  <a16:creationId xmlns="" xmlns:a16="http://schemas.microsoft.com/office/drawing/2014/main" id="{056FF1E1-A424-4ACF-BFA2-8B8DF567C155}"/>
                </a:ext>
              </a:extLst>
            </p:cNvPr>
            <p:cNvSpPr>
              <a:spLocks noChangeArrowheads="1"/>
            </p:cNvSpPr>
            <p:nvPr/>
          </p:nvSpPr>
          <p:spPr bwMode="auto">
            <a:xfrm>
              <a:off x="3322110" y="5203859"/>
              <a:ext cx="1672371" cy="3652140"/>
            </a:xfrm>
            <a:custGeom>
              <a:avLst/>
              <a:gdLst>
                <a:gd name="T0" fmla="*/ 1504 w 2614"/>
                <a:gd name="T1" fmla="*/ 2 h 5709"/>
                <a:gd name="T2" fmla="*/ 1525 w 2614"/>
                <a:gd name="T3" fmla="*/ 0 h 5709"/>
                <a:gd name="T4" fmla="*/ 1521 w 2614"/>
                <a:gd name="T5" fmla="*/ 17 h 5709"/>
                <a:gd name="T6" fmla="*/ 1520 w 2614"/>
                <a:gd name="T7" fmla="*/ 17 h 5709"/>
                <a:gd name="T8" fmla="*/ 1509 w 2614"/>
                <a:gd name="T9" fmla="*/ 30 h 5709"/>
                <a:gd name="T10" fmla="*/ 1130 w 2614"/>
                <a:gd name="T11" fmla="*/ 452 h 5709"/>
                <a:gd name="T12" fmla="*/ 1662 w 2614"/>
                <a:gd name="T13" fmla="*/ 457 h 5709"/>
                <a:gd name="T14" fmla="*/ 2018 w 2614"/>
                <a:gd name="T15" fmla="*/ 41 h 5709"/>
                <a:gd name="T16" fmla="*/ 2030 w 2614"/>
                <a:gd name="T17" fmla="*/ 27 h 5709"/>
                <a:gd name="T18" fmla="*/ 2030 w 2614"/>
                <a:gd name="T19" fmla="*/ 25 h 5709"/>
                <a:gd name="T20" fmla="*/ 2058 w 2614"/>
                <a:gd name="T21" fmla="*/ 38 h 5709"/>
                <a:gd name="T22" fmla="*/ 1785 w 2614"/>
                <a:gd name="T23" fmla="*/ 487 h 5709"/>
                <a:gd name="T24" fmla="*/ 1940 w 2614"/>
                <a:gd name="T25" fmla="*/ 1460 h 5709"/>
                <a:gd name="T26" fmla="*/ 2356 w 2614"/>
                <a:gd name="T27" fmla="*/ 2185 h 5709"/>
                <a:gd name="T28" fmla="*/ 2361 w 2614"/>
                <a:gd name="T29" fmla="*/ 2189 h 5709"/>
                <a:gd name="T30" fmla="*/ 2361 w 2614"/>
                <a:gd name="T31" fmla="*/ 2190 h 5709"/>
                <a:gd name="T32" fmla="*/ 2101 w 2614"/>
                <a:gd name="T33" fmla="*/ 2855 h 5709"/>
                <a:gd name="T34" fmla="*/ 1300 w 2614"/>
                <a:gd name="T35" fmla="*/ 4018 h 5709"/>
                <a:gd name="T36" fmla="*/ 1294 w 2614"/>
                <a:gd name="T37" fmla="*/ 4053 h 5709"/>
                <a:gd name="T38" fmla="*/ 1334 w 2614"/>
                <a:gd name="T39" fmla="*/ 4126 h 5709"/>
                <a:gd name="T40" fmla="*/ 1871 w 2614"/>
                <a:gd name="T41" fmla="*/ 4469 h 5709"/>
                <a:gd name="T42" fmla="*/ 2507 w 2614"/>
                <a:gd name="T43" fmla="*/ 4811 h 5709"/>
                <a:gd name="T44" fmla="*/ 2613 w 2614"/>
                <a:gd name="T45" fmla="*/ 4861 h 5709"/>
                <a:gd name="T46" fmla="*/ 2560 w 2614"/>
                <a:gd name="T47" fmla="*/ 5064 h 5709"/>
                <a:gd name="T48" fmla="*/ 2560 w 2614"/>
                <a:gd name="T49" fmla="*/ 5064 h 5709"/>
                <a:gd name="T50" fmla="*/ 2302 w 2614"/>
                <a:gd name="T51" fmla="*/ 5708 h 5709"/>
                <a:gd name="T52" fmla="*/ 1933 w 2614"/>
                <a:gd name="T53" fmla="*/ 5571 h 5709"/>
                <a:gd name="T54" fmla="*/ 1423 w 2614"/>
                <a:gd name="T55" fmla="*/ 5357 h 5709"/>
                <a:gd name="T56" fmla="*/ 742 w 2614"/>
                <a:gd name="T57" fmla="*/ 5018 h 5709"/>
                <a:gd name="T58" fmla="*/ 196 w 2614"/>
                <a:gd name="T59" fmla="*/ 4600 h 5709"/>
                <a:gd name="T60" fmla="*/ 1 w 2614"/>
                <a:gd name="T61" fmla="*/ 4102 h 5709"/>
                <a:gd name="T62" fmla="*/ 341 w 2614"/>
                <a:gd name="T63" fmla="*/ 2979 h 5709"/>
                <a:gd name="T64" fmla="*/ 1120 w 2614"/>
                <a:gd name="T65" fmla="*/ 1584 h 5709"/>
                <a:gd name="T66" fmla="*/ 1123 w 2614"/>
                <a:gd name="T67" fmla="*/ 1558 h 5709"/>
                <a:gd name="T68" fmla="*/ 1041 w 2614"/>
                <a:gd name="T69" fmla="*/ 1151 h 5709"/>
                <a:gd name="T70" fmla="*/ 980 w 2614"/>
                <a:gd name="T71" fmla="*/ 615 h 5709"/>
                <a:gd name="T72" fmla="*/ 1001 w 2614"/>
                <a:gd name="T73" fmla="*/ 441 h 5709"/>
                <a:gd name="T74" fmla="*/ 1504 w 2614"/>
                <a:gd name="T75" fmla="*/ 5 h 5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4" h="5709">
                  <a:moveTo>
                    <a:pt x="1504" y="5"/>
                  </a:moveTo>
                  <a:lnTo>
                    <a:pt x="1504" y="2"/>
                  </a:lnTo>
                  <a:lnTo>
                    <a:pt x="1504" y="2"/>
                  </a:lnTo>
                  <a:cubicBezTo>
                    <a:pt x="1511" y="1"/>
                    <a:pt x="1518" y="0"/>
                    <a:pt x="1525" y="0"/>
                  </a:cubicBezTo>
                  <a:lnTo>
                    <a:pt x="1525" y="0"/>
                  </a:lnTo>
                  <a:cubicBezTo>
                    <a:pt x="1524" y="5"/>
                    <a:pt x="1523" y="11"/>
                    <a:pt x="1521" y="17"/>
                  </a:cubicBezTo>
                  <a:lnTo>
                    <a:pt x="1520" y="17"/>
                  </a:lnTo>
                  <a:lnTo>
                    <a:pt x="1520" y="17"/>
                  </a:lnTo>
                  <a:cubicBezTo>
                    <a:pt x="1517" y="21"/>
                    <a:pt x="1513" y="25"/>
                    <a:pt x="1509" y="30"/>
                  </a:cubicBezTo>
                  <a:lnTo>
                    <a:pt x="1509" y="30"/>
                  </a:lnTo>
                  <a:cubicBezTo>
                    <a:pt x="1392" y="153"/>
                    <a:pt x="1240" y="323"/>
                    <a:pt x="1122" y="446"/>
                  </a:cubicBezTo>
                  <a:lnTo>
                    <a:pt x="1130" y="452"/>
                  </a:lnTo>
                  <a:lnTo>
                    <a:pt x="1130" y="452"/>
                  </a:lnTo>
                  <a:cubicBezTo>
                    <a:pt x="1307" y="465"/>
                    <a:pt x="1485" y="471"/>
                    <a:pt x="1662" y="457"/>
                  </a:cubicBezTo>
                  <a:lnTo>
                    <a:pt x="1662" y="457"/>
                  </a:lnTo>
                  <a:cubicBezTo>
                    <a:pt x="1775" y="339"/>
                    <a:pt x="1895" y="177"/>
                    <a:pt x="2018" y="41"/>
                  </a:cubicBezTo>
                  <a:lnTo>
                    <a:pt x="2018" y="41"/>
                  </a:lnTo>
                  <a:cubicBezTo>
                    <a:pt x="2022" y="36"/>
                    <a:pt x="2026" y="32"/>
                    <a:pt x="2030" y="27"/>
                  </a:cubicBezTo>
                  <a:lnTo>
                    <a:pt x="2030" y="25"/>
                  </a:lnTo>
                  <a:lnTo>
                    <a:pt x="2030" y="25"/>
                  </a:lnTo>
                  <a:cubicBezTo>
                    <a:pt x="2040" y="26"/>
                    <a:pt x="2050" y="28"/>
                    <a:pt x="2059" y="30"/>
                  </a:cubicBezTo>
                  <a:lnTo>
                    <a:pt x="2058" y="38"/>
                  </a:lnTo>
                  <a:lnTo>
                    <a:pt x="2058" y="38"/>
                  </a:lnTo>
                  <a:cubicBezTo>
                    <a:pt x="1961" y="158"/>
                    <a:pt x="1785" y="458"/>
                    <a:pt x="1785" y="487"/>
                  </a:cubicBezTo>
                  <a:lnTo>
                    <a:pt x="1785" y="487"/>
                  </a:lnTo>
                  <a:cubicBezTo>
                    <a:pt x="1785" y="487"/>
                    <a:pt x="1861" y="1192"/>
                    <a:pt x="1940" y="1460"/>
                  </a:cubicBezTo>
                  <a:lnTo>
                    <a:pt x="1940" y="1460"/>
                  </a:lnTo>
                  <a:cubicBezTo>
                    <a:pt x="2021" y="1730"/>
                    <a:pt x="2152" y="1990"/>
                    <a:pt x="2356" y="2185"/>
                  </a:cubicBezTo>
                  <a:lnTo>
                    <a:pt x="2356" y="2185"/>
                  </a:lnTo>
                  <a:cubicBezTo>
                    <a:pt x="2357" y="2186"/>
                    <a:pt x="2359" y="2188"/>
                    <a:pt x="2361" y="2189"/>
                  </a:cubicBezTo>
                  <a:lnTo>
                    <a:pt x="2361" y="2190"/>
                  </a:lnTo>
                  <a:lnTo>
                    <a:pt x="2361" y="2190"/>
                  </a:lnTo>
                  <a:cubicBezTo>
                    <a:pt x="2317" y="2425"/>
                    <a:pt x="2221" y="2648"/>
                    <a:pt x="2101" y="2855"/>
                  </a:cubicBezTo>
                  <a:lnTo>
                    <a:pt x="2101" y="2855"/>
                  </a:lnTo>
                  <a:cubicBezTo>
                    <a:pt x="1867" y="3266"/>
                    <a:pt x="1458" y="3575"/>
                    <a:pt x="1300" y="4018"/>
                  </a:cubicBezTo>
                  <a:lnTo>
                    <a:pt x="1300" y="4018"/>
                  </a:lnTo>
                  <a:cubicBezTo>
                    <a:pt x="1296" y="4030"/>
                    <a:pt x="1294" y="4041"/>
                    <a:pt x="1294" y="4053"/>
                  </a:cubicBezTo>
                  <a:lnTo>
                    <a:pt x="1294" y="4053"/>
                  </a:lnTo>
                  <a:cubicBezTo>
                    <a:pt x="1295" y="4083"/>
                    <a:pt x="1311" y="4110"/>
                    <a:pt x="1334" y="4126"/>
                  </a:cubicBezTo>
                  <a:lnTo>
                    <a:pt x="1334" y="4126"/>
                  </a:lnTo>
                  <a:cubicBezTo>
                    <a:pt x="1510" y="4246"/>
                    <a:pt x="1688" y="4361"/>
                    <a:pt x="1871" y="4469"/>
                  </a:cubicBezTo>
                  <a:lnTo>
                    <a:pt x="1871" y="4469"/>
                  </a:lnTo>
                  <a:lnTo>
                    <a:pt x="1871" y="4469"/>
                  </a:lnTo>
                  <a:cubicBezTo>
                    <a:pt x="2078" y="4592"/>
                    <a:pt x="2291" y="4706"/>
                    <a:pt x="2507" y="4811"/>
                  </a:cubicBezTo>
                  <a:lnTo>
                    <a:pt x="2507" y="4811"/>
                  </a:lnTo>
                  <a:cubicBezTo>
                    <a:pt x="2542" y="4828"/>
                    <a:pt x="2577" y="4845"/>
                    <a:pt x="2613" y="4861"/>
                  </a:cubicBezTo>
                  <a:lnTo>
                    <a:pt x="2613" y="4861"/>
                  </a:lnTo>
                  <a:cubicBezTo>
                    <a:pt x="2598" y="4930"/>
                    <a:pt x="2580" y="4997"/>
                    <a:pt x="2560" y="5064"/>
                  </a:cubicBezTo>
                  <a:lnTo>
                    <a:pt x="2560" y="5064"/>
                  </a:lnTo>
                  <a:lnTo>
                    <a:pt x="2560" y="5064"/>
                  </a:lnTo>
                  <a:cubicBezTo>
                    <a:pt x="2496" y="5287"/>
                    <a:pt x="2409" y="5503"/>
                    <a:pt x="2302" y="5708"/>
                  </a:cubicBezTo>
                  <a:lnTo>
                    <a:pt x="2302" y="5708"/>
                  </a:lnTo>
                  <a:cubicBezTo>
                    <a:pt x="2181" y="5665"/>
                    <a:pt x="2055" y="5618"/>
                    <a:pt x="1933" y="5572"/>
                  </a:cubicBezTo>
                  <a:lnTo>
                    <a:pt x="1933" y="5571"/>
                  </a:lnTo>
                  <a:lnTo>
                    <a:pt x="1933" y="5571"/>
                  </a:lnTo>
                  <a:cubicBezTo>
                    <a:pt x="1744" y="5498"/>
                    <a:pt x="1563" y="5424"/>
                    <a:pt x="1423" y="5357"/>
                  </a:cubicBezTo>
                  <a:lnTo>
                    <a:pt x="1423" y="5357"/>
                  </a:lnTo>
                  <a:cubicBezTo>
                    <a:pt x="1202" y="5252"/>
                    <a:pt x="965" y="5145"/>
                    <a:pt x="742" y="5018"/>
                  </a:cubicBezTo>
                  <a:lnTo>
                    <a:pt x="742" y="5018"/>
                  </a:lnTo>
                  <a:cubicBezTo>
                    <a:pt x="540" y="4901"/>
                    <a:pt x="349" y="4767"/>
                    <a:pt x="196" y="4600"/>
                  </a:cubicBezTo>
                  <a:lnTo>
                    <a:pt x="196" y="4600"/>
                  </a:lnTo>
                  <a:cubicBezTo>
                    <a:pt x="89" y="4484"/>
                    <a:pt x="0" y="4261"/>
                    <a:pt x="1" y="4102"/>
                  </a:cubicBezTo>
                  <a:lnTo>
                    <a:pt x="1" y="4102"/>
                  </a:lnTo>
                  <a:cubicBezTo>
                    <a:pt x="2" y="3729"/>
                    <a:pt x="184" y="3314"/>
                    <a:pt x="341" y="2979"/>
                  </a:cubicBezTo>
                  <a:lnTo>
                    <a:pt x="341" y="2979"/>
                  </a:lnTo>
                  <a:cubicBezTo>
                    <a:pt x="549" y="2537"/>
                    <a:pt x="886" y="2017"/>
                    <a:pt x="1120" y="1584"/>
                  </a:cubicBezTo>
                  <a:lnTo>
                    <a:pt x="1120" y="1584"/>
                  </a:lnTo>
                  <a:cubicBezTo>
                    <a:pt x="1124" y="1575"/>
                    <a:pt x="1126" y="1567"/>
                    <a:pt x="1123" y="1558"/>
                  </a:cubicBezTo>
                  <a:lnTo>
                    <a:pt x="1123" y="1558"/>
                  </a:lnTo>
                  <a:cubicBezTo>
                    <a:pt x="1091" y="1424"/>
                    <a:pt x="1063" y="1288"/>
                    <a:pt x="1041" y="1151"/>
                  </a:cubicBezTo>
                  <a:lnTo>
                    <a:pt x="1041" y="1151"/>
                  </a:lnTo>
                  <a:cubicBezTo>
                    <a:pt x="1011" y="974"/>
                    <a:pt x="991" y="795"/>
                    <a:pt x="980" y="615"/>
                  </a:cubicBezTo>
                  <a:lnTo>
                    <a:pt x="980" y="615"/>
                  </a:lnTo>
                  <a:cubicBezTo>
                    <a:pt x="979" y="590"/>
                    <a:pt x="989" y="454"/>
                    <a:pt x="1001" y="441"/>
                  </a:cubicBezTo>
                  <a:lnTo>
                    <a:pt x="1001" y="441"/>
                  </a:lnTo>
                  <a:cubicBezTo>
                    <a:pt x="1145" y="293"/>
                    <a:pt x="1348" y="139"/>
                    <a:pt x="1504" y="5"/>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dirty="0"/>
            </a:p>
          </p:txBody>
        </p:sp>
        <p:sp>
          <p:nvSpPr>
            <p:cNvPr id="43" name="Freeform 39">
              <a:extLst>
                <a:ext uri="{FF2B5EF4-FFF2-40B4-BE49-F238E27FC236}">
                  <a16:creationId xmlns="" xmlns:a16="http://schemas.microsoft.com/office/drawing/2014/main" id="{EF2B58F0-60B4-40C5-A307-3EDFD0D47A2A}"/>
                </a:ext>
              </a:extLst>
            </p:cNvPr>
            <p:cNvSpPr>
              <a:spLocks noChangeArrowheads="1"/>
            </p:cNvSpPr>
            <p:nvPr/>
          </p:nvSpPr>
          <p:spPr bwMode="auto">
            <a:xfrm>
              <a:off x="3795901" y="8413230"/>
              <a:ext cx="975784" cy="1418554"/>
            </a:xfrm>
            <a:custGeom>
              <a:avLst/>
              <a:gdLst>
                <a:gd name="T0" fmla="*/ 1479 w 1524"/>
                <a:gd name="T1" fmla="*/ 1747 h 2220"/>
                <a:gd name="T2" fmla="*/ 1479 w 1524"/>
                <a:gd name="T3" fmla="*/ 1747 h 2220"/>
                <a:gd name="T4" fmla="*/ 1523 w 1524"/>
                <a:gd name="T5" fmla="*/ 1884 h 2220"/>
                <a:gd name="T6" fmla="*/ 1523 w 1524"/>
                <a:gd name="T7" fmla="*/ 1884 h 2220"/>
                <a:gd name="T8" fmla="*/ 652 w 1524"/>
                <a:gd name="T9" fmla="*/ 2208 h 2220"/>
                <a:gd name="T10" fmla="*/ 652 w 1524"/>
                <a:gd name="T11" fmla="*/ 2208 h 2220"/>
                <a:gd name="T12" fmla="*/ 569 w 1524"/>
                <a:gd name="T13" fmla="*/ 2219 h 2220"/>
                <a:gd name="T14" fmla="*/ 569 w 1524"/>
                <a:gd name="T15" fmla="*/ 2219 h 2220"/>
                <a:gd name="T16" fmla="*/ 0 w 1524"/>
                <a:gd name="T17" fmla="*/ 0 h 2220"/>
                <a:gd name="T18" fmla="*/ 0 w 1524"/>
                <a:gd name="T19" fmla="*/ 0 h 2220"/>
                <a:gd name="T20" fmla="*/ 681 w 1524"/>
                <a:gd name="T21" fmla="*/ 339 h 2220"/>
                <a:gd name="T22" fmla="*/ 681 w 1524"/>
                <a:gd name="T23" fmla="*/ 339 h 2220"/>
                <a:gd name="T24" fmla="*/ 1191 w 1524"/>
                <a:gd name="T25" fmla="*/ 553 h 2220"/>
                <a:gd name="T26" fmla="*/ 1191 w 1524"/>
                <a:gd name="T27" fmla="*/ 553 h 2220"/>
                <a:gd name="T28" fmla="*/ 1191 w 1524"/>
                <a:gd name="T29" fmla="*/ 553 h 2220"/>
                <a:gd name="T30" fmla="*/ 1479 w 1524"/>
                <a:gd name="T31" fmla="*/ 1747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4" h="2220">
                  <a:moveTo>
                    <a:pt x="1479" y="1747"/>
                  </a:moveTo>
                  <a:lnTo>
                    <a:pt x="1479" y="1747"/>
                  </a:lnTo>
                  <a:cubicBezTo>
                    <a:pt x="1493" y="1793"/>
                    <a:pt x="1508" y="1838"/>
                    <a:pt x="1523" y="1884"/>
                  </a:cubicBezTo>
                  <a:lnTo>
                    <a:pt x="1523" y="1884"/>
                  </a:lnTo>
                  <a:cubicBezTo>
                    <a:pt x="1256" y="2046"/>
                    <a:pt x="959" y="2157"/>
                    <a:pt x="652" y="2208"/>
                  </a:cubicBezTo>
                  <a:lnTo>
                    <a:pt x="652" y="2208"/>
                  </a:lnTo>
                  <a:cubicBezTo>
                    <a:pt x="624" y="2213"/>
                    <a:pt x="597" y="2217"/>
                    <a:pt x="569" y="2219"/>
                  </a:cubicBezTo>
                  <a:lnTo>
                    <a:pt x="569" y="2219"/>
                  </a:lnTo>
                  <a:cubicBezTo>
                    <a:pt x="282" y="1510"/>
                    <a:pt x="55" y="734"/>
                    <a:pt x="0" y="0"/>
                  </a:cubicBezTo>
                  <a:lnTo>
                    <a:pt x="0" y="0"/>
                  </a:lnTo>
                  <a:cubicBezTo>
                    <a:pt x="223" y="127"/>
                    <a:pt x="460" y="234"/>
                    <a:pt x="681" y="339"/>
                  </a:cubicBezTo>
                  <a:lnTo>
                    <a:pt x="681" y="339"/>
                  </a:lnTo>
                  <a:cubicBezTo>
                    <a:pt x="821" y="406"/>
                    <a:pt x="1002" y="480"/>
                    <a:pt x="1191" y="553"/>
                  </a:cubicBezTo>
                  <a:lnTo>
                    <a:pt x="1191" y="553"/>
                  </a:lnTo>
                  <a:lnTo>
                    <a:pt x="1191" y="553"/>
                  </a:lnTo>
                  <a:cubicBezTo>
                    <a:pt x="1254" y="958"/>
                    <a:pt x="1356" y="1356"/>
                    <a:pt x="1479" y="1747"/>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44" name="Freeform 40">
              <a:extLst>
                <a:ext uri="{FF2B5EF4-FFF2-40B4-BE49-F238E27FC236}">
                  <a16:creationId xmlns="" xmlns:a16="http://schemas.microsoft.com/office/drawing/2014/main" id="{415FADB0-0723-4165-BE9D-ED661ED41932}"/>
                </a:ext>
              </a:extLst>
            </p:cNvPr>
            <p:cNvSpPr>
              <a:spLocks noChangeArrowheads="1"/>
            </p:cNvSpPr>
            <p:nvPr/>
          </p:nvSpPr>
          <p:spPr bwMode="auto">
            <a:xfrm>
              <a:off x="5160871" y="8557060"/>
              <a:ext cx="533016" cy="882717"/>
            </a:xfrm>
            <a:custGeom>
              <a:avLst/>
              <a:gdLst>
                <a:gd name="T0" fmla="*/ 828 w 835"/>
                <a:gd name="T1" fmla="*/ 140 h 1382"/>
                <a:gd name="T2" fmla="*/ 828 w 835"/>
                <a:gd name="T3" fmla="*/ 140 h 1382"/>
                <a:gd name="T4" fmla="*/ 14 w 835"/>
                <a:gd name="T5" fmla="*/ 1375 h 1382"/>
                <a:gd name="T6" fmla="*/ 14 w 835"/>
                <a:gd name="T7" fmla="*/ 1375 h 1382"/>
                <a:gd name="T8" fmla="*/ 1 w 835"/>
                <a:gd name="T9" fmla="*/ 1368 h 1382"/>
                <a:gd name="T10" fmla="*/ 1 w 835"/>
                <a:gd name="T11" fmla="*/ 1368 h 1382"/>
                <a:gd name="T12" fmla="*/ 105 w 835"/>
                <a:gd name="T13" fmla="*/ 727 h 1382"/>
                <a:gd name="T14" fmla="*/ 105 w 835"/>
                <a:gd name="T15" fmla="*/ 727 h 1382"/>
                <a:gd name="T16" fmla="*/ 102 w 835"/>
                <a:gd name="T17" fmla="*/ 706 h 1382"/>
                <a:gd name="T18" fmla="*/ 102 w 835"/>
                <a:gd name="T19" fmla="*/ 706 h 1382"/>
                <a:gd name="T20" fmla="*/ 198 w 835"/>
                <a:gd name="T21" fmla="*/ 621 h 1382"/>
                <a:gd name="T22" fmla="*/ 198 w 835"/>
                <a:gd name="T23" fmla="*/ 621 h 1382"/>
                <a:gd name="T24" fmla="*/ 620 w 835"/>
                <a:gd name="T25" fmla="*/ 0 h 1382"/>
                <a:gd name="T26" fmla="*/ 620 w 835"/>
                <a:gd name="T27" fmla="*/ 0 h 1382"/>
                <a:gd name="T28" fmla="*/ 815 w 835"/>
                <a:gd name="T29" fmla="*/ 103 h 1382"/>
                <a:gd name="T30" fmla="*/ 815 w 835"/>
                <a:gd name="T31" fmla="*/ 103 h 1382"/>
                <a:gd name="T32" fmla="*/ 828 w 835"/>
                <a:gd name="T33" fmla="*/ 14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5" h="1382">
                  <a:moveTo>
                    <a:pt x="828" y="140"/>
                  </a:moveTo>
                  <a:lnTo>
                    <a:pt x="828" y="140"/>
                  </a:lnTo>
                  <a:cubicBezTo>
                    <a:pt x="660" y="541"/>
                    <a:pt x="320" y="1060"/>
                    <a:pt x="14" y="1375"/>
                  </a:cubicBezTo>
                  <a:lnTo>
                    <a:pt x="14" y="1375"/>
                  </a:lnTo>
                  <a:cubicBezTo>
                    <a:pt x="9" y="1381"/>
                    <a:pt x="0" y="1376"/>
                    <a:pt x="1" y="1368"/>
                  </a:cubicBezTo>
                  <a:lnTo>
                    <a:pt x="1" y="1368"/>
                  </a:lnTo>
                  <a:cubicBezTo>
                    <a:pt x="37" y="1187"/>
                    <a:pt x="61" y="1009"/>
                    <a:pt x="105" y="727"/>
                  </a:cubicBezTo>
                  <a:lnTo>
                    <a:pt x="105" y="727"/>
                  </a:lnTo>
                  <a:cubicBezTo>
                    <a:pt x="107" y="720"/>
                    <a:pt x="105" y="713"/>
                    <a:pt x="102" y="706"/>
                  </a:cubicBezTo>
                  <a:lnTo>
                    <a:pt x="102" y="706"/>
                  </a:lnTo>
                  <a:cubicBezTo>
                    <a:pt x="137" y="681"/>
                    <a:pt x="168" y="651"/>
                    <a:pt x="198" y="621"/>
                  </a:cubicBezTo>
                  <a:lnTo>
                    <a:pt x="198" y="621"/>
                  </a:lnTo>
                  <a:cubicBezTo>
                    <a:pt x="373" y="441"/>
                    <a:pt x="516" y="230"/>
                    <a:pt x="620" y="0"/>
                  </a:cubicBezTo>
                  <a:lnTo>
                    <a:pt x="620" y="0"/>
                  </a:lnTo>
                  <a:cubicBezTo>
                    <a:pt x="689" y="33"/>
                    <a:pt x="755" y="68"/>
                    <a:pt x="815" y="103"/>
                  </a:cubicBezTo>
                  <a:lnTo>
                    <a:pt x="815" y="103"/>
                  </a:lnTo>
                  <a:cubicBezTo>
                    <a:pt x="828" y="110"/>
                    <a:pt x="834" y="127"/>
                    <a:pt x="828" y="140"/>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45" name="Freeform 41">
              <a:extLst>
                <a:ext uri="{FF2B5EF4-FFF2-40B4-BE49-F238E27FC236}">
                  <a16:creationId xmlns="" xmlns:a16="http://schemas.microsoft.com/office/drawing/2014/main" id="{51BE1D4E-110F-427C-88C4-32DFC4ADF023}"/>
                </a:ext>
              </a:extLst>
            </p:cNvPr>
            <p:cNvSpPr>
              <a:spLocks noChangeArrowheads="1"/>
            </p:cNvSpPr>
            <p:nvPr/>
          </p:nvSpPr>
          <p:spPr bwMode="auto">
            <a:xfrm>
              <a:off x="4410701" y="10054577"/>
              <a:ext cx="566858" cy="927842"/>
            </a:xfrm>
            <a:custGeom>
              <a:avLst/>
              <a:gdLst>
                <a:gd name="T0" fmla="*/ 818 w 888"/>
                <a:gd name="T1" fmla="*/ 0 h 1449"/>
                <a:gd name="T2" fmla="*/ 818 w 888"/>
                <a:gd name="T3" fmla="*/ 0 h 1449"/>
                <a:gd name="T4" fmla="*/ 847 w 888"/>
                <a:gd name="T5" fmla="*/ 310 h 1449"/>
                <a:gd name="T6" fmla="*/ 847 w 888"/>
                <a:gd name="T7" fmla="*/ 310 h 1449"/>
                <a:gd name="T8" fmla="*/ 28 w 888"/>
                <a:gd name="T9" fmla="*/ 1436 h 1449"/>
                <a:gd name="T10" fmla="*/ 28 w 888"/>
                <a:gd name="T11" fmla="*/ 1436 h 1449"/>
                <a:gd name="T12" fmla="*/ 1 w 888"/>
                <a:gd name="T13" fmla="*/ 1426 h 1449"/>
                <a:gd name="T14" fmla="*/ 1 w 888"/>
                <a:gd name="T15" fmla="*/ 1426 h 1449"/>
                <a:gd name="T16" fmla="*/ 5 w 888"/>
                <a:gd name="T17" fmla="*/ 728 h 1449"/>
                <a:gd name="T18" fmla="*/ 5 w 888"/>
                <a:gd name="T19" fmla="*/ 728 h 1449"/>
                <a:gd name="T20" fmla="*/ 817 w 888"/>
                <a:gd name="T21" fmla="*/ 0 h 1449"/>
                <a:gd name="T22" fmla="*/ 818 w 888"/>
                <a:gd name="T23" fmla="*/ 0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8" h="1449">
                  <a:moveTo>
                    <a:pt x="818" y="0"/>
                  </a:moveTo>
                  <a:lnTo>
                    <a:pt x="818" y="0"/>
                  </a:lnTo>
                  <a:cubicBezTo>
                    <a:pt x="860" y="105"/>
                    <a:pt x="887" y="215"/>
                    <a:pt x="847" y="310"/>
                  </a:cubicBezTo>
                  <a:lnTo>
                    <a:pt x="847" y="310"/>
                  </a:lnTo>
                  <a:cubicBezTo>
                    <a:pt x="669" y="731"/>
                    <a:pt x="289" y="1067"/>
                    <a:pt x="28" y="1436"/>
                  </a:cubicBezTo>
                  <a:lnTo>
                    <a:pt x="28" y="1436"/>
                  </a:lnTo>
                  <a:cubicBezTo>
                    <a:pt x="19" y="1448"/>
                    <a:pt x="0" y="1441"/>
                    <a:pt x="1" y="1426"/>
                  </a:cubicBezTo>
                  <a:lnTo>
                    <a:pt x="1" y="1426"/>
                  </a:lnTo>
                  <a:cubicBezTo>
                    <a:pt x="11" y="1213"/>
                    <a:pt x="10" y="956"/>
                    <a:pt x="5" y="728"/>
                  </a:cubicBezTo>
                  <a:lnTo>
                    <a:pt x="5" y="728"/>
                  </a:lnTo>
                  <a:cubicBezTo>
                    <a:pt x="322" y="556"/>
                    <a:pt x="598" y="364"/>
                    <a:pt x="817" y="0"/>
                  </a:cubicBezTo>
                  <a:lnTo>
                    <a:pt x="818" y="0"/>
                  </a:ln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46" name="Freeform 42">
              <a:extLst>
                <a:ext uri="{FF2B5EF4-FFF2-40B4-BE49-F238E27FC236}">
                  <a16:creationId xmlns="" xmlns:a16="http://schemas.microsoft.com/office/drawing/2014/main" id="{56EB063E-16E7-4D1B-8382-1C952D61C029}"/>
                </a:ext>
              </a:extLst>
            </p:cNvPr>
            <p:cNvSpPr>
              <a:spLocks noChangeArrowheads="1"/>
            </p:cNvSpPr>
            <p:nvPr/>
          </p:nvSpPr>
          <p:spPr bwMode="auto">
            <a:xfrm>
              <a:off x="3705655" y="4072966"/>
              <a:ext cx="1931828" cy="1466496"/>
            </a:xfrm>
            <a:custGeom>
              <a:avLst/>
              <a:gdLst>
                <a:gd name="T0" fmla="*/ 1399 w 3021"/>
                <a:gd name="T1" fmla="*/ 1805 h 2293"/>
                <a:gd name="T2" fmla="*/ 1434 w 3021"/>
                <a:gd name="T3" fmla="*/ 1071 h 2293"/>
                <a:gd name="T4" fmla="*/ 1607 w 3021"/>
                <a:gd name="T5" fmla="*/ 1042 h 2293"/>
                <a:gd name="T6" fmla="*/ 1626 w 3021"/>
                <a:gd name="T7" fmla="*/ 888 h 2293"/>
                <a:gd name="T8" fmla="*/ 1474 w 3021"/>
                <a:gd name="T9" fmla="*/ 859 h 2293"/>
                <a:gd name="T10" fmla="*/ 1193 w 3021"/>
                <a:gd name="T11" fmla="*/ 278 h 2293"/>
                <a:gd name="T12" fmla="*/ 996 w 3021"/>
                <a:gd name="T13" fmla="*/ 532 h 2293"/>
                <a:gd name="T14" fmla="*/ 903 w 3021"/>
                <a:gd name="T15" fmla="*/ 660 h 2293"/>
                <a:gd name="T16" fmla="*/ 838 w 3021"/>
                <a:gd name="T17" fmla="*/ 676 h 2293"/>
                <a:gd name="T18" fmla="*/ 805 w 3021"/>
                <a:gd name="T19" fmla="*/ 827 h 2293"/>
                <a:gd name="T20" fmla="*/ 828 w 3021"/>
                <a:gd name="T21" fmla="*/ 853 h 2293"/>
                <a:gd name="T22" fmla="*/ 824 w 3021"/>
                <a:gd name="T23" fmla="*/ 895 h 2293"/>
                <a:gd name="T24" fmla="*/ 777 w 3021"/>
                <a:gd name="T25" fmla="*/ 1101 h 2293"/>
                <a:gd name="T26" fmla="*/ 815 w 3021"/>
                <a:gd name="T27" fmla="*/ 1255 h 2293"/>
                <a:gd name="T28" fmla="*/ 885 w 3021"/>
                <a:gd name="T29" fmla="*/ 1280 h 2293"/>
                <a:gd name="T30" fmla="*/ 1026 w 3021"/>
                <a:gd name="T31" fmla="*/ 1278 h 2293"/>
                <a:gd name="T32" fmla="*/ 1026 w 3021"/>
                <a:gd name="T33" fmla="*/ 1281 h 2293"/>
                <a:gd name="T34" fmla="*/ 924 w 3021"/>
                <a:gd name="T35" fmla="*/ 1767 h 2293"/>
                <a:gd name="T36" fmla="*/ 903 w 3021"/>
                <a:gd name="T37" fmla="*/ 1769 h 2293"/>
                <a:gd name="T38" fmla="*/ 464 w 3021"/>
                <a:gd name="T39" fmla="*/ 1954 h 2293"/>
                <a:gd name="T40" fmla="*/ 410 w 3021"/>
                <a:gd name="T41" fmla="*/ 1984 h 2293"/>
                <a:gd name="T42" fmla="*/ 393 w 3021"/>
                <a:gd name="T43" fmla="*/ 1982 h 2293"/>
                <a:gd name="T44" fmla="*/ 284 w 3021"/>
                <a:gd name="T45" fmla="*/ 1919 h 2293"/>
                <a:gd name="T46" fmla="*/ 420 w 3021"/>
                <a:gd name="T47" fmla="*/ 1835 h 2293"/>
                <a:gd name="T48" fmla="*/ 186 w 3021"/>
                <a:gd name="T49" fmla="*/ 1775 h 2293"/>
                <a:gd name="T50" fmla="*/ 420 w 3021"/>
                <a:gd name="T51" fmla="*/ 1641 h 2293"/>
                <a:gd name="T52" fmla="*/ 410 w 3021"/>
                <a:gd name="T53" fmla="*/ 1625 h 2293"/>
                <a:gd name="T54" fmla="*/ 4 w 3021"/>
                <a:gd name="T55" fmla="*/ 1404 h 2293"/>
                <a:gd name="T56" fmla="*/ 16 w 3021"/>
                <a:gd name="T57" fmla="*/ 1386 h 2293"/>
                <a:gd name="T58" fmla="*/ 399 w 3021"/>
                <a:gd name="T59" fmla="*/ 1301 h 2293"/>
                <a:gd name="T60" fmla="*/ 694 w 3021"/>
                <a:gd name="T61" fmla="*/ 706 h 2293"/>
                <a:gd name="T62" fmla="*/ 1387 w 3021"/>
                <a:gd name="T63" fmla="*/ 3 h 2293"/>
                <a:gd name="T64" fmla="*/ 1984 w 3021"/>
                <a:gd name="T65" fmla="*/ 342 h 2293"/>
                <a:gd name="T66" fmla="*/ 2288 w 3021"/>
                <a:gd name="T67" fmla="*/ 1007 h 2293"/>
                <a:gd name="T68" fmla="*/ 2375 w 3021"/>
                <a:gd name="T69" fmla="*/ 1157 h 2293"/>
                <a:gd name="T70" fmla="*/ 2663 w 3021"/>
                <a:gd name="T71" fmla="*/ 1316 h 2293"/>
                <a:gd name="T72" fmla="*/ 3020 w 3021"/>
                <a:gd name="T73" fmla="*/ 1386 h 2293"/>
                <a:gd name="T74" fmla="*/ 2745 w 3021"/>
                <a:gd name="T75" fmla="*/ 1654 h 2293"/>
                <a:gd name="T76" fmla="*/ 2371 w 3021"/>
                <a:gd name="T77" fmla="*/ 1612 h 2293"/>
                <a:gd name="T78" fmla="*/ 2365 w 3021"/>
                <a:gd name="T79" fmla="*/ 1617 h 2293"/>
                <a:gd name="T80" fmla="*/ 2631 w 3021"/>
                <a:gd name="T81" fmla="*/ 1817 h 2293"/>
                <a:gd name="T82" fmla="*/ 2635 w 3021"/>
                <a:gd name="T83" fmla="*/ 1833 h 2293"/>
                <a:gd name="T84" fmla="*/ 2475 w 3021"/>
                <a:gd name="T85" fmla="*/ 1918 h 2293"/>
                <a:gd name="T86" fmla="*/ 2307 w 3021"/>
                <a:gd name="T87" fmla="*/ 1832 h 2293"/>
                <a:gd name="T88" fmla="*/ 2362 w 3021"/>
                <a:gd name="T89" fmla="*/ 1928 h 2293"/>
                <a:gd name="T90" fmla="*/ 2130 w 3021"/>
                <a:gd name="T91" fmla="*/ 1898 h 2293"/>
                <a:gd name="T92" fmla="*/ 2023 w 3021"/>
                <a:gd name="T93" fmla="*/ 2292 h 2293"/>
                <a:gd name="T94" fmla="*/ 1975 w 3021"/>
                <a:gd name="T95" fmla="*/ 2178 h 2293"/>
                <a:gd name="T96" fmla="*/ 1458 w 3021"/>
                <a:gd name="T97" fmla="*/ 1797 h 2293"/>
                <a:gd name="T98" fmla="*/ 1429 w 3021"/>
                <a:gd name="T99" fmla="*/ 1792 h 2293"/>
                <a:gd name="T100" fmla="*/ 1429 w 3021"/>
                <a:gd name="T101" fmla="*/ 1794 h 2293"/>
                <a:gd name="T102" fmla="*/ 1408 w 3021"/>
                <a:gd name="T103" fmla="*/ 1800 h 2293"/>
                <a:gd name="T104" fmla="*/ 1399 w 3021"/>
                <a:gd name="T105" fmla="*/ 1805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21" h="2293">
                  <a:moveTo>
                    <a:pt x="1399" y="1805"/>
                  </a:moveTo>
                  <a:lnTo>
                    <a:pt x="1399" y="1805"/>
                  </a:lnTo>
                  <a:cubicBezTo>
                    <a:pt x="1415" y="1572"/>
                    <a:pt x="1418" y="1302"/>
                    <a:pt x="1434" y="1071"/>
                  </a:cubicBezTo>
                  <a:lnTo>
                    <a:pt x="1434" y="1071"/>
                  </a:lnTo>
                  <a:cubicBezTo>
                    <a:pt x="1434" y="1071"/>
                    <a:pt x="1565" y="1082"/>
                    <a:pt x="1607" y="1042"/>
                  </a:cubicBezTo>
                  <a:lnTo>
                    <a:pt x="1607" y="1042"/>
                  </a:lnTo>
                  <a:cubicBezTo>
                    <a:pt x="1648" y="1002"/>
                    <a:pt x="1664" y="930"/>
                    <a:pt x="1626" y="888"/>
                  </a:cubicBezTo>
                  <a:lnTo>
                    <a:pt x="1626" y="888"/>
                  </a:lnTo>
                  <a:cubicBezTo>
                    <a:pt x="1589" y="848"/>
                    <a:pt x="1526" y="851"/>
                    <a:pt x="1474" y="859"/>
                  </a:cubicBezTo>
                  <a:lnTo>
                    <a:pt x="1474" y="859"/>
                  </a:lnTo>
                  <a:cubicBezTo>
                    <a:pt x="1474" y="859"/>
                    <a:pt x="1254" y="579"/>
                    <a:pt x="1197" y="278"/>
                  </a:cubicBezTo>
                  <a:lnTo>
                    <a:pt x="1193" y="278"/>
                  </a:lnTo>
                  <a:lnTo>
                    <a:pt x="1193" y="278"/>
                  </a:lnTo>
                  <a:cubicBezTo>
                    <a:pt x="1107" y="345"/>
                    <a:pt x="1038" y="433"/>
                    <a:pt x="996" y="532"/>
                  </a:cubicBezTo>
                  <a:lnTo>
                    <a:pt x="996" y="532"/>
                  </a:lnTo>
                  <a:cubicBezTo>
                    <a:pt x="975" y="583"/>
                    <a:pt x="954" y="641"/>
                    <a:pt x="903" y="660"/>
                  </a:cubicBezTo>
                  <a:lnTo>
                    <a:pt x="903" y="660"/>
                  </a:lnTo>
                  <a:cubicBezTo>
                    <a:pt x="882" y="668"/>
                    <a:pt x="859" y="668"/>
                    <a:pt x="838" y="676"/>
                  </a:cubicBezTo>
                  <a:lnTo>
                    <a:pt x="838" y="676"/>
                  </a:lnTo>
                  <a:cubicBezTo>
                    <a:pt x="780" y="696"/>
                    <a:pt x="761" y="783"/>
                    <a:pt x="805" y="827"/>
                  </a:cubicBezTo>
                  <a:lnTo>
                    <a:pt x="805" y="827"/>
                  </a:lnTo>
                  <a:cubicBezTo>
                    <a:pt x="813" y="835"/>
                    <a:pt x="824" y="842"/>
                    <a:pt x="828" y="853"/>
                  </a:cubicBezTo>
                  <a:lnTo>
                    <a:pt x="828" y="853"/>
                  </a:lnTo>
                  <a:cubicBezTo>
                    <a:pt x="833" y="866"/>
                    <a:pt x="828" y="881"/>
                    <a:pt x="824" y="895"/>
                  </a:cubicBezTo>
                  <a:lnTo>
                    <a:pt x="824" y="895"/>
                  </a:lnTo>
                  <a:cubicBezTo>
                    <a:pt x="802" y="962"/>
                    <a:pt x="787" y="1031"/>
                    <a:pt x="777" y="1101"/>
                  </a:cubicBezTo>
                  <a:lnTo>
                    <a:pt x="777" y="1101"/>
                  </a:lnTo>
                  <a:cubicBezTo>
                    <a:pt x="770" y="1156"/>
                    <a:pt x="771" y="1221"/>
                    <a:pt x="815" y="1255"/>
                  </a:cubicBezTo>
                  <a:lnTo>
                    <a:pt x="815" y="1255"/>
                  </a:lnTo>
                  <a:cubicBezTo>
                    <a:pt x="835" y="1271"/>
                    <a:pt x="861" y="1277"/>
                    <a:pt x="885" y="1280"/>
                  </a:cubicBezTo>
                  <a:lnTo>
                    <a:pt x="885" y="1280"/>
                  </a:lnTo>
                  <a:cubicBezTo>
                    <a:pt x="933" y="1286"/>
                    <a:pt x="980" y="1286"/>
                    <a:pt x="1026" y="1278"/>
                  </a:cubicBezTo>
                  <a:lnTo>
                    <a:pt x="1026" y="1281"/>
                  </a:lnTo>
                  <a:lnTo>
                    <a:pt x="1026" y="1281"/>
                  </a:lnTo>
                  <a:cubicBezTo>
                    <a:pt x="988" y="1453"/>
                    <a:pt x="962" y="1599"/>
                    <a:pt x="924" y="1767"/>
                  </a:cubicBezTo>
                  <a:lnTo>
                    <a:pt x="924" y="1767"/>
                  </a:lnTo>
                  <a:cubicBezTo>
                    <a:pt x="917" y="1767"/>
                    <a:pt x="910" y="1768"/>
                    <a:pt x="903" y="1769"/>
                  </a:cubicBezTo>
                  <a:lnTo>
                    <a:pt x="903" y="1769"/>
                  </a:lnTo>
                  <a:cubicBezTo>
                    <a:pt x="731" y="1781"/>
                    <a:pt x="612" y="1862"/>
                    <a:pt x="464" y="1954"/>
                  </a:cubicBezTo>
                  <a:lnTo>
                    <a:pt x="464" y="1954"/>
                  </a:lnTo>
                  <a:cubicBezTo>
                    <a:pt x="447" y="1964"/>
                    <a:pt x="429" y="1974"/>
                    <a:pt x="410" y="1984"/>
                  </a:cubicBezTo>
                  <a:lnTo>
                    <a:pt x="410" y="1984"/>
                  </a:lnTo>
                  <a:lnTo>
                    <a:pt x="410" y="1984"/>
                  </a:lnTo>
                  <a:cubicBezTo>
                    <a:pt x="404" y="1984"/>
                    <a:pt x="399" y="1983"/>
                    <a:pt x="393" y="1982"/>
                  </a:cubicBezTo>
                  <a:lnTo>
                    <a:pt x="393" y="1982"/>
                  </a:lnTo>
                  <a:cubicBezTo>
                    <a:pt x="350" y="1976"/>
                    <a:pt x="307" y="1956"/>
                    <a:pt x="284" y="1919"/>
                  </a:cubicBezTo>
                  <a:lnTo>
                    <a:pt x="284" y="1919"/>
                  </a:lnTo>
                  <a:cubicBezTo>
                    <a:pt x="337" y="1907"/>
                    <a:pt x="386" y="1877"/>
                    <a:pt x="420" y="1835"/>
                  </a:cubicBezTo>
                  <a:lnTo>
                    <a:pt x="420" y="1835"/>
                  </a:lnTo>
                  <a:cubicBezTo>
                    <a:pt x="338" y="1855"/>
                    <a:pt x="248" y="1832"/>
                    <a:pt x="186" y="1775"/>
                  </a:cubicBezTo>
                  <a:lnTo>
                    <a:pt x="186" y="1775"/>
                  </a:lnTo>
                  <a:cubicBezTo>
                    <a:pt x="277" y="1764"/>
                    <a:pt x="364" y="1714"/>
                    <a:pt x="420" y="1641"/>
                  </a:cubicBezTo>
                  <a:lnTo>
                    <a:pt x="420" y="1641"/>
                  </a:lnTo>
                  <a:cubicBezTo>
                    <a:pt x="425" y="1634"/>
                    <a:pt x="420" y="1625"/>
                    <a:pt x="410" y="1625"/>
                  </a:cubicBezTo>
                  <a:lnTo>
                    <a:pt x="410" y="1625"/>
                  </a:lnTo>
                  <a:cubicBezTo>
                    <a:pt x="240" y="1648"/>
                    <a:pt x="84" y="1559"/>
                    <a:pt x="4" y="1404"/>
                  </a:cubicBezTo>
                  <a:lnTo>
                    <a:pt x="4" y="1404"/>
                  </a:lnTo>
                  <a:cubicBezTo>
                    <a:pt x="0" y="1396"/>
                    <a:pt x="7" y="1385"/>
                    <a:pt x="16" y="1386"/>
                  </a:cubicBezTo>
                  <a:lnTo>
                    <a:pt x="16" y="1386"/>
                  </a:lnTo>
                  <a:cubicBezTo>
                    <a:pt x="149" y="1395"/>
                    <a:pt x="289" y="1377"/>
                    <a:pt x="399" y="1301"/>
                  </a:cubicBezTo>
                  <a:lnTo>
                    <a:pt x="399" y="1301"/>
                  </a:lnTo>
                  <a:cubicBezTo>
                    <a:pt x="584" y="1171"/>
                    <a:pt x="628" y="922"/>
                    <a:pt x="694" y="706"/>
                  </a:cubicBezTo>
                  <a:lnTo>
                    <a:pt x="694" y="706"/>
                  </a:lnTo>
                  <a:cubicBezTo>
                    <a:pt x="796" y="378"/>
                    <a:pt x="1012" y="9"/>
                    <a:pt x="1387" y="3"/>
                  </a:cubicBezTo>
                  <a:lnTo>
                    <a:pt x="1387" y="3"/>
                  </a:lnTo>
                  <a:cubicBezTo>
                    <a:pt x="1621" y="0"/>
                    <a:pt x="1854" y="154"/>
                    <a:pt x="1984" y="342"/>
                  </a:cubicBezTo>
                  <a:lnTo>
                    <a:pt x="1984" y="342"/>
                  </a:lnTo>
                  <a:cubicBezTo>
                    <a:pt x="2122" y="543"/>
                    <a:pt x="2188" y="784"/>
                    <a:pt x="2288" y="1007"/>
                  </a:cubicBezTo>
                  <a:lnTo>
                    <a:pt x="2288" y="1007"/>
                  </a:lnTo>
                  <a:cubicBezTo>
                    <a:pt x="2311" y="1060"/>
                    <a:pt x="2337" y="1114"/>
                    <a:pt x="2375" y="1157"/>
                  </a:cubicBezTo>
                  <a:lnTo>
                    <a:pt x="2375" y="1157"/>
                  </a:lnTo>
                  <a:cubicBezTo>
                    <a:pt x="2449" y="1240"/>
                    <a:pt x="2558" y="1280"/>
                    <a:pt x="2663" y="1316"/>
                  </a:cubicBezTo>
                  <a:lnTo>
                    <a:pt x="2663" y="1316"/>
                  </a:lnTo>
                  <a:cubicBezTo>
                    <a:pt x="2779" y="1356"/>
                    <a:pt x="2898" y="1397"/>
                    <a:pt x="3020" y="1386"/>
                  </a:cubicBezTo>
                  <a:lnTo>
                    <a:pt x="3020" y="1386"/>
                  </a:lnTo>
                  <a:cubicBezTo>
                    <a:pt x="2963" y="1502"/>
                    <a:pt x="2868" y="1617"/>
                    <a:pt x="2745" y="1654"/>
                  </a:cubicBezTo>
                  <a:lnTo>
                    <a:pt x="2745" y="1654"/>
                  </a:lnTo>
                  <a:cubicBezTo>
                    <a:pt x="2622" y="1692"/>
                    <a:pt x="2483" y="1676"/>
                    <a:pt x="2371" y="1612"/>
                  </a:cubicBezTo>
                  <a:lnTo>
                    <a:pt x="2365" y="1617"/>
                  </a:lnTo>
                  <a:lnTo>
                    <a:pt x="2365" y="1617"/>
                  </a:lnTo>
                  <a:cubicBezTo>
                    <a:pt x="2439" y="1703"/>
                    <a:pt x="2522" y="1793"/>
                    <a:pt x="2631" y="1817"/>
                  </a:cubicBezTo>
                  <a:lnTo>
                    <a:pt x="2631" y="1817"/>
                  </a:lnTo>
                  <a:cubicBezTo>
                    <a:pt x="2639" y="1819"/>
                    <a:pt x="2640" y="1829"/>
                    <a:pt x="2635" y="1833"/>
                  </a:cubicBezTo>
                  <a:lnTo>
                    <a:pt x="2635" y="1833"/>
                  </a:lnTo>
                  <a:cubicBezTo>
                    <a:pt x="2590" y="1875"/>
                    <a:pt x="2536" y="1910"/>
                    <a:pt x="2475" y="1918"/>
                  </a:cubicBezTo>
                  <a:lnTo>
                    <a:pt x="2475" y="1918"/>
                  </a:lnTo>
                  <a:cubicBezTo>
                    <a:pt x="2408" y="1927"/>
                    <a:pt x="2332" y="1895"/>
                    <a:pt x="2307" y="1832"/>
                  </a:cubicBezTo>
                  <a:lnTo>
                    <a:pt x="2307" y="1832"/>
                  </a:lnTo>
                  <a:cubicBezTo>
                    <a:pt x="2304" y="1871"/>
                    <a:pt x="2327" y="1910"/>
                    <a:pt x="2362" y="1928"/>
                  </a:cubicBezTo>
                  <a:lnTo>
                    <a:pt x="2362" y="1928"/>
                  </a:lnTo>
                  <a:cubicBezTo>
                    <a:pt x="2294" y="1983"/>
                    <a:pt x="2181" y="1969"/>
                    <a:pt x="2130" y="1898"/>
                  </a:cubicBezTo>
                  <a:lnTo>
                    <a:pt x="2130" y="1898"/>
                  </a:lnTo>
                  <a:cubicBezTo>
                    <a:pt x="2142" y="2035"/>
                    <a:pt x="2105" y="2177"/>
                    <a:pt x="2026" y="2291"/>
                  </a:cubicBezTo>
                  <a:lnTo>
                    <a:pt x="2023" y="2292"/>
                  </a:lnTo>
                  <a:lnTo>
                    <a:pt x="2023" y="2292"/>
                  </a:lnTo>
                  <a:cubicBezTo>
                    <a:pt x="2009" y="2254"/>
                    <a:pt x="1993" y="2216"/>
                    <a:pt x="1975" y="2178"/>
                  </a:cubicBezTo>
                  <a:lnTo>
                    <a:pt x="1975" y="2178"/>
                  </a:lnTo>
                  <a:cubicBezTo>
                    <a:pt x="1876" y="1974"/>
                    <a:pt x="1709" y="1850"/>
                    <a:pt x="1458" y="1797"/>
                  </a:cubicBezTo>
                  <a:lnTo>
                    <a:pt x="1458" y="1797"/>
                  </a:lnTo>
                  <a:cubicBezTo>
                    <a:pt x="1449" y="1795"/>
                    <a:pt x="1439" y="1793"/>
                    <a:pt x="1429" y="1792"/>
                  </a:cubicBezTo>
                  <a:lnTo>
                    <a:pt x="1429" y="1794"/>
                  </a:lnTo>
                  <a:lnTo>
                    <a:pt x="1429" y="1794"/>
                  </a:lnTo>
                  <a:cubicBezTo>
                    <a:pt x="1425" y="1799"/>
                    <a:pt x="1421" y="1803"/>
                    <a:pt x="1417" y="1808"/>
                  </a:cubicBezTo>
                  <a:lnTo>
                    <a:pt x="1408" y="1800"/>
                  </a:lnTo>
                  <a:lnTo>
                    <a:pt x="1408" y="1800"/>
                  </a:lnTo>
                  <a:cubicBezTo>
                    <a:pt x="1405" y="1802"/>
                    <a:pt x="1402" y="1803"/>
                    <a:pt x="1399" y="1805"/>
                  </a:cubicBez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47" name="Freeform 43">
              <a:extLst>
                <a:ext uri="{FF2B5EF4-FFF2-40B4-BE49-F238E27FC236}">
                  <a16:creationId xmlns="" xmlns:a16="http://schemas.microsoft.com/office/drawing/2014/main" id="{59A9EC9A-F48F-4625-847A-E9F2499B3192}"/>
                </a:ext>
              </a:extLst>
            </p:cNvPr>
            <p:cNvSpPr>
              <a:spLocks noChangeArrowheads="1"/>
            </p:cNvSpPr>
            <p:nvPr/>
          </p:nvSpPr>
          <p:spPr bwMode="auto">
            <a:xfrm>
              <a:off x="4977559" y="6117599"/>
              <a:ext cx="1505979" cy="772731"/>
            </a:xfrm>
            <a:custGeom>
              <a:avLst/>
              <a:gdLst>
                <a:gd name="T0" fmla="*/ 2176 w 2354"/>
                <a:gd name="T1" fmla="*/ 344 h 1208"/>
                <a:gd name="T2" fmla="*/ 2176 w 2354"/>
                <a:gd name="T3" fmla="*/ 344 h 1208"/>
                <a:gd name="T4" fmla="*/ 2157 w 2354"/>
                <a:gd name="T5" fmla="*/ 419 h 1208"/>
                <a:gd name="T6" fmla="*/ 2157 w 2354"/>
                <a:gd name="T7" fmla="*/ 419 h 1208"/>
                <a:gd name="T8" fmla="*/ 2112 w 2354"/>
                <a:gd name="T9" fmla="*/ 460 h 1208"/>
                <a:gd name="T10" fmla="*/ 1778 w 2354"/>
                <a:gd name="T11" fmla="*/ 1062 h 1208"/>
                <a:gd name="T12" fmla="*/ 1778 w 2354"/>
                <a:gd name="T13" fmla="*/ 1062 h 1208"/>
                <a:gd name="T14" fmla="*/ 1778 w 2354"/>
                <a:gd name="T15" fmla="*/ 1062 h 1208"/>
                <a:gd name="T16" fmla="*/ 903 w 2354"/>
                <a:gd name="T17" fmla="*/ 1202 h 1208"/>
                <a:gd name="T18" fmla="*/ 903 w 2354"/>
                <a:gd name="T19" fmla="*/ 1202 h 1208"/>
                <a:gd name="T20" fmla="*/ 54 w 2354"/>
                <a:gd name="T21" fmla="*/ 969 h 1208"/>
                <a:gd name="T22" fmla="*/ 54 w 2354"/>
                <a:gd name="T23" fmla="*/ 969 h 1208"/>
                <a:gd name="T24" fmla="*/ 0 w 2354"/>
                <a:gd name="T25" fmla="*/ 936 h 1208"/>
                <a:gd name="T26" fmla="*/ 0 w 2354"/>
                <a:gd name="T27" fmla="*/ 936 h 1208"/>
                <a:gd name="T28" fmla="*/ 541 w 2354"/>
                <a:gd name="T29" fmla="*/ 198 h 1208"/>
                <a:gd name="T30" fmla="*/ 541 w 2354"/>
                <a:gd name="T31" fmla="*/ 198 h 1208"/>
                <a:gd name="T32" fmla="*/ 2039 w 2354"/>
                <a:gd name="T33" fmla="*/ 105 h 1208"/>
                <a:gd name="T34" fmla="*/ 2039 w 2354"/>
                <a:gd name="T35" fmla="*/ 105 h 1208"/>
                <a:gd name="T36" fmla="*/ 2349 w 2354"/>
                <a:gd name="T37" fmla="*/ 22 h 1208"/>
                <a:gd name="T38" fmla="*/ 2353 w 2354"/>
                <a:gd name="T39" fmla="*/ 25 h 1208"/>
                <a:gd name="T40" fmla="*/ 2176 w 2354"/>
                <a:gd name="T41" fmla="*/ 343 h 1208"/>
                <a:gd name="T42" fmla="*/ 2176 w 2354"/>
                <a:gd name="T43" fmla="*/ 343 h 1208"/>
                <a:gd name="T44" fmla="*/ 2176 w 2354"/>
                <a:gd name="T45" fmla="*/ 344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4" h="1208">
                  <a:moveTo>
                    <a:pt x="2176" y="344"/>
                  </a:moveTo>
                  <a:lnTo>
                    <a:pt x="2176" y="344"/>
                  </a:lnTo>
                  <a:cubicBezTo>
                    <a:pt x="2194" y="367"/>
                    <a:pt x="2176" y="398"/>
                    <a:pt x="2157" y="419"/>
                  </a:cubicBezTo>
                  <a:lnTo>
                    <a:pt x="2157" y="419"/>
                  </a:lnTo>
                  <a:cubicBezTo>
                    <a:pt x="2143" y="433"/>
                    <a:pt x="2128" y="448"/>
                    <a:pt x="2112" y="460"/>
                  </a:cubicBezTo>
                  <a:lnTo>
                    <a:pt x="1778" y="1062"/>
                  </a:lnTo>
                  <a:lnTo>
                    <a:pt x="1778" y="1062"/>
                  </a:lnTo>
                  <a:lnTo>
                    <a:pt x="1778" y="1062"/>
                  </a:lnTo>
                  <a:cubicBezTo>
                    <a:pt x="1415" y="1176"/>
                    <a:pt x="1218" y="1207"/>
                    <a:pt x="903" y="1202"/>
                  </a:cubicBezTo>
                  <a:lnTo>
                    <a:pt x="903" y="1202"/>
                  </a:lnTo>
                  <a:cubicBezTo>
                    <a:pt x="603" y="1196"/>
                    <a:pt x="314" y="1124"/>
                    <a:pt x="54" y="969"/>
                  </a:cubicBezTo>
                  <a:lnTo>
                    <a:pt x="54" y="969"/>
                  </a:lnTo>
                  <a:cubicBezTo>
                    <a:pt x="36" y="959"/>
                    <a:pt x="18" y="948"/>
                    <a:pt x="0" y="936"/>
                  </a:cubicBezTo>
                  <a:lnTo>
                    <a:pt x="0" y="936"/>
                  </a:lnTo>
                  <a:cubicBezTo>
                    <a:pt x="107" y="646"/>
                    <a:pt x="296" y="387"/>
                    <a:pt x="541" y="198"/>
                  </a:cubicBezTo>
                  <a:lnTo>
                    <a:pt x="541" y="198"/>
                  </a:lnTo>
                  <a:cubicBezTo>
                    <a:pt x="997" y="558"/>
                    <a:pt x="1590" y="322"/>
                    <a:pt x="2039" y="105"/>
                  </a:cubicBezTo>
                  <a:lnTo>
                    <a:pt x="2039" y="105"/>
                  </a:lnTo>
                  <a:cubicBezTo>
                    <a:pt x="2141" y="56"/>
                    <a:pt x="2237" y="0"/>
                    <a:pt x="2349" y="22"/>
                  </a:cubicBezTo>
                  <a:lnTo>
                    <a:pt x="2353" y="25"/>
                  </a:lnTo>
                  <a:lnTo>
                    <a:pt x="2176" y="343"/>
                  </a:lnTo>
                  <a:lnTo>
                    <a:pt x="2176" y="343"/>
                  </a:lnTo>
                  <a:cubicBezTo>
                    <a:pt x="2176" y="344"/>
                    <a:pt x="2176" y="344"/>
                    <a:pt x="2176" y="344"/>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48" name="Freeform 44">
              <a:extLst>
                <a:ext uri="{FF2B5EF4-FFF2-40B4-BE49-F238E27FC236}">
                  <a16:creationId xmlns="" xmlns:a16="http://schemas.microsoft.com/office/drawing/2014/main" id="{84784B9B-924A-462D-A9AA-3FC85349C31D}"/>
                </a:ext>
              </a:extLst>
            </p:cNvPr>
            <p:cNvSpPr>
              <a:spLocks noChangeArrowheads="1"/>
            </p:cNvSpPr>
            <p:nvPr/>
          </p:nvSpPr>
          <p:spPr bwMode="auto">
            <a:xfrm>
              <a:off x="4794247" y="8311703"/>
              <a:ext cx="764271" cy="696587"/>
            </a:xfrm>
            <a:custGeom>
              <a:avLst/>
              <a:gdLst>
                <a:gd name="T0" fmla="*/ 1193 w 1194"/>
                <a:gd name="T1" fmla="*/ 383 h 1090"/>
                <a:gd name="T2" fmla="*/ 1193 w 1194"/>
                <a:gd name="T3" fmla="*/ 383 h 1090"/>
                <a:gd name="T4" fmla="*/ 771 w 1194"/>
                <a:gd name="T5" fmla="*/ 1004 h 1090"/>
                <a:gd name="T6" fmla="*/ 771 w 1194"/>
                <a:gd name="T7" fmla="*/ 1004 h 1090"/>
                <a:gd name="T8" fmla="*/ 675 w 1194"/>
                <a:gd name="T9" fmla="*/ 1089 h 1090"/>
                <a:gd name="T10" fmla="*/ 675 w 1194"/>
                <a:gd name="T11" fmla="*/ 1089 h 1090"/>
                <a:gd name="T12" fmla="*/ 656 w 1194"/>
                <a:gd name="T13" fmla="*/ 1074 h 1090"/>
                <a:gd name="T14" fmla="*/ 656 w 1194"/>
                <a:gd name="T15" fmla="*/ 1074 h 1090"/>
                <a:gd name="T16" fmla="*/ 0 w 1194"/>
                <a:gd name="T17" fmla="*/ 847 h 1090"/>
                <a:gd name="T18" fmla="*/ 0 w 1194"/>
                <a:gd name="T19" fmla="*/ 847 h 1090"/>
                <a:gd name="T20" fmla="*/ 258 w 1194"/>
                <a:gd name="T21" fmla="*/ 203 h 1090"/>
                <a:gd name="T22" fmla="*/ 258 w 1194"/>
                <a:gd name="T23" fmla="*/ 203 h 1090"/>
                <a:gd name="T24" fmla="*/ 258 w 1194"/>
                <a:gd name="T25" fmla="*/ 203 h 1090"/>
                <a:gd name="T26" fmla="*/ 311 w 1194"/>
                <a:gd name="T27" fmla="*/ 0 h 1090"/>
                <a:gd name="T28" fmla="*/ 311 w 1194"/>
                <a:gd name="T29" fmla="*/ 0 h 1090"/>
                <a:gd name="T30" fmla="*/ 1193 w 1194"/>
                <a:gd name="T31" fmla="*/ 38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4" h="1090">
                  <a:moveTo>
                    <a:pt x="1193" y="383"/>
                  </a:moveTo>
                  <a:lnTo>
                    <a:pt x="1193" y="383"/>
                  </a:lnTo>
                  <a:cubicBezTo>
                    <a:pt x="1089" y="613"/>
                    <a:pt x="946" y="824"/>
                    <a:pt x="771" y="1004"/>
                  </a:cubicBezTo>
                  <a:lnTo>
                    <a:pt x="771" y="1004"/>
                  </a:lnTo>
                  <a:cubicBezTo>
                    <a:pt x="741" y="1034"/>
                    <a:pt x="710" y="1064"/>
                    <a:pt x="675" y="1089"/>
                  </a:cubicBezTo>
                  <a:lnTo>
                    <a:pt x="675" y="1089"/>
                  </a:lnTo>
                  <a:cubicBezTo>
                    <a:pt x="671" y="1083"/>
                    <a:pt x="664" y="1077"/>
                    <a:pt x="656" y="1074"/>
                  </a:cubicBezTo>
                  <a:lnTo>
                    <a:pt x="656" y="1074"/>
                  </a:lnTo>
                  <a:cubicBezTo>
                    <a:pt x="574" y="1047"/>
                    <a:pt x="305" y="957"/>
                    <a:pt x="0" y="847"/>
                  </a:cubicBezTo>
                  <a:lnTo>
                    <a:pt x="0" y="847"/>
                  </a:lnTo>
                  <a:cubicBezTo>
                    <a:pt x="107" y="642"/>
                    <a:pt x="194" y="426"/>
                    <a:pt x="258" y="203"/>
                  </a:cubicBezTo>
                  <a:lnTo>
                    <a:pt x="258" y="203"/>
                  </a:lnTo>
                  <a:lnTo>
                    <a:pt x="258" y="203"/>
                  </a:lnTo>
                  <a:cubicBezTo>
                    <a:pt x="278" y="136"/>
                    <a:pt x="296" y="69"/>
                    <a:pt x="311" y="0"/>
                  </a:cubicBezTo>
                  <a:lnTo>
                    <a:pt x="311" y="0"/>
                  </a:lnTo>
                  <a:cubicBezTo>
                    <a:pt x="586" y="126"/>
                    <a:pt x="918" y="249"/>
                    <a:pt x="1193" y="383"/>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49" name="Freeform 45">
              <a:extLst>
                <a:ext uri="{FF2B5EF4-FFF2-40B4-BE49-F238E27FC236}">
                  <a16:creationId xmlns="" xmlns:a16="http://schemas.microsoft.com/office/drawing/2014/main" id="{7A78BD19-586A-4D53-B972-093461969885}"/>
                </a:ext>
              </a:extLst>
            </p:cNvPr>
            <p:cNvSpPr>
              <a:spLocks noChangeArrowheads="1"/>
            </p:cNvSpPr>
            <p:nvPr/>
          </p:nvSpPr>
          <p:spPr bwMode="auto">
            <a:xfrm>
              <a:off x="4159706" y="9617450"/>
              <a:ext cx="775550" cy="902459"/>
            </a:xfrm>
            <a:custGeom>
              <a:avLst/>
              <a:gdLst>
                <a:gd name="T0" fmla="*/ 1211 w 1212"/>
                <a:gd name="T1" fmla="*/ 683 h 1412"/>
                <a:gd name="T2" fmla="*/ 1210 w 1212"/>
                <a:gd name="T3" fmla="*/ 683 h 1412"/>
                <a:gd name="T4" fmla="*/ 1210 w 1212"/>
                <a:gd name="T5" fmla="*/ 683 h 1412"/>
                <a:gd name="T6" fmla="*/ 398 w 1212"/>
                <a:gd name="T7" fmla="*/ 1411 h 1412"/>
                <a:gd name="T8" fmla="*/ 398 w 1212"/>
                <a:gd name="T9" fmla="*/ 1411 h 1412"/>
                <a:gd name="T10" fmla="*/ 395 w 1212"/>
                <a:gd name="T11" fmla="*/ 1267 h 1412"/>
                <a:gd name="T12" fmla="*/ 395 w 1212"/>
                <a:gd name="T13" fmla="*/ 1267 h 1412"/>
                <a:gd name="T14" fmla="*/ 378 w 1212"/>
                <a:gd name="T15" fmla="*/ 1180 h 1412"/>
                <a:gd name="T16" fmla="*/ 375 w 1212"/>
                <a:gd name="T17" fmla="*/ 1172 h 1412"/>
                <a:gd name="T18" fmla="*/ 375 w 1212"/>
                <a:gd name="T19" fmla="*/ 1172 h 1412"/>
                <a:gd name="T20" fmla="*/ 363 w 1212"/>
                <a:gd name="T21" fmla="*/ 1146 h 1412"/>
                <a:gd name="T22" fmla="*/ 363 w 1212"/>
                <a:gd name="T23" fmla="*/ 1146 h 1412"/>
                <a:gd name="T24" fmla="*/ 0 w 1212"/>
                <a:gd name="T25" fmla="*/ 335 h 1412"/>
                <a:gd name="T26" fmla="*/ 0 w 1212"/>
                <a:gd name="T27" fmla="*/ 335 h 1412"/>
                <a:gd name="T28" fmla="*/ 83 w 1212"/>
                <a:gd name="T29" fmla="*/ 324 h 1412"/>
                <a:gd name="T30" fmla="*/ 83 w 1212"/>
                <a:gd name="T31" fmla="*/ 324 h 1412"/>
                <a:gd name="T32" fmla="*/ 954 w 1212"/>
                <a:gd name="T33" fmla="*/ 0 h 1412"/>
                <a:gd name="T34" fmla="*/ 954 w 1212"/>
                <a:gd name="T35" fmla="*/ 0 h 1412"/>
                <a:gd name="T36" fmla="*/ 1109 w 1212"/>
                <a:gd name="T37" fmla="*/ 445 h 1412"/>
                <a:gd name="T38" fmla="*/ 1109 w 1212"/>
                <a:gd name="T39" fmla="*/ 445 h 1412"/>
                <a:gd name="T40" fmla="*/ 1211 w 1212"/>
                <a:gd name="T41" fmla="*/ 683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2" h="1412">
                  <a:moveTo>
                    <a:pt x="1211" y="683"/>
                  </a:moveTo>
                  <a:lnTo>
                    <a:pt x="1210" y="683"/>
                  </a:lnTo>
                  <a:lnTo>
                    <a:pt x="1210" y="683"/>
                  </a:lnTo>
                  <a:cubicBezTo>
                    <a:pt x="991" y="1047"/>
                    <a:pt x="715" y="1239"/>
                    <a:pt x="398" y="1411"/>
                  </a:cubicBezTo>
                  <a:lnTo>
                    <a:pt x="398" y="1411"/>
                  </a:lnTo>
                  <a:cubicBezTo>
                    <a:pt x="397" y="1362"/>
                    <a:pt x="396" y="1313"/>
                    <a:pt x="395" y="1267"/>
                  </a:cubicBezTo>
                  <a:lnTo>
                    <a:pt x="395" y="1267"/>
                  </a:lnTo>
                  <a:cubicBezTo>
                    <a:pt x="394" y="1237"/>
                    <a:pt x="387" y="1208"/>
                    <a:pt x="378" y="1180"/>
                  </a:cubicBezTo>
                  <a:lnTo>
                    <a:pt x="375" y="1172"/>
                  </a:lnTo>
                  <a:lnTo>
                    <a:pt x="375" y="1172"/>
                  </a:lnTo>
                  <a:cubicBezTo>
                    <a:pt x="371" y="1164"/>
                    <a:pt x="367" y="1155"/>
                    <a:pt x="363" y="1146"/>
                  </a:cubicBezTo>
                  <a:lnTo>
                    <a:pt x="363" y="1146"/>
                  </a:lnTo>
                  <a:cubicBezTo>
                    <a:pt x="238" y="891"/>
                    <a:pt x="114" y="619"/>
                    <a:pt x="0" y="335"/>
                  </a:cubicBezTo>
                  <a:lnTo>
                    <a:pt x="0" y="335"/>
                  </a:lnTo>
                  <a:cubicBezTo>
                    <a:pt x="28" y="333"/>
                    <a:pt x="55" y="329"/>
                    <a:pt x="83" y="324"/>
                  </a:cubicBezTo>
                  <a:lnTo>
                    <a:pt x="83" y="324"/>
                  </a:lnTo>
                  <a:cubicBezTo>
                    <a:pt x="390" y="273"/>
                    <a:pt x="687" y="162"/>
                    <a:pt x="954" y="0"/>
                  </a:cubicBezTo>
                  <a:lnTo>
                    <a:pt x="954" y="0"/>
                  </a:lnTo>
                  <a:cubicBezTo>
                    <a:pt x="1003" y="150"/>
                    <a:pt x="1055" y="297"/>
                    <a:pt x="1109" y="445"/>
                  </a:cubicBezTo>
                  <a:lnTo>
                    <a:pt x="1109" y="445"/>
                  </a:lnTo>
                  <a:cubicBezTo>
                    <a:pt x="1135" y="515"/>
                    <a:pt x="1177" y="598"/>
                    <a:pt x="1211" y="683"/>
                  </a:cubicBezTo>
                </a:path>
              </a:pathLst>
            </a:custGeom>
            <a:solidFill>
              <a:schemeClr val="accent2">
                <a:lumMod val="20000"/>
                <a:lumOff val="80000"/>
              </a:schemeClr>
            </a:solidFill>
            <a:ln w="9525" cap="flat">
              <a:solidFill>
                <a:srgbClr val="FFFFF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50" name="Freeform 46">
              <a:extLst>
                <a:ext uri="{FF2B5EF4-FFF2-40B4-BE49-F238E27FC236}">
                  <a16:creationId xmlns="" xmlns:a16="http://schemas.microsoft.com/office/drawing/2014/main" id="{B68862B1-903C-48BC-8F0C-93EAFE33665D}"/>
                </a:ext>
              </a:extLst>
            </p:cNvPr>
            <p:cNvSpPr>
              <a:spLocks noChangeArrowheads="1"/>
            </p:cNvSpPr>
            <p:nvPr/>
          </p:nvSpPr>
          <p:spPr bwMode="auto">
            <a:xfrm>
              <a:off x="1644101" y="4538296"/>
              <a:ext cx="1568023" cy="1452396"/>
            </a:xfrm>
            <a:custGeom>
              <a:avLst/>
              <a:gdLst>
                <a:gd name="T0" fmla="*/ 552 w 2454"/>
                <a:gd name="T1" fmla="*/ 773 h 2269"/>
                <a:gd name="T2" fmla="*/ 552 w 2454"/>
                <a:gd name="T3" fmla="*/ 773 h 2269"/>
                <a:gd name="T4" fmla="*/ 272 w 2454"/>
                <a:gd name="T5" fmla="*/ 832 h 2269"/>
                <a:gd name="T6" fmla="*/ 272 w 2454"/>
                <a:gd name="T7" fmla="*/ 832 h 2269"/>
                <a:gd name="T8" fmla="*/ 216 w 2454"/>
                <a:gd name="T9" fmla="*/ 835 h 2269"/>
                <a:gd name="T10" fmla="*/ 216 w 2454"/>
                <a:gd name="T11" fmla="*/ 835 h 2269"/>
                <a:gd name="T12" fmla="*/ 182 w 2454"/>
                <a:gd name="T13" fmla="*/ 796 h 2269"/>
                <a:gd name="T14" fmla="*/ 182 w 2454"/>
                <a:gd name="T15" fmla="*/ 796 h 2269"/>
                <a:gd name="T16" fmla="*/ 219 w 2454"/>
                <a:gd name="T17" fmla="*/ 751 h 2269"/>
                <a:gd name="T18" fmla="*/ 219 w 2454"/>
                <a:gd name="T19" fmla="*/ 751 h 2269"/>
                <a:gd name="T20" fmla="*/ 489 w 2454"/>
                <a:gd name="T21" fmla="*/ 594 h 2269"/>
                <a:gd name="T22" fmla="*/ 489 w 2454"/>
                <a:gd name="T23" fmla="*/ 594 h 2269"/>
                <a:gd name="T24" fmla="*/ 77 w 2454"/>
                <a:gd name="T25" fmla="*/ 641 h 2269"/>
                <a:gd name="T26" fmla="*/ 77 w 2454"/>
                <a:gd name="T27" fmla="*/ 641 h 2269"/>
                <a:gd name="T28" fmla="*/ 48 w 2454"/>
                <a:gd name="T29" fmla="*/ 630 h 2269"/>
                <a:gd name="T30" fmla="*/ 48 w 2454"/>
                <a:gd name="T31" fmla="*/ 630 h 2269"/>
                <a:gd name="T32" fmla="*/ 44 w 2454"/>
                <a:gd name="T33" fmla="*/ 578 h 2269"/>
                <a:gd name="T34" fmla="*/ 44 w 2454"/>
                <a:gd name="T35" fmla="*/ 578 h 2269"/>
                <a:gd name="T36" fmla="*/ 89 w 2454"/>
                <a:gd name="T37" fmla="*/ 541 h 2269"/>
                <a:gd name="T38" fmla="*/ 89 w 2454"/>
                <a:gd name="T39" fmla="*/ 541 h 2269"/>
                <a:gd name="T40" fmla="*/ 448 w 2454"/>
                <a:gd name="T41" fmla="*/ 402 h 2269"/>
                <a:gd name="T42" fmla="*/ 448 w 2454"/>
                <a:gd name="T43" fmla="*/ 400 h 2269"/>
                <a:gd name="T44" fmla="*/ 448 w 2454"/>
                <a:gd name="T45" fmla="*/ 400 h 2269"/>
                <a:gd name="T46" fmla="*/ 32 w 2454"/>
                <a:gd name="T47" fmla="*/ 401 h 2269"/>
                <a:gd name="T48" fmla="*/ 32 w 2454"/>
                <a:gd name="T49" fmla="*/ 401 h 2269"/>
                <a:gd name="T50" fmla="*/ 11 w 2454"/>
                <a:gd name="T51" fmla="*/ 391 h 2269"/>
                <a:gd name="T52" fmla="*/ 11 w 2454"/>
                <a:gd name="T53" fmla="*/ 391 h 2269"/>
                <a:gd name="T54" fmla="*/ 34 w 2454"/>
                <a:gd name="T55" fmla="*/ 335 h 2269"/>
                <a:gd name="T56" fmla="*/ 34 w 2454"/>
                <a:gd name="T57" fmla="*/ 335 h 2269"/>
                <a:gd name="T58" fmla="*/ 397 w 2454"/>
                <a:gd name="T59" fmla="*/ 169 h 2269"/>
                <a:gd name="T60" fmla="*/ 397 w 2454"/>
                <a:gd name="T61" fmla="*/ 169 h 2269"/>
                <a:gd name="T62" fmla="*/ 1707 w 2454"/>
                <a:gd name="T63" fmla="*/ 694 h 2269"/>
                <a:gd name="T64" fmla="*/ 1707 w 2454"/>
                <a:gd name="T65" fmla="*/ 694 h 2269"/>
                <a:gd name="T66" fmla="*/ 2164 w 2454"/>
                <a:gd name="T67" fmla="*/ 1165 h 2269"/>
                <a:gd name="T68" fmla="*/ 2164 w 2454"/>
                <a:gd name="T69" fmla="*/ 1165 h 2269"/>
                <a:gd name="T70" fmla="*/ 2453 w 2454"/>
                <a:gd name="T71" fmla="*/ 1320 h 2269"/>
                <a:gd name="T72" fmla="*/ 2453 w 2454"/>
                <a:gd name="T73" fmla="*/ 1320 h 2269"/>
                <a:gd name="T74" fmla="*/ 2398 w 2454"/>
                <a:gd name="T75" fmla="*/ 1881 h 2269"/>
                <a:gd name="T76" fmla="*/ 2398 w 2454"/>
                <a:gd name="T77" fmla="*/ 1881 h 2269"/>
                <a:gd name="T78" fmla="*/ 2261 w 2454"/>
                <a:gd name="T79" fmla="*/ 2268 h 2269"/>
                <a:gd name="T80" fmla="*/ 2261 w 2454"/>
                <a:gd name="T81" fmla="*/ 2268 h 2269"/>
                <a:gd name="T82" fmla="*/ 2229 w 2454"/>
                <a:gd name="T83" fmla="*/ 2257 h 2269"/>
                <a:gd name="T84" fmla="*/ 2229 w 2454"/>
                <a:gd name="T85" fmla="*/ 2257 h 2269"/>
                <a:gd name="T86" fmla="*/ 1473 w 2454"/>
                <a:gd name="T87" fmla="*/ 1649 h 2269"/>
                <a:gd name="T88" fmla="*/ 1473 w 2454"/>
                <a:gd name="T89" fmla="*/ 1649 h 2269"/>
                <a:gd name="T90" fmla="*/ 1177 w 2454"/>
                <a:gd name="T91" fmla="*/ 1283 h 2269"/>
                <a:gd name="T92" fmla="*/ 1177 w 2454"/>
                <a:gd name="T93" fmla="*/ 1283 h 2269"/>
                <a:gd name="T94" fmla="*/ 988 w 2454"/>
                <a:gd name="T95" fmla="*/ 992 h 2269"/>
                <a:gd name="T96" fmla="*/ 988 w 2454"/>
                <a:gd name="T97" fmla="*/ 992 h 2269"/>
                <a:gd name="T98" fmla="*/ 955 w 2454"/>
                <a:gd name="T99" fmla="*/ 974 h 2269"/>
                <a:gd name="T100" fmla="*/ 955 w 2454"/>
                <a:gd name="T101" fmla="*/ 974 h 2269"/>
                <a:gd name="T102" fmla="*/ 849 w 2454"/>
                <a:gd name="T103" fmla="*/ 942 h 2269"/>
                <a:gd name="T104" fmla="*/ 849 w 2454"/>
                <a:gd name="T105" fmla="*/ 942 h 2269"/>
                <a:gd name="T106" fmla="*/ 799 w 2454"/>
                <a:gd name="T107" fmla="*/ 909 h 2269"/>
                <a:gd name="T108" fmla="*/ 799 w 2454"/>
                <a:gd name="T109" fmla="*/ 909 h 2269"/>
                <a:gd name="T110" fmla="*/ 531 w 2454"/>
                <a:gd name="T111" fmla="*/ 946 h 2269"/>
                <a:gd name="T112" fmla="*/ 531 w 2454"/>
                <a:gd name="T113" fmla="*/ 946 h 2269"/>
                <a:gd name="T114" fmla="*/ 358 w 2454"/>
                <a:gd name="T115" fmla="*/ 949 h 2269"/>
                <a:gd name="T116" fmla="*/ 358 w 2454"/>
                <a:gd name="T117" fmla="*/ 949 h 2269"/>
                <a:gd name="T118" fmla="*/ 353 w 2454"/>
                <a:gd name="T119" fmla="*/ 898 h 2269"/>
                <a:gd name="T120" fmla="*/ 353 w 2454"/>
                <a:gd name="T121" fmla="*/ 898 h 2269"/>
                <a:gd name="T122" fmla="*/ 552 w 2454"/>
                <a:gd name="T123" fmla="*/ 773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4" h="2269">
                  <a:moveTo>
                    <a:pt x="552" y="773"/>
                  </a:moveTo>
                  <a:lnTo>
                    <a:pt x="552" y="773"/>
                  </a:lnTo>
                  <a:cubicBezTo>
                    <a:pt x="459" y="792"/>
                    <a:pt x="366" y="813"/>
                    <a:pt x="272" y="832"/>
                  </a:cubicBezTo>
                  <a:lnTo>
                    <a:pt x="272" y="832"/>
                  </a:lnTo>
                  <a:cubicBezTo>
                    <a:pt x="254" y="836"/>
                    <a:pt x="235" y="840"/>
                    <a:pt x="216" y="835"/>
                  </a:cubicBezTo>
                  <a:lnTo>
                    <a:pt x="216" y="835"/>
                  </a:lnTo>
                  <a:cubicBezTo>
                    <a:pt x="198" y="830"/>
                    <a:pt x="181" y="814"/>
                    <a:pt x="182" y="796"/>
                  </a:cubicBezTo>
                  <a:lnTo>
                    <a:pt x="182" y="796"/>
                  </a:lnTo>
                  <a:cubicBezTo>
                    <a:pt x="183" y="775"/>
                    <a:pt x="202" y="762"/>
                    <a:pt x="219" y="751"/>
                  </a:cubicBezTo>
                  <a:lnTo>
                    <a:pt x="219" y="751"/>
                  </a:lnTo>
                  <a:cubicBezTo>
                    <a:pt x="306" y="698"/>
                    <a:pt x="396" y="637"/>
                    <a:pt x="489" y="594"/>
                  </a:cubicBezTo>
                  <a:lnTo>
                    <a:pt x="489" y="594"/>
                  </a:lnTo>
                  <a:cubicBezTo>
                    <a:pt x="379" y="610"/>
                    <a:pt x="379" y="610"/>
                    <a:pt x="77" y="641"/>
                  </a:cubicBezTo>
                  <a:lnTo>
                    <a:pt x="77" y="641"/>
                  </a:lnTo>
                  <a:cubicBezTo>
                    <a:pt x="67" y="642"/>
                    <a:pt x="56" y="637"/>
                    <a:pt x="48" y="630"/>
                  </a:cubicBezTo>
                  <a:lnTo>
                    <a:pt x="48" y="630"/>
                  </a:lnTo>
                  <a:cubicBezTo>
                    <a:pt x="34" y="618"/>
                    <a:pt x="35" y="594"/>
                    <a:pt x="44" y="578"/>
                  </a:cubicBezTo>
                  <a:lnTo>
                    <a:pt x="44" y="578"/>
                  </a:lnTo>
                  <a:cubicBezTo>
                    <a:pt x="55" y="562"/>
                    <a:pt x="71" y="551"/>
                    <a:pt x="89" y="541"/>
                  </a:cubicBezTo>
                  <a:lnTo>
                    <a:pt x="89" y="541"/>
                  </a:lnTo>
                  <a:cubicBezTo>
                    <a:pt x="210" y="470"/>
                    <a:pt x="314" y="439"/>
                    <a:pt x="448" y="402"/>
                  </a:cubicBezTo>
                  <a:lnTo>
                    <a:pt x="448" y="400"/>
                  </a:lnTo>
                  <a:lnTo>
                    <a:pt x="448" y="400"/>
                  </a:lnTo>
                  <a:cubicBezTo>
                    <a:pt x="351" y="403"/>
                    <a:pt x="127" y="420"/>
                    <a:pt x="32" y="401"/>
                  </a:cubicBezTo>
                  <a:lnTo>
                    <a:pt x="32" y="401"/>
                  </a:lnTo>
                  <a:cubicBezTo>
                    <a:pt x="24" y="400"/>
                    <a:pt x="16" y="398"/>
                    <a:pt x="11" y="391"/>
                  </a:cubicBezTo>
                  <a:lnTo>
                    <a:pt x="11" y="391"/>
                  </a:lnTo>
                  <a:cubicBezTo>
                    <a:pt x="0" y="377"/>
                    <a:pt x="18" y="345"/>
                    <a:pt x="34" y="335"/>
                  </a:cubicBezTo>
                  <a:lnTo>
                    <a:pt x="34" y="335"/>
                  </a:lnTo>
                  <a:cubicBezTo>
                    <a:pt x="141" y="271"/>
                    <a:pt x="277" y="207"/>
                    <a:pt x="397" y="169"/>
                  </a:cubicBezTo>
                  <a:lnTo>
                    <a:pt x="397" y="169"/>
                  </a:lnTo>
                  <a:cubicBezTo>
                    <a:pt x="951" y="0"/>
                    <a:pt x="1358" y="296"/>
                    <a:pt x="1707" y="694"/>
                  </a:cubicBezTo>
                  <a:lnTo>
                    <a:pt x="1707" y="694"/>
                  </a:lnTo>
                  <a:cubicBezTo>
                    <a:pt x="1852" y="859"/>
                    <a:pt x="1988" y="1034"/>
                    <a:pt x="2164" y="1165"/>
                  </a:cubicBezTo>
                  <a:lnTo>
                    <a:pt x="2164" y="1165"/>
                  </a:lnTo>
                  <a:cubicBezTo>
                    <a:pt x="2253" y="1230"/>
                    <a:pt x="2351" y="1283"/>
                    <a:pt x="2453" y="1320"/>
                  </a:cubicBezTo>
                  <a:lnTo>
                    <a:pt x="2453" y="1320"/>
                  </a:lnTo>
                  <a:cubicBezTo>
                    <a:pt x="2453" y="1509"/>
                    <a:pt x="2439" y="1698"/>
                    <a:pt x="2398" y="1881"/>
                  </a:cubicBezTo>
                  <a:lnTo>
                    <a:pt x="2398" y="1881"/>
                  </a:lnTo>
                  <a:cubicBezTo>
                    <a:pt x="2368" y="2014"/>
                    <a:pt x="2323" y="2145"/>
                    <a:pt x="2261" y="2268"/>
                  </a:cubicBezTo>
                  <a:lnTo>
                    <a:pt x="2261" y="2268"/>
                  </a:lnTo>
                  <a:cubicBezTo>
                    <a:pt x="2250" y="2264"/>
                    <a:pt x="2240" y="2260"/>
                    <a:pt x="2229" y="2257"/>
                  </a:cubicBezTo>
                  <a:lnTo>
                    <a:pt x="2229" y="2257"/>
                  </a:lnTo>
                  <a:cubicBezTo>
                    <a:pt x="1926" y="2150"/>
                    <a:pt x="1680" y="1884"/>
                    <a:pt x="1473" y="1649"/>
                  </a:cubicBezTo>
                  <a:lnTo>
                    <a:pt x="1473" y="1649"/>
                  </a:lnTo>
                  <a:cubicBezTo>
                    <a:pt x="1369" y="1531"/>
                    <a:pt x="1271" y="1408"/>
                    <a:pt x="1177" y="1283"/>
                  </a:cubicBezTo>
                  <a:lnTo>
                    <a:pt x="1177" y="1283"/>
                  </a:lnTo>
                  <a:cubicBezTo>
                    <a:pt x="1163" y="1262"/>
                    <a:pt x="1028" y="1057"/>
                    <a:pt x="988" y="992"/>
                  </a:cubicBezTo>
                  <a:lnTo>
                    <a:pt x="988" y="992"/>
                  </a:lnTo>
                  <a:cubicBezTo>
                    <a:pt x="981" y="980"/>
                    <a:pt x="968" y="974"/>
                    <a:pt x="955" y="974"/>
                  </a:cubicBezTo>
                  <a:lnTo>
                    <a:pt x="955" y="974"/>
                  </a:lnTo>
                  <a:cubicBezTo>
                    <a:pt x="918" y="973"/>
                    <a:pt x="881" y="963"/>
                    <a:pt x="849" y="942"/>
                  </a:cubicBezTo>
                  <a:lnTo>
                    <a:pt x="849" y="942"/>
                  </a:lnTo>
                  <a:cubicBezTo>
                    <a:pt x="833" y="931"/>
                    <a:pt x="817" y="918"/>
                    <a:pt x="799" y="909"/>
                  </a:cubicBezTo>
                  <a:lnTo>
                    <a:pt x="799" y="909"/>
                  </a:lnTo>
                  <a:cubicBezTo>
                    <a:pt x="737" y="880"/>
                    <a:pt x="595" y="929"/>
                    <a:pt x="531" y="946"/>
                  </a:cubicBezTo>
                  <a:lnTo>
                    <a:pt x="531" y="946"/>
                  </a:lnTo>
                  <a:cubicBezTo>
                    <a:pt x="474" y="960"/>
                    <a:pt x="407" y="972"/>
                    <a:pt x="358" y="949"/>
                  </a:cubicBezTo>
                  <a:lnTo>
                    <a:pt x="358" y="949"/>
                  </a:lnTo>
                  <a:cubicBezTo>
                    <a:pt x="338" y="939"/>
                    <a:pt x="335" y="912"/>
                    <a:pt x="353" y="898"/>
                  </a:cubicBezTo>
                  <a:lnTo>
                    <a:pt x="353" y="898"/>
                  </a:lnTo>
                  <a:cubicBezTo>
                    <a:pt x="415" y="848"/>
                    <a:pt x="477" y="798"/>
                    <a:pt x="552" y="773"/>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51" name="Freeform 47">
              <a:extLst>
                <a:ext uri="{FF2B5EF4-FFF2-40B4-BE49-F238E27FC236}">
                  <a16:creationId xmlns="" xmlns:a16="http://schemas.microsoft.com/office/drawing/2014/main" id="{D4CCBEB6-83B3-4363-913A-AECA4A9327DD}"/>
                </a:ext>
              </a:extLst>
            </p:cNvPr>
            <p:cNvSpPr>
              <a:spLocks noChangeArrowheads="1"/>
            </p:cNvSpPr>
            <p:nvPr/>
          </p:nvSpPr>
          <p:spPr bwMode="auto">
            <a:xfrm>
              <a:off x="4193550" y="4250637"/>
              <a:ext cx="578137" cy="1035009"/>
            </a:xfrm>
            <a:custGeom>
              <a:avLst/>
              <a:gdLst>
                <a:gd name="T0" fmla="*/ 159 w 904"/>
                <a:gd name="T1" fmla="*/ 1506 h 1619"/>
                <a:gd name="T2" fmla="*/ 159 w 904"/>
                <a:gd name="T3" fmla="*/ 1506 h 1619"/>
                <a:gd name="T4" fmla="*/ 163 w 904"/>
                <a:gd name="T5" fmla="*/ 1489 h 1619"/>
                <a:gd name="T6" fmla="*/ 163 w 904"/>
                <a:gd name="T7" fmla="*/ 1489 h 1619"/>
                <a:gd name="T8" fmla="*/ 265 w 904"/>
                <a:gd name="T9" fmla="*/ 1003 h 1619"/>
                <a:gd name="T10" fmla="*/ 265 w 904"/>
                <a:gd name="T11" fmla="*/ 1000 h 1619"/>
                <a:gd name="T12" fmla="*/ 265 w 904"/>
                <a:gd name="T13" fmla="*/ 1000 h 1619"/>
                <a:gd name="T14" fmla="*/ 124 w 904"/>
                <a:gd name="T15" fmla="*/ 1002 h 1619"/>
                <a:gd name="T16" fmla="*/ 124 w 904"/>
                <a:gd name="T17" fmla="*/ 1002 h 1619"/>
                <a:gd name="T18" fmla="*/ 54 w 904"/>
                <a:gd name="T19" fmla="*/ 977 h 1619"/>
                <a:gd name="T20" fmla="*/ 54 w 904"/>
                <a:gd name="T21" fmla="*/ 977 h 1619"/>
                <a:gd name="T22" fmla="*/ 16 w 904"/>
                <a:gd name="T23" fmla="*/ 823 h 1619"/>
                <a:gd name="T24" fmla="*/ 16 w 904"/>
                <a:gd name="T25" fmla="*/ 823 h 1619"/>
                <a:gd name="T26" fmla="*/ 63 w 904"/>
                <a:gd name="T27" fmla="*/ 617 h 1619"/>
                <a:gd name="T28" fmla="*/ 63 w 904"/>
                <a:gd name="T29" fmla="*/ 617 h 1619"/>
                <a:gd name="T30" fmla="*/ 67 w 904"/>
                <a:gd name="T31" fmla="*/ 575 h 1619"/>
                <a:gd name="T32" fmla="*/ 67 w 904"/>
                <a:gd name="T33" fmla="*/ 575 h 1619"/>
                <a:gd name="T34" fmla="*/ 44 w 904"/>
                <a:gd name="T35" fmla="*/ 549 h 1619"/>
                <a:gd name="T36" fmla="*/ 44 w 904"/>
                <a:gd name="T37" fmla="*/ 549 h 1619"/>
                <a:gd name="T38" fmla="*/ 77 w 904"/>
                <a:gd name="T39" fmla="*/ 398 h 1619"/>
                <a:gd name="T40" fmla="*/ 77 w 904"/>
                <a:gd name="T41" fmla="*/ 398 h 1619"/>
                <a:gd name="T42" fmla="*/ 142 w 904"/>
                <a:gd name="T43" fmla="*/ 382 h 1619"/>
                <a:gd name="T44" fmla="*/ 142 w 904"/>
                <a:gd name="T45" fmla="*/ 382 h 1619"/>
                <a:gd name="T46" fmla="*/ 235 w 904"/>
                <a:gd name="T47" fmla="*/ 254 h 1619"/>
                <a:gd name="T48" fmla="*/ 235 w 904"/>
                <a:gd name="T49" fmla="*/ 254 h 1619"/>
                <a:gd name="T50" fmla="*/ 432 w 904"/>
                <a:gd name="T51" fmla="*/ 0 h 1619"/>
                <a:gd name="T52" fmla="*/ 436 w 904"/>
                <a:gd name="T53" fmla="*/ 0 h 1619"/>
                <a:gd name="T54" fmla="*/ 436 w 904"/>
                <a:gd name="T55" fmla="*/ 0 h 1619"/>
                <a:gd name="T56" fmla="*/ 713 w 904"/>
                <a:gd name="T57" fmla="*/ 581 h 1619"/>
                <a:gd name="T58" fmla="*/ 713 w 904"/>
                <a:gd name="T59" fmla="*/ 581 h 1619"/>
                <a:gd name="T60" fmla="*/ 865 w 904"/>
                <a:gd name="T61" fmla="*/ 610 h 1619"/>
                <a:gd name="T62" fmla="*/ 865 w 904"/>
                <a:gd name="T63" fmla="*/ 610 h 1619"/>
                <a:gd name="T64" fmla="*/ 846 w 904"/>
                <a:gd name="T65" fmla="*/ 764 h 1619"/>
                <a:gd name="T66" fmla="*/ 846 w 904"/>
                <a:gd name="T67" fmla="*/ 764 h 1619"/>
                <a:gd name="T68" fmla="*/ 673 w 904"/>
                <a:gd name="T69" fmla="*/ 793 h 1619"/>
                <a:gd name="T70" fmla="*/ 673 w 904"/>
                <a:gd name="T71" fmla="*/ 793 h 1619"/>
                <a:gd name="T72" fmla="*/ 638 w 904"/>
                <a:gd name="T73" fmla="*/ 1527 h 1619"/>
                <a:gd name="T74" fmla="*/ 638 w 904"/>
                <a:gd name="T75" fmla="*/ 1527 h 1619"/>
                <a:gd name="T76" fmla="*/ 271 w 904"/>
                <a:gd name="T77" fmla="*/ 1600 h 1619"/>
                <a:gd name="T78" fmla="*/ 271 w 904"/>
                <a:gd name="T79" fmla="*/ 1600 h 1619"/>
                <a:gd name="T80" fmla="*/ 147 w 904"/>
                <a:gd name="T81" fmla="*/ 1519 h 1619"/>
                <a:gd name="T82" fmla="*/ 147 w 904"/>
                <a:gd name="T83" fmla="*/ 1519 h 1619"/>
                <a:gd name="T84" fmla="*/ 158 w 904"/>
                <a:gd name="T85" fmla="*/ 1506 h 1619"/>
                <a:gd name="T86" fmla="*/ 159 w 904"/>
                <a:gd name="T87" fmla="*/ 150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4" h="1619">
                  <a:moveTo>
                    <a:pt x="159" y="1506"/>
                  </a:moveTo>
                  <a:lnTo>
                    <a:pt x="159" y="1506"/>
                  </a:lnTo>
                  <a:cubicBezTo>
                    <a:pt x="161" y="1500"/>
                    <a:pt x="162" y="1494"/>
                    <a:pt x="163" y="1489"/>
                  </a:cubicBezTo>
                  <a:lnTo>
                    <a:pt x="163" y="1489"/>
                  </a:lnTo>
                  <a:cubicBezTo>
                    <a:pt x="201" y="1321"/>
                    <a:pt x="227" y="1175"/>
                    <a:pt x="265" y="1003"/>
                  </a:cubicBezTo>
                  <a:lnTo>
                    <a:pt x="265" y="1000"/>
                  </a:lnTo>
                  <a:lnTo>
                    <a:pt x="265" y="1000"/>
                  </a:lnTo>
                  <a:cubicBezTo>
                    <a:pt x="219" y="1008"/>
                    <a:pt x="172" y="1008"/>
                    <a:pt x="124" y="1002"/>
                  </a:cubicBezTo>
                  <a:lnTo>
                    <a:pt x="124" y="1002"/>
                  </a:lnTo>
                  <a:cubicBezTo>
                    <a:pt x="100" y="999"/>
                    <a:pt x="74" y="993"/>
                    <a:pt x="54" y="977"/>
                  </a:cubicBezTo>
                  <a:lnTo>
                    <a:pt x="54" y="977"/>
                  </a:lnTo>
                  <a:cubicBezTo>
                    <a:pt x="10" y="943"/>
                    <a:pt x="9" y="878"/>
                    <a:pt x="16" y="823"/>
                  </a:cubicBezTo>
                  <a:lnTo>
                    <a:pt x="16" y="823"/>
                  </a:lnTo>
                  <a:cubicBezTo>
                    <a:pt x="26" y="753"/>
                    <a:pt x="41" y="684"/>
                    <a:pt x="63" y="617"/>
                  </a:cubicBezTo>
                  <a:lnTo>
                    <a:pt x="63" y="617"/>
                  </a:lnTo>
                  <a:cubicBezTo>
                    <a:pt x="67" y="603"/>
                    <a:pt x="72" y="588"/>
                    <a:pt x="67" y="575"/>
                  </a:cubicBezTo>
                  <a:lnTo>
                    <a:pt x="67" y="575"/>
                  </a:lnTo>
                  <a:cubicBezTo>
                    <a:pt x="63" y="564"/>
                    <a:pt x="52" y="557"/>
                    <a:pt x="44" y="549"/>
                  </a:cubicBezTo>
                  <a:lnTo>
                    <a:pt x="44" y="549"/>
                  </a:lnTo>
                  <a:cubicBezTo>
                    <a:pt x="0" y="505"/>
                    <a:pt x="19" y="418"/>
                    <a:pt x="77" y="398"/>
                  </a:cubicBezTo>
                  <a:lnTo>
                    <a:pt x="77" y="398"/>
                  </a:lnTo>
                  <a:cubicBezTo>
                    <a:pt x="98" y="390"/>
                    <a:pt x="121" y="390"/>
                    <a:pt x="142" y="382"/>
                  </a:cubicBezTo>
                  <a:lnTo>
                    <a:pt x="142" y="382"/>
                  </a:lnTo>
                  <a:cubicBezTo>
                    <a:pt x="193" y="363"/>
                    <a:pt x="214" y="305"/>
                    <a:pt x="235" y="254"/>
                  </a:cubicBezTo>
                  <a:lnTo>
                    <a:pt x="235" y="254"/>
                  </a:lnTo>
                  <a:cubicBezTo>
                    <a:pt x="277" y="155"/>
                    <a:pt x="346" y="67"/>
                    <a:pt x="432" y="0"/>
                  </a:cubicBezTo>
                  <a:lnTo>
                    <a:pt x="436" y="0"/>
                  </a:lnTo>
                  <a:lnTo>
                    <a:pt x="436" y="0"/>
                  </a:lnTo>
                  <a:cubicBezTo>
                    <a:pt x="493" y="301"/>
                    <a:pt x="713" y="581"/>
                    <a:pt x="713" y="581"/>
                  </a:cubicBezTo>
                  <a:lnTo>
                    <a:pt x="713" y="581"/>
                  </a:lnTo>
                  <a:cubicBezTo>
                    <a:pt x="765" y="573"/>
                    <a:pt x="828" y="570"/>
                    <a:pt x="865" y="610"/>
                  </a:cubicBezTo>
                  <a:lnTo>
                    <a:pt x="865" y="610"/>
                  </a:lnTo>
                  <a:cubicBezTo>
                    <a:pt x="903" y="652"/>
                    <a:pt x="887" y="724"/>
                    <a:pt x="846" y="764"/>
                  </a:cubicBezTo>
                  <a:lnTo>
                    <a:pt x="846" y="764"/>
                  </a:lnTo>
                  <a:cubicBezTo>
                    <a:pt x="804" y="804"/>
                    <a:pt x="673" y="793"/>
                    <a:pt x="673" y="793"/>
                  </a:cubicBezTo>
                  <a:lnTo>
                    <a:pt x="673" y="793"/>
                  </a:lnTo>
                  <a:cubicBezTo>
                    <a:pt x="657" y="1024"/>
                    <a:pt x="654" y="1294"/>
                    <a:pt x="638" y="1527"/>
                  </a:cubicBezTo>
                  <a:lnTo>
                    <a:pt x="638" y="1527"/>
                  </a:lnTo>
                  <a:cubicBezTo>
                    <a:pt x="487" y="1604"/>
                    <a:pt x="397" y="1618"/>
                    <a:pt x="271" y="1600"/>
                  </a:cubicBezTo>
                  <a:lnTo>
                    <a:pt x="271" y="1600"/>
                  </a:lnTo>
                  <a:cubicBezTo>
                    <a:pt x="220" y="1593"/>
                    <a:pt x="163" y="1567"/>
                    <a:pt x="147" y="1519"/>
                  </a:cubicBezTo>
                  <a:lnTo>
                    <a:pt x="147" y="1519"/>
                  </a:lnTo>
                  <a:cubicBezTo>
                    <a:pt x="151" y="1514"/>
                    <a:pt x="155" y="1510"/>
                    <a:pt x="158" y="1506"/>
                  </a:cubicBezTo>
                  <a:lnTo>
                    <a:pt x="159" y="1506"/>
                  </a:lnTo>
                </a:path>
              </a:pathLst>
            </a:custGeom>
            <a:solidFill>
              <a:schemeClr val="accent2">
                <a:lumMod val="20000"/>
                <a:lumOff val="80000"/>
              </a:schemeClr>
            </a:solidFill>
            <a:ln w="9525" cap="flat">
              <a:solidFill>
                <a:srgbClr val="FFFFF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52" name="Freeform 48">
              <a:extLst>
                <a:ext uri="{FF2B5EF4-FFF2-40B4-BE49-F238E27FC236}">
                  <a16:creationId xmlns="" xmlns:a16="http://schemas.microsoft.com/office/drawing/2014/main" id="{B58CD913-32BB-4A73-84B6-E058D60F3E56}"/>
                </a:ext>
              </a:extLst>
            </p:cNvPr>
            <p:cNvSpPr>
              <a:spLocks noChangeArrowheads="1"/>
            </p:cNvSpPr>
            <p:nvPr/>
          </p:nvSpPr>
          <p:spPr bwMode="auto">
            <a:xfrm>
              <a:off x="4348657" y="4856978"/>
              <a:ext cx="95886" cy="109986"/>
            </a:xfrm>
            <a:custGeom>
              <a:avLst/>
              <a:gdLst>
                <a:gd name="T0" fmla="*/ 148 w 149"/>
                <a:gd name="T1" fmla="*/ 17 h 172"/>
                <a:gd name="T2" fmla="*/ 148 w 149"/>
                <a:gd name="T3" fmla="*/ 17 h 172"/>
                <a:gd name="T4" fmla="*/ 133 w 149"/>
                <a:gd name="T5" fmla="*/ 0 h 172"/>
                <a:gd name="T6" fmla="*/ 133 w 149"/>
                <a:gd name="T7" fmla="*/ 0 h 172"/>
                <a:gd name="T8" fmla="*/ 118 w 149"/>
                <a:gd name="T9" fmla="*/ 5 h 172"/>
                <a:gd name="T10" fmla="*/ 118 w 149"/>
                <a:gd name="T11" fmla="*/ 5 h 172"/>
                <a:gd name="T12" fmla="*/ 19 w 149"/>
                <a:gd name="T13" fmla="*/ 60 h 172"/>
                <a:gd name="T14" fmla="*/ 19 w 149"/>
                <a:gd name="T15" fmla="*/ 60 h 172"/>
                <a:gd name="T16" fmla="*/ 0 w 149"/>
                <a:gd name="T17" fmla="*/ 171 h 172"/>
                <a:gd name="T18" fmla="*/ 0 w 149"/>
                <a:gd name="T19" fmla="*/ 171 h 172"/>
                <a:gd name="T20" fmla="*/ 147 w 149"/>
                <a:gd name="T21" fmla="*/ 31 h 172"/>
                <a:gd name="T22" fmla="*/ 147 w 149"/>
                <a:gd name="T23" fmla="*/ 31 h 172"/>
                <a:gd name="T24" fmla="*/ 148 w 149"/>
                <a:gd name="T25" fmla="*/ 1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172">
                  <a:moveTo>
                    <a:pt x="148" y="17"/>
                  </a:moveTo>
                  <a:lnTo>
                    <a:pt x="148" y="17"/>
                  </a:lnTo>
                  <a:cubicBezTo>
                    <a:pt x="146" y="9"/>
                    <a:pt x="141" y="1"/>
                    <a:pt x="133" y="0"/>
                  </a:cubicBezTo>
                  <a:lnTo>
                    <a:pt x="133" y="0"/>
                  </a:lnTo>
                  <a:cubicBezTo>
                    <a:pt x="127" y="0"/>
                    <a:pt x="123" y="3"/>
                    <a:pt x="118" y="5"/>
                  </a:cubicBezTo>
                  <a:lnTo>
                    <a:pt x="118" y="5"/>
                  </a:lnTo>
                  <a:cubicBezTo>
                    <a:pt x="91" y="20"/>
                    <a:pt x="38" y="35"/>
                    <a:pt x="19" y="60"/>
                  </a:cubicBezTo>
                  <a:lnTo>
                    <a:pt x="19" y="60"/>
                  </a:lnTo>
                  <a:cubicBezTo>
                    <a:pt x="3" y="83"/>
                    <a:pt x="7" y="143"/>
                    <a:pt x="0" y="171"/>
                  </a:cubicBezTo>
                  <a:lnTo>
                    <a:pt x="0" y="171"/>
                  </a:lnTo>
                  <a:cubicBezTo>
                    <a:pt x="3" y="156"/>
                    <a:pt x="119" y="123"/>
                    <a:pt x="147" y="31"/>
                  </a:cubicBezTo>
                  <a:lnTo>
                    <a:pt x="147" y="31"/>
                  </a:lnTo>
                  <a:cubicBezTo>
                    <a:pt x="148" y="27"/>
                    <a:pt x="148" y="22"/>
                    <a:pt x="148" y="17"/>
                  </a:cubicBezTo>
                </a:path>
              </a:pathLst>
            </a:custGeom>
            <a:solidFill>
              <a:schemeClr val="accent1"/>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53" name="Freeform 49">
              <a:extLst>
                <a:ext uri="{FF2B5EF4-FFF2-40B4-BE49-F238E27FC236}">
                  <a16:creationId xmlns="" xmlns:a16="http://schemas.microsoft.com/office/drawing/2014/main" id="{34CD5C8D-C81F-4522-9F33-41CD83B3E0C3}"/>
                </a:ext>
              </a:extLst>
            </p:cNvPr>
            <p:cNvSpPr>
              <a:spLocks noChangeArrowheads="1"/>
            </p:cNvSpPr>
            <p:nvPr/>
          </p:nvSpPr>
          <p:spPr bwMode="auto">
            <a:xfrm>
              <a:off x="6697872" y="5773537"/>
              <a:ext cx="177671" cy="42304"/>
            </a:xfrm>
            <a:custGeom>
              <a:avLst/>
              <a:gdLst>
                <a:gd name="T0" fmla="*/ 0 w 276"/>
                <a:gd name="T1" fmla="*/ 0 h 64"/>
                <a:gd name="T2" fmla="*/ 275 w 276"/>
                <a:gd name="T3" fmla="*/ 13 h 64"/>
                <a:gd name="T4" fmla="*/ 256 w 276"/>
                <a:gd name="T5" fmla="*/ 61 h 64"/>
                <a:gd name="T6" fmla="*/ 112 w 276"/>
                <a:gd name="T7" fmla="*/ 63 h 64"/>
                <a:gd name="T8" fmla="*/ 0 w 276"/>
                <a:gd name="T9" fmla="*/ 0 h 64"/>
              </a:gdLst>
              <a:ahLst/>
              <a:cxnLst>
                <a:cxn ang="0">
                  <a:pos x="T0" y="T1"/>
                </a:cxn>
                <a:cxn ang="0">
                  <a:pos x="T2" y="T3"/>
                </a:cxn>
                <a:cxn ang="0">
                  <a:pos x="T4" y="T5"/>
                </a:cxn>
                <a:cxn ang="0">
                  <a:pos x="T6" y="T7"/>
                </a:cxn>
                <a:cxn ang="0">
                  <a:pos x="T8" y="T9"/>
                </a:cxn>
              </a:cxnLst>
              <a:rect l="0" t="0" r="r" b="b"/>
              <a:pathLst>
                <a:path w="276" h="64">
                  <a:moveTo>
                    <a:pt x="0" y="0"/>
                  </a:moveTo>
                  <a:lnTo>
                    <a:pt x="275" y="13"/>
                  </a:lnTo>
                  <a:lnTo>
                    <a:pt x="256" y="61"/>
                  </a:lnTo>
                  <a:lnTo>
                    <a:pt x="112" y="63"/>
                  </a:lnTo>
                  <a:lnTo>
                    <a:pt x="0" y="0"/>
                  </a:lnTo>
                </a:path>
              </a:pathLst>
            </a:custGeom>
            <a:solidFill>
              <a:schemeClr val="accent1"/>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54" name="Freeform 50">
              <a:extLst>
                <a:ext uri="{FF2B5EF4-FFF2-40B4-BE49-F238E27FC236}">
                  <a16:creationId xmlns="" xmlns:a16="http://schemas.microsoft.com/office/drawing/2014/main" id="{C7F192F3-B240-4C8C-94FA-9A85C63DA480}"/>
                </a:ext>
              </a:extLst>
            </p:cNvPr>
            <p:cNvSpPr>
              <a:spLocks noChangeArrowheads="1"/>
            </p:cNvSpPr>
            <p:nvPr/>
          </p:nvSpPr>
          <p:spPr bwMode="auto">
            <a:xfrm>
              <a:off x="4266873" y="4696226"/>
              <a:ext cx="115627" cy="84606"/>
            </a:xfrm>
            <a:custGeom>
              <a:avLst/>
              <a:gdLst>
                <a:gd name="T0" fmla="*/ 0 w 180"/>
                <a:gd name="T1" fmla="*/ 23 h 132"/>
                <a:gd name="T2" fmla="*/ 0 w 180"/>
                <a:gd name="T3" fmla="*/ 101 h 132"/>
                <a:gd name="T4" fmla="*/ 0 w 180"/>
                <a:gd name="T5" fmla="*/ 101 h 132"/>
                <a:gd name="T6" fmla="*/ 5 w 180"/>
                <a:gd name="T7" fmla="*/ 107 h 132"/>
                <a:gd name="T8" fmla="*/ 5 w 180"/>
                <a:gd name="T9" fmla="*/ 107 h 132"/>
                <a:gd name="T10" fmla="*/ 176 w 180"/>
                <a:gd name="T11" fmla="*/ 10 h 132"/>
                <a:gd name="T12" fmla="*/ 176 w 180"/>
                <a:gd name="T13" fmla="*/ 10 h 132"/>
                <a:gd name="T14" fmla="*/ 170 w 180"/>
                <a:gd name="T15" fmla="*/ 1 h 132"/>
                <a:gd name="T16" fmla="*/ 6 w 180"/>
                <a:gd name="T17" fmla="*/ 17 h 132"/>
                <a:gd name="T18" fmla="*/ 6 w 180"/>
                <a:gd name="T19" fmla="*/ 17 h 132"/>
                <a:gd name="T20" fmla="*/ 0 w 180"/>
                <a:gd name="T21" fmla="*/ 2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32">
                  <a:moveTo>
                    <a:pt x="0" y="23"/>
                  </a:moveTo>
                  <a:lnTo>
                    <a:pt x="0" y="101"/>
                  </a:lnTo>
                  <a:lnTo>
                    <a:pt x="0" y="101"/>
                  </a:lnTo>
                  <a:cubicBezTo>
                    <a:pt x="0" y="104"/>
                    <a:pt x="2" y="106"/>
                    <a:pt x="5" y="107"/>
                  </a:cubicBezTo>
                  <a:lnTo>
                    <a:pt x="5" y="107"/>
                  </a:lnTo>
                  <a:cubicBezTo>
                    <a:pt x="70" y="131"/>
                    <a:pt x="149" y="43"/>
                    <a:pt x="176" y="10"/>
                  </a:cubicBezTo>
                  <a:lnTo>
                    <a:pt x="176" y="10"/>
                  </a:lnTo>
                  <a:cubicBezTo>
                    <a:pt x="179" y="7"/>
                    <a:pt x="176" y="0"/>
                    <a:pt x="170" y="1"/>
                  </a:cubicBezTo>
                  <a:lnTo>
                    <a:pt x="6" y="17"/>
                  </a:lnTo>
                  <a:lnTo>
                    <a:pt x="6" y="17"/>
                  </a:lnTo>
                  <a:cubicBezTo>
                    <a:pt x="3" y="17"/>
                    <a:pt x="0" y="20"/>
                    <a:pt x="0" y="23"/>
                  </a:cubicBezTo>
                </a:path>
              </a:pathLst>
            </a:custGeom>
            <a:solidFill>
              <a:schemeClr val="accent1"/>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55" name="Freeform 51">
              <a:extLst>
                <a:ext uri="{FF2B5EF4-FFF2-40B4-BE49-F238E27FC236}">
                  <a16:creationId xmlns="" xmlns:a16="http://schemas.microsoft.com/office/drawing/2014/main" id="{0B460E69-42AC-4E5D-BD2C-6605A7CFB376}"/>
                </a:ext>
              </a:extLst>
            </p:cNvPr>
            <p:cNvSpPr>
              <a:spLocks noChangeArrowheads="1"/>
            </p:cNvSpPr>
            <p:nvPr/>
          </p:nvSpPr>
          <p:spPr bwMode="auto">
            <a:xfrm>
              <a:off x="4292254" y="4890820"/>
              <a:ext cx="70506" cy="327141"/>
            </a:xfrm>
            <a:custGeom>
              <a:avLst/>
              <a:gdLst>
                <a:gd name="T0" fmla="*/ 108 w 109"/>
                <a:gd name="T1" fmla="*/ 0 h 513"/>
                <a:gd name="T2" fmla="*/ 108 w 109"/>
                <a:gd name="T3" fmla="*/ 0 h 513"/>
                <a:gd name="T4" fmla="*/ 0 w 109"/>
                <a:gd name="T5" fmla="*/ 512 h 513"/>
              </a:gdLst>
              <a:ahLst/>
              <a:cxnLst>
                <a:cxn ang="0">
                  <a:pos x="T0" y="T1"/>
                </a:cxn>
                <a:cxn ang="0">
                  <a:pos x="T2" y="T3"/>
                </a:cxn>
                <a:cxn ang="0">
                  <a:pos x="T4" y="T5"/>
                </a:cxn>
              </a:cxnLst>
              <a:rect l="0" t="0" r="r" b="b"/>
              <a:pathLst>
                <a:path w="109" h="513">
                  <a:moveTo>
                    <a:pt x="108" y="0"/>
                  </a:moveTo>
                  <a:lnTo>
                    <a:pt x="108" y="0"/>
                  </a:lnTo>
                  <a:cubicBezTo>
                    <a:pt x="68" y="180"/>
                    <a:pt x="41" y="332"/>
                    <a:pt x="0" y="512"/>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56" name="Freeform 52">
              <a:extLst>
                <a:ext uri="{FF2B5EF4-FFF2-40B4-BE49-F238E27FC236}">
                  <a16:creationId xmlns="" xmlns:a16="http://schemas.microsoft.com/office/drawing/2014/main" id="{157B2089-6181-4A05-B313-8AEDDB80C448}"/>
                </a:ext>
              </a:extLst>
            </p:cNvPr>
            <p:cNvSpPr>
              <a:spLocks noChangeArrowheads="1"/>
            </p:cNvSpPr>
            <p:nvPr/>
          </p:nvSpPr>
          <p:spPr bwMode="auto">
            <a:xfrm>
              <a:off x="1644101" y="4538296"/>
              <a:ext cx="1568023" cy="846055"/>
            </a:xfrm>
            <a:custGeom>
              <a:avLst/>
              <a:gdLst>
                <a:gd name="T0" fmla="*/ 448 w 2454"/>
                <a:gd name="T1" fmla="*/ 400 h 1321"/>
                <a:gd name="T2" fmla="*/ 448 w 2454"/>
                <a:gd name="T3" fmla="*/ 400 h 1321"/>
                <a:gd name="T4" fmla="*/ 32 w 2454"/>
                <a:gd name="T5" fmla="*/ 401 h 1321"/>
                <a:gd name="T6" fmla="*/ 32 w 2454"/>
                <a:gd name="T7" fmla="*/ 401 h 1321"/>
                <a:gd name="T8" fmla="*/ 11 w 2454"/>
                <a:gd name="T9" fmla="*/ 391 h 1321"/>
                <a:gd name="T10" fmla="*/ 11 w 2454"/>
                <a:gd name="T11" fmla="*/ 391 h 1321"/>
                <a:gd name="T12" fmla="*/ 34 w 2454"/>
                <a:gd name="T13" fmla="*/ 335 h 1321"/>
                <a:gd name="T14" fmla="*/ 34 w 2454"/>
                <a:gd name="T15" fmla="*/ 335 h 1321"/>
                <a:gd name="T16" fmla="*/ 397 w 2454"/>
                <a:gd name="T17" fmla="*/ 169 h 1321"/>
                <a:gd name="T18" fmla="*/ 397 w 2454"/>
                <a:gd name="T19" fmla="*/ 169 h 1321"/>
                <a:gd name="T20" fmla="*/ 1707 w 2454"/>
                <a:gd name="T21" fmla="*/ 694 h 1321"/>
                <a:gd name="T22" fmla="*/ 1707 w 2454"/>
                <a:gd name="T23" fmla="*/ 694 h 1321"/>
                <a:gd name="T24" fmla="*/ 2164 w 2454"/>
                <a:gd name="T25" fmla="*/ 1165 h 1321"/>
                <a:gd name="T26" fmla="*/ 2164 w 2454"/>
                <a:gd name="T27" fmla="*/ 1165 h 1321"/>
                <a:gd name="T28" fmla="*/ 2453 w 2454"/>
                <a:gd name="T29" fmla="*/ 1320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4" h="1321">
                  <a:moveTo>
                    <a:pt x="448" y="400"/>
                  </a:moveTo>
                  <a:lnTo>
                    <a:pt x="448" y="400"/>
                  </a:lnTo>
                  <a:cubicBezTo>
                    <a:pt x="351" y="403"/>
                    <a:pt x="127" y="420"/>
                    <a:pt x="32" y="401"/>
                  </a:cubicBezTo>
                  <a:lnTo>
                    <a:pt x="32" y="401"/>
                  </a:lnTo>
                  <a:cubicBezTo>
                    <a:pt x="24" y="400"/>
                    <a:pt x="16" y="398"/>
                    <a:pt x="11" y="391"/>
                  </a:cubicBezTo>
                  <a:lnTo>
                    <a:pt x="11" y="391"/>
                  </a:lnTo>
                  <a:cubicBezTo>
                    <a:pt x="0" y="377"/>
                    <a:pt x="18" y="345"/>
                    <a:pt x="34" y="335"/>
                  </a:cubicBezTo>
                  <a:lnTo>
                    <a:pt x="34" y="335"/>
                  </a:lnTo>
                  <a:cubicBezTo>
                    <a:pt x="141" y="271"/>
                    <a:pt x="277" y="207"/>
                    <a:pt x="397" y="169"/>
                  </a:cubicBezTo>
                  <a:lnTo>
                    <a:pt x="397" y="169"/>
                  </a:lnTo>
                  <a:cubicBezTo>
                    <a:pt x="951" y="0"/>
                    <a:pt x="1358" y="296"/>
                    <a:pt x="1707" y="694"/>
                  </a:cubicBezTo>
                  <a:lnTo>
                    <a:pt x="1707" y="694"/>
                  </a:lnTo>
                  <a:cubicBezTo>
                    <a:pt x="1852" y="859"/>
                    <a:pt x="1988" y="1034"/>
                    <a:pt x="2164" y="1165"/>
                  </a:cubicBezTo>
                  <a:lnTo>
                    <a:pt x="2164" y="1165"/>
                  </a:lnTo>
                  <a:cubicBezTo>
                    <a:pt x="2253" y="1230"/>
                    <a:pt x="2351" y="1283"/>
                    <a:pt x="2453" y="1320"/>
                  </a:cubicBezTo>
                </a:path>
              </a:pathLst>
            </a:custGeom>
            <a:noFill/>
            <a:ln w="648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57" name="Freeform 53">
              <a:extLst>
                <a:ext uri="{FF2B5EF4-FFF2-40B4-BE49-F238E27FC236}">
                  <a16:creationId xmlns="" xmlns:a16="http://schemas.microsoft.com/office/drawing/2014/main" id="{51745AA0-CB86-487B-9CFC-0672DED147AB}"/>
                </a:ext>
              </a:extLst>
            </p:cNvPr>
            <p:cNvSpPr>
              <a:spLocks noChangeArrowheads="1"/>
            </p:cNvSpPr>
            <p:nvPr/>
          </p:nvSpPr>
          <p:spPr bwMode="auto">
            <a:xfrm>
              <a:off x="5225736" y="8557060"/>
              <a:ext cx="332782" cy="451230"/>
            </a:xfrm>
            <a:custGeom>
              <a:avLst/>
              <a:gdLst>
                <a:gd name="T0" fmla="*/ 0 w 519"/>
                <a:gd name="T1" fmla="*/ 706 h 707"/>
                <a:gd name="T2" fmla="*/ 0 w 519"/>
                <a:gd name="T3" fmla="*/ 706 h 707"/>
                <a:gd name="T4" fmla="*/ 96 w 519"/>
                <a:gd name="T5" fmla="*/ 621 h 707"/>
                <a:gd name="T6" fmla="*/ 96 w 519"/>
                <a:gd name="T7" fmla="*/ 621 h 707"/>
                <a:gd name="T8" fmla="*/ 518 w 519"/>
                <a:gd name="T9" fmla="*/ 0 h 707"/>
              </a:gdLst>
              <a:ahLst/>
              <a:cxnLst>
                <a:cxn ang="0">
                  <a:pos x="T0" y="T1"/>
                </a:cxn>
                <a:cxn ang="0">
                  <a:pos x="T2" y="T3"/>
                </a:cxn>
                <a:cxn ang="0">
                  <a:pos x="T4" y="T5"/>
                </a:cxn>
                <a:cxn ang="0">
                  <a:pos x="T6" y="T7"/>
                </a:cxn>
                <a:cxn ang="0">
                  <a:pos x="T8" y="T9"/>
                </a:cxn>
              </a:cxnLst>
              <a:rect l="0" t="0" r="r" b="b"/>
              <a:pathLst>
                <a:path w="519" h="707">
                  <a:moveTo>
                    <a:pt x="0" y="706"/>
                  </a:moveTo>
                  <a:lnTo>
                    <a:pt x="0" y="706"/>
                  </a:lnTo>
                  <a:cubicBezTo>
                    <a:pt x="35" y="681"/>
                    <a:pt x="66" y="651"/>
                    <a:pt x="96" y="621"/>
                  </a:cubicBezTo>
                  <a:lnTo>
                    <a:pt x="96" y="621"/>
                  </a:lnTo>
                  <a:cubicBezTo>
                    <a:pt x="271" y="441"/>
                    <a:pt x="414" y="230"/>
                    <a:pt x="518"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58" name="Freeform 54">
              <a:extLst>
                <a:ext uri="{FF2B5EF4-FFF2-40B4-BE49-F238E27FC236}">
                  <a16:creationId xmlns="" xmlns:a16="http://schemas.microsoft.com/office/drawing/2014/main" id="{0687FB23-53D5-4333-BB5A-0095A9D47B31}"/>
                </a:ext>
              </a:extLst>
            </p:cNvPr>
            <p:cNvSpPr>
              <a:spLocks noChangeArrowheads="1"/>
            </p:cNvSpPr>
            <p:nvPr/>
          </p:nvSpPr>
          <p:spPr bwMode="auto">
            <a:xfrm>
              <a:off x="4159706" y="9617450"/>
              <a:ext cx="840415" cy="1362148"/>
            </a:xfrm>
            <a:custGeom>
              <a:avLst/>
              <a:gdLst>
                <a:gd name="T0" fmla="*/ 954 w 1313"/>
                <a:gd name="T1" fmla="*/ 0 h 2132"/>
                <a:gd name="T2" fmla="*/ 954 w 1313"/>
                <a:gd name="T3" fmla="*/ 0 h 2132"/>
                <a:gd name="T4" fmla="*/ 1109 w 1313"/>
                <a:gd name="T5" fmla="*/ 445 h 2132"/>
                <a:gd name="T6" fmla="*/ 1109 w 1313"/>
                <a:gd name="T7" fmla="*/ 445 h 2132"/>
                <a:gd name="T8" fmla="*/ 1240 w 1313"/>
                <a:gd name="T9" fmla="*/ 993 h 2132"/>
                <a:gd name="T10" fmla="*/ 1240 w 1313"/>
                <a:gd name="T11" fmla="*/ 993 h 2132"/>
                <a:gd name="T12" fmla="*/ 421 w 1313"/>
                <a:gd name="T13" fmla="*/ 2119 h 2132"/>
                <a:gd name="T14" fmla="*/ 421 w 1313"/>
                <a:gd name="T15" fmla="*/ 2119 h 2132"/>
                <a:gd name="T16" fmla="*/ 394 w 1313"/>
                <a:gd name="T17" fmla="*/ 2109 h 2132"/>
                <a:gd name="T18" fmla="*/ 394 w 1313"/>
                <a:gd name="T19" fmla="*/ 2109 h 2132"/>
                <a:gd name="T20" fmla="*/ 395 w 1313"/>
                <a:gd name="T21" fmla="*/ 1267 h 2132"/>
                <a:gd name="T22" fmla="*/ 395 w 1313"/>
                <a:gd name="T23" fmla="*/ 1267 h 2132"/>
                <a:gd name="T24" fmla="*/ 378 w 1313"/>
                <a:gd name="T25" fmla="*/ 1180 h 2132"/>
                <a:gd name="T26" fmla="*/ 375 w 1313"/>
                <a:gd name="T27" fmla="*/ 1172 h 2132"/>
                <a:gd name="T28" fmla="*/ 375 w 1313"/>
                <a:gd name="T29" fmla="*/ 1172 h 2132"/>
                <a:gd name="T30" fmla="*/ 363 w 1313"/>
                <a:gd name="T31" fmla="*/ 1146 h 2132"/>
                <a:gd name="T32" fmla="*/ 363 w 1313"/>
                <a:gd name="T33" fmla="*/ 1146 h 2132"/>
                <a:gd name="T34" fmla="*/ 0 w 1313"/>
                <a:gd name="T35" fmla="*/ 335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3" h="2132">
                  <a:moveTo>
                    <a:pt x="954" y="0"/>
                  </a:moveTo>
                  <a:lnTo>
                    <a:pt x="954" y="0"/>
                  </a:lnTo>
                  <a:cubicBezTo>
                    <a:pt x="1003" y="149"/>
                    <a:pt x="1055" y="297"/>
                    <a:pt x="1109" y="445"/>
                  </a:cubicBezTo>
                  <a:lnTo>
                    <a:pt x="1109" y="445"/>
                  </a:lnTo>
                  <a:cubicBezTo>
                    <a:pt x="1166" y="601"/>
                    <a:pt x="1312" y="823"/>
                    <a:pt x="1240" y="993"/>
                  </a:cubicBezTo>
                  <a:lnTo>
                    <a:pt x="1240" y="993"/>
                  </a:lnTo>
                  <a:cubicBezTo>
                    <a:pt x="1062" y="1414"/>
                    <a:pt x="682" y="1750"/>
                    <a:pt x="421" y="2119"/>
                  </a:cubicBezTo>
                  <a:lnTo>
                    <a:pt x="421" y="2119"/>
                  </a:lnTo>
                  <a:cubicBezTo>
                    <a:pt x="412" y="2131"/>
                    <a:pt x="393" y="2124"/>
                    <a:pt x="394" y="2109"/>
                  </a:cubicBezTo>
                  <a:lnTo>
                    <a:pt x="394" y="2109"/>
                  </a:lnTo>
                  <a:cubicBezTo>
                    <a:pt x="406" y="1850"/>
                    <a:pt x="403" y="1524"/>
                    <a:pt x="395" y="1267"/>
                  </a:cubicBezTo>
                  <a:lnTo>
                    <a:pt x="395" y="1267"/>
                  </a:lnTo>
                  <a:cubicBezTo>
                    <a:pt x="394" y="1237"/>
                    <a:pt x="387" y="1208"/>
                    <a:pt x="378" y="1180"/>
                  </a:cubicBezTo>
                  <a:lnTo>
                    <a:pt x="375" y="1172"/>
                  </a:lnTo>
                  <a:lnTo>
                    <a:pt x="375" y="1172"/>
                  </a:lnTo>
                  <a:cubicBezTo>
                    <a:pt x="371" y="1163"/>
                    <a:pt x="367" y="1155"/>
                    <a:pt x="363" y="1146"/>
                  </a:cubicBezTo>
                  <a:lnTo>
                    <a:pt x="363" y="1146"/>
                  </a:lnTo>
                  <a:cubicBezTo>
                    <a:pt x="238" y="891"/>
                    <a:pt x="114" y="619"/>
                    <a:pt x="0" y="335"/>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59" name="Freeform 55">
              <a:extLst>
                <a:ext uri="{FF2B5EF4-FFF2-40B4-BE49-F238E27FC236}">
                  <a16:creationId xmlns="" xmlns:a16="http://schemas.microsoft.com/office/drawing/2014/main" id="{050982E5-6307-40F7-B7C5-BBD504F19F3C}"/>
                </a:ext>
              </a:extLst>
            </p:cNvPr>
            <p:cNvSpPr>
              <a:spLocks noChangeArrowheads="1"/>
            </p:cNvSpPr>
            <p:nvPr/>
          </p:nvSpPr>
          <p:spPr bwMode="auto">
            <a:xfrm>
              <a:off x="6167678" y="6306553"/>
              <a:ext cx="211513" cy="155109"/>
            </a:xfrm>
            <a:custGeom>
              <a:avLst/>
              <a:gdLst>
                <a:gd name="T0" fmla="*/ 65 w 331"/>
                <a:gd name="T1" fmla="*/ 243 h 244"/>
                <a:gd name="T2" fmla="*/ 65 w 331"/>
                <a:gd name="T3" fmla="*/ 243 h 244"/>
                <a:gd name="T4" fmla="*/ 248 w 331"/>
                <a:gd name="T5" fmla="*/ 162 h 244"/>
                <a:gd name="T6" fmla="*/ 248 w 331"/>
                <a:gd name="T7" fmla="*/ 162 h 244"/>
                <a:gd name="T8" fmla="*/ 293 w 331"/>
                <a:gd name="T9" fmla="*/ 121 h 244"/>
                <a:gd name="T10" fmla="*/ 293 w 331"/>
                <a:gd name="T11" fmla="*/ 121 h 244"/>
                <a:gd name="T12" fmla="*/ 312 w 331"/>
                <a:gd name="T13" fmla="*/ 46 h 244"/>
                <a:gd name="T14" fmla="*/ 312 w 331"/>
                <a:gd name="T15" fmla="*/ 46 h 244"/>
                <a:gd name="T16" fmla="*/ 312 w 331"/>
                <a:gd name="T17" fmla="*/ 45 h 244"/>
                <a:gd name="T18" fmla="*/ 312 w 331"/>
                <a:gd name="T19" fmla="*/ 45 h 244"/>
                <a:gd name="T20" fmla="*/ 282 w 331"/>
                <a:gd name="T21" fmla="*/ 29 h 244"/>
                <a:gd name="T22" fmla="*/ 282 w 331"/>
                <a:gd name="T23" fmla="*/ 29 h 244"/>
                <a:gd name="T24" fmla="*/ 0 w 331"/>
                <a:gd name="T25" fmla="*/ 6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1" h="244">
                  <a:moveTo>
                    <a:pt x="65" y="243"/>
                  </a:moveTo>
                  <a:lnTo>
                    <a:pt x="65" y="243"/>
                  </a:lnTo>
                  <a:cubicBezTo>
                    <a:pt x="131" y="232"/>
                    <a:pt x="195" y="204"/>
                    <a:pt x="248" y="162"/>
                  </a:cubicBezTo>
                  <a:lnTo>
                    <a:pt x="248" y="162"/>
                  </a:lnTo>
                  <a:cubicBezTo>
                    <a:pt x="264" y="150"/>
                    <a:pt x="279" y="135"/>
                    <a:pt x="293" y="121"/>
                  </a:cubicBezTo>
                  <a:lnTo>
                    <a:pt x="293" y="121"/>
                  </a:lnTo>
                  <a:cubicBezTo>
                    <a:pt x="312" y="100"/>
                    <a:pt x="330" y="69"/>
                    <a:pt x="312" y="46"/>
                  </a:cubicBezTo>
                  <a:lnTo>
                    <a:pt x="312" y="46"/>
                  </a:lnTo>
                  <a:cubicBezTo>
                    <a:pt x="312" y="46"/>
                    <a:pt x="312" y="46"/>
                    <a:pt x="312" y="45"/>
                  </a:cubicBezTo>
                  <a:lnTo>
                    <a:pt x="312" y="45"/>
                  </a:lnTo>
                  <a:cubicBezTo>
                    <a:pt x="305" y="37"/>
                    <a:pt x="293" y="32"/>
                    <a:pt x="282" y="29"/>
                  </a:cubicBezTo>
                  <a:lnTo>
                    <a:pt x="282" y="29"/>
                  </a:lnTo>
                  <a:cubicBezTo>
                    <a:pt x="191" y="0"/>
                    <a:pt x="91" y="30"/>
                    <a:pt x="0" y="60"/>
                  </a:cubicBezTo>
                </a:path>
              </a:pathLst>
            </a:custGeom>
            <a:noFill/>
            <a:ln w="6480" cap="flat">
              <a:solidFill>
                <a:schemeClr val="accent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0" name="Freeform 56">
              <a:extLst>
                <a:ext uri="{FF2B5EF4-FFF2-40B4-BE49-F238E27FC236}">
                  <a16:creationId xmlns="" xmlns:a16="http://schemas.microsoft.com/office/drawing/2014/main" id="{BD0A4349-148C-4E45-ACC7-5A0C8FDF05E2}"/>
                </a:ext>
              </a:extLst>
            </p:cNvPr>
            <p:cNvSpPr>
              <a:spLocks noChangeArrowheads="1"/>
            </p:cNvSpPr>
            <p:nvPr/>
          </p:nvSpPr>
          <p:spPr bwMode="auto">
            <a:xfrm>
              <a:off x="5318801" y="6117599"/>
              <a:ext cx="1159097" cy="358164"/>
            </a:xfrm>
            <a:custGeom>
              <a:avLst/>
              <a:gdLst>
                <a:gd name="T0" fmla="*/ 0 w 1813"/>
                <a:gd name="T1" fmla="*/ 196 h 560"/>
                <a:gd name="T2" fmla="*/ 0 w 1813"/>
                <a:gd name="T3" fmla="*/ 196 h 560"/>
                <a:gd name="T4" fmla="*/ 1502 w 1813"/>
                <a:gd name="T5" fmla="*/ 105 h 560"/>
                <a:gd name="T6" fmla="*/ 1502 w 1813"/>
                <a:gd name="T7" fmla="*/ 105 h 560"/>
                <a:gd name="T8" fmla="*/ 1812 w 1813"/>
                <a:gd name="T9" fmla="*/ 22 h 560"/>
              </a:gdLst>
              <a:ahLst/>
              <a:cxnLst>
                <a:cxn ang="0">
                  <a:pos x="T0" y="T1"/>
                </a:cxn>
                <a:cxn ang="0">
                  <a:pos x="T2" y="T3"/>
                </a:cxn>
                <a:cxn ang="0">
                  <a:pos x="T4" y="T5"/>
                </a:cxn>
                <a:cxn ang="0">
                  <a:pos x="T6" y="T7"/>
                </a:cxn>
                <a:cxn ang="0">
                  <a:pos x="T8" y="T9"/>
                </a:cxn>
              </a:cxnLst>
              <a:rect l="0" t="0" r="r" b="b"/>
              <a:pathLst>
                <a:path w="1813" h="560">
                  <a:moveTo>
                    <a:pt x="0" y="196"/>
                  </a:moveTo>
                  <a:lnTo>
                    <a:pt x="0" y="196"/>
                  </a:lnTo>
                  <a:cubicBezTo>
                    <a:pt x="456" y="559"/>
                    <a:pt x="1051" y="323"/>
                    <a:pt x="1502" y="105"/>
                  </a:cubicBezTo>
                  <a:lnTo>
                    <a:pt x="1502" y="105"/>
                  </a:lnTo>
                  <a:cubicBezTo>
                    <a:pt x="1604" y="56"/>
                    <a:pt x="1700" y="0"/>
                    <a:pt x="1812" y="22"/>
                  </a:cubicBezTo>
                </a:path>
              </a:pathLst>
            </a:custGeom>
            <a:noFill/>
            <a:ln w="6480" cap="flat">
              <a:solidFill>
                <a:schemeClr val="accent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1" name="Freeform 57">
              <a:extLst>
                <a:ext uri="{FF2B5EF4-FFF2-40B4-BE49-F238E27FC236}">
                  <a16:creationId xmlns="" xmlns:a16="http://schemas.microsoft.com/office/drawing/2014/main" id="{D805636A-701A-4C27-BA5B-0854D90AB898}"/>
                </a:ext>
              </a:extLst>
            </p:cNvPr>
            <p:cNvSpPr>
              <a:spLocks noChangeArrowheads="1"/>
            </p:cNvSpPr>
            <p:nvPr/>
          </p:nvSpPr>
          <p:spPr bwMode="auto">
            <a:xfrm>
              <a:off x="4193548" y="4250637"/>
              <a:ext cx="276378" cy="648642"/>
            </a:xfrm>
            <a:custGeom>
              <a:avLst/>
              <a:gdLst>
                <a:gd name="T0" fmla="*/ 432 w 433"/>
                <a:gd name="T1" fmla="*/ 0 h 1013"/>
                <a:gd name="T2" fmla="*/ 432 w 433"/>
                <a:gd name="T3" fmla="*/ 0 h 1013"/>
                <a:gd name="T4" fmla="*/ 235 w 433"/>
                <a:gd name="T5" fmla="*/ 254 h 1013"/>
                <a:gd name="T6" fmla="*/ 235 w 433"/>
                <a:gd name="T7" fmla="*/ 254 h 1013"/>
                <a:gd name="T8" fmla="*/ 142 w 433"/>
                <a:gd name="T9" fmla="*/ 382 h 1013"/>
                <a:gd name="T10" fmla="*/ 142 w 433"/>
                <a:gd name="T11" fmla="*/ 382 h 1013"/>
                <a:gd name="T12" fmla="*/ 77 w 433"/>
                <a:gd name="T13" fmla="*/ 397 h 1013"/>
                <a:gd name="T14" fmla="*/ 77 w 433"/>
                <a:gd name="T15" fmla="*/ 397 h 1013"/>
                <a:gd name="T16" fmla="*/ 44 w 433"/>
                <a:gd name="T17" fmla="*/ 549 h 1013"/>
                <a:gd name="T18" fmla="*/ 44 w 433"/>
                <a:gd name="T19" fmla="*/ 549 h 1013"/>
                <a:gd name="T20" fmla="*/ 67 w 433"/>
                <a:gd name="T21" fmla="*/ 575 h 1013"/>
                <a:gd name="T22" fmla="*/ 67 w 433"/>
                <a:gd name="T23" fmla="*/ 575 h 1013"/>
                <a:gd name="T24" fmla="*/ 63 w 433"/>
                <a:gd name="T25" fmla="*/ 617 h 1013"/>
                <a:gd name="T26" fmla="*/ 63 w 433"/>
                <a:gd name="T27" fmla="*/ 617 h 1013"/>
                <a:gd name="T28" fmla="*/ 16 w 433"/>
                <a:gd name="T29" fmla="*/ 823 h 1013"/>
                <a:gd name="T30" fmla="*/ 16 w 433"/>
                <a:gd name="T31" fmla="*/ 823 h 1013"/>
                <a:gd name="T32" fmla="*/ 54 w 433"/>
                <a:gd name="T33" fmla="*/ 977 h 1013"/>
                <a:gd name="T34" fmla="*/ 54 w 433"/>
                <a:gd name="T35" fmla="*/ 977 h 1013"/>
                <a:gd name="T36" fmla="*/ 124 w 433"/>
                <a:gd name="T37" fmla="*/ 1002 h 1013"/>
                <a:gd name="T38" fmla="*/ 124 w 433"/>
                <a:gd name="T39" fmla="*/ 1002 h 1013"/>
                <a:gd name="T40" fmla="*/ 380 w 433"/>
                <a:gd name="T41" fmla="*/ 957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3" h="1013">
                  <a:moveTo>
                    <a:pt x="432" y="0"/>
                  </a:moveTo>
                  <a:lnTo>
                    <a:pt x="432" y="0"/>
                  </a:lnTo>
                  <a:cubicBezTo>
                    <a:pt x="346" y="67"/>
                    <a:pt x="277" y="155"/>
                    <a:pt x="235" y="254"/>
                  </a:cubicBezTo>
                  <a:lnTo>
                    <a:pt x="235" y="254"/>
                  </a:lnTo>
                  <a:cubicBezTo>
                    <a:pt x="214" y="305"/>
                    <a:pt x="193" y="363"/>
                    <a:pt x="142" y="382"/>
                  </a:cubicBezTo>
                  <a:lnTo>
                    <a:pt x="142" y="382"/>
                  </a:lnTo>
                  <a:cubicBezTo>
                    <a:pt x="121" y="390"/>
                    <a:pt x="98" y="390"/>
                    <a:pt x="77" y="397"/>
                  </a:cubicBezTo>
                  <a:lnTo>
                    <a:pt x="77" y="397"/>
                  </a:lnTo>
                  <a:cubicBezTo>
                    <a:pt x="19" y="418"/>
                    <a:pt x="0" y="505"/>
                    <a:pt x="44" y="549"/>
                  </a:cubicBezTo>
                  <a:lnTo>
                    <a:pt x="44" y="549"/>
                  </a:lnTo>
                  <a:cubicBezTo>
                    <a:pt x="52" y="557"/>
                    <a:pt x="63" y="564"/>
                    <a:pt x="67" y="575"/>
                  </a:cubicBezTo>
                  <a:lnTo>
                    <a:pt x="67" y="575"/>
                  </a:lnTo>
                  <a:cubicBezTo>
                    <a:pt x="72" y="588"/>
                    <a:pt x="67" y="603"/>
                    <a:pt x="63" y="617"/>
                  </a:cubicBezTo>
                  <a:lnTo>
                    <a:pt x="63" y="617"/>
                  </a:lnTo>
                  <a:cubicBezTo>
                    <a:pt x="41" y="684"/>
                    <a:pt x="26" y="753"/>
                    <a:pt x="16" y="823"/>
                  </a:cubicBezTo>
                  <a:lnTo>
                    <a:pt x="16" y="823"/>
                  </a:lnTo>
                  <a:cubicBezTo>
                    <a:pt x="9" y="878"/>
                    <a:pt x="10" y="943"/>
                    <a:pt x="54" y="977"/>
                  </a:cubicBezTo>
                  <a:lnTo>
                    <a:pt x="54" y="977"/>
                  </a:lnTo>
                  <a:cubicBezTo>
                    <a:pt x="74" y="993"/>
                    <a:pt x="100" y="999"/>
                    <a:pt x="124" y="1002"/>
                  </a:cubicBezTo>
                  <a:lnTo>
                    <a:pt x="124" y="1002"/>
                  </a:lnTo>
                  <a:cubicBezTo>
                    <a:pt x="213" y="1012"/>
                    <a:pt x="305" y="1004"/>
                    <a:pt x="380" y="957"/>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2" name="Freeform 58">
              <a:extLst>
                <a:ext uri="{FF2B5EF4-FFF2-40B4-BE49-F238E27FC236}">
                  <a16:creationId xmlns="" xmlns:a16="http://schemas.microsoft.com/office/drawing/2014/main" id="{B28B1A30-62D0-4CD7-9A1D-89CB7AC2184E}"/>
                </a:ext>
              </a:extLst>
            </p:cNvPr>
            <p:cNvSpPr>
              <a:spLocks noChangeArrowheads="1"/>
            </p:cNvSpPr>
            <p:nvPr/>
          </p:nvSpPr>
          <p:spPr bwMode="auto">
            <a:xfrm>
              <a:off x="5000121" y="5102333"/>
              <a:ext cx="392005" cy="434308"/>
            </a:xfrm>
            <a:custGeom>
              <a:avLst/>
              <a:gdLst>
                <a:gd name="T0" fmla="*/ 335 w 615"/>
                <a:gd name="T1" fmla="*/ 0 h 681"/>
                <a:gd name="T2" fmla="*/ 335 w 615"/>
                <a:gd name="T3" fmla="*/ 0 h 681"/>
                <a:gd name="T4" fmla="*/ 605 w 615"/>
                <a:gd name="T5" fmla="*/ 206 h 681"/>
                <a:gd name="T6" fmla="*/ 605 w 615"/>
                <a:gd name="T7" fmla="*/ 206 h 681"/>
                <a:gd name="T8" fmla="*/ 609 w 615"/>
                <a:gd name="T9" fmla="*/ 222 h 681"/>
                <a:gd name="T10" fmla="*/ 609 w 615"/>
                <a:gd name="T11" fmla="*/ 222 h 681"/>
                <a:gd name="T12" fmla="*/ 449 w 615"/>
                <a:gd name="T13" fmla="*/ 306 h 681"/>
                <a:gd name="T14" fmla="*/ 449 w 615"/>
                <a:gd name="T15" fmla="*/ 306 h 681"/>
                <a:gd name="T16" fmla="*/ 281 w 615"/>
                <a:gd name="T17" fmla="*/ 221 h 681"/>
                <a:gd name="T18" fmla="*/ 281 w 615"/>
                <a:gd name="T19" fmla="*/ 221 h 681"/>
                <a:gd name="T20" fmla="*/ 336 w 615"/>
                <a:gd name="T21" fmla="*/ 317 h 681"/>
                <a:gd name="T22" fmla="*/ 336 w 615"/>
                <a:gd name="T23" fmla="*/ 317 h 681"/>
                <a:gd name="T24" fmla="*/ 104 w 615"/>
                <a:gd name="T25" fmla="*/ 287 h 681"/>
                <a:gd name="T26" fmla="*/ 104 w 615"/>
                <a:gd name="T27" fmla="*/ 287 h 681"/>
                <a:gd name="T28" fmla="*/ 0 w 615"/>
                <a:gd name="T29" fmla="*/ 68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5" h="681">
                  <a:moveTo>
                    <a:pt x="335" y="0"/>
                  </a:moveTo>
                  <a:lnTo>
                    <a:pt x="335" y="0"/>
                  </a:lnTo>
                  <a:cubicBezTo>
                    <a:pt x="409" y="88"/>
                    <a:pt x="494" y="182"/>
                    <a:pt x="605" y="206"/>
                  </a:cubicBezTo>
                  <a:lnTo>
                    <a:pt x="605" y="206"/>
                  </a:lnTo>
                  <a:cubicBezTo>
                    <a:pt x="613" y="208"/>
                    <a:pt x="614" y="218"/>
                    <a:pt x="609" y="222"/>
                  </a:cubicBezTo>
                  <a:lnTo>
                    <a:pt x="609" y="222"/>
                  </a:lnTo>
                  <a:cubicBezTo>
                    <a:pt x="564" y="264"/>
                    <a:pt x="510" y="299"/>
                    <a:pt x="449" y="306"/>
                  </a:cubicBezTo>
                  <a:lnTo>
                    <a:pt x="449" y="306"/>
                  </a:lnTo>
                  <a:cubicBezTo>
                    <a:pt x="382" y="315"/>
                    <a:pt x="306" y="284"/>
                    <a:pt x="281" y="221"/>
                  </a:cubicBezTo>
                  <a:lnTo>
                    <a:pt x="281" y="221"/>
                  </a:lnTo>
                  <a:cubicBezTo>
                    <a:pt x="278" y="260"/>
                    <a:pt x="301" y="299"/>
                    <a:pt x="336" y="317"/>
                  </a:cubicBezTo>
                  <a:lnTo>
                    <a:pt x="336" y="317"/>
                  </a:lnTo>
                  <a:cubicBezTo>
                    <a:pt x="268" y="372"/>
                    <a:pt x="155" y="358"/>
                    <a:pt x="104" y="287"/>
                  </a:cubicBezTo>
                  <a:lnTo>
                    <a:pt x="104" y="287"/>
                  </a:lnTo>
                  <a:cubicBezTo>
                    <a:pt x="116" y="424"/>
                    <a:pt x="79" y="566"/>
                    <a:pt x="0" y="68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3" name="Freeform 59">
              <a:extLst>
                <a:ext uri="{FF2B5EF4-FFF2-40B4-BE49-F238E27FC236}">
                  <a16:creationId xmlns="" xmlns:a16="http://schemas.microsoft.com/office/drawing/2014/main" id="{3E74443E-D6D2-449F-9430-5FFC2EF43A8A}"/>
                </a:ext>
              </a:extLst>
            </p:cNvPr>
            <p:cNvSpPr>
              <a:spLocks noChangeArrowheads="1"/>
            </p:cNvSpPr>
            <p:nvPr/>
          </p:nvSpPr>
          <p:spPr bwMode="auto">
            <a:xfrm>
              <a:off x="3705655" y="4072966"/>
              <a:ext cx="1931828" cy="1269083"/>
            </a:xfrm>
            <a:custGeom>
              <a:avLst/>
              <a:gdLst>
                <a:gd name="T0" fmla="*/ 410 w 3021"/>
                <a:gd name="T1" fmla="*/ 1984 h 1985"/>
                <a:gd name="T2" fmla="*/ 410 w 3021"/>
                <a:gd name="T3" fmla="*/ 1984 h 1985"/>
                <a:gd name="T4" fmla="*/ 410 w 3021"/>
                <a:gd name="T5" fmla="*/ 1984 h 1985"/>
                <a:gd name="T6" fmla="*/ 393 w 3021"/>
                <a:gd name="T7" fmla="*/ 1982 h 1985"/>
                <a:gd name="T8" fmla="*/ 393 w 3021"/>
                <a:gd name="T9" fmla="*/ 1982 h 1985"/>
                <a:gd name="T10" fmla="*/ 284 w 3021"/>
                <a:gd name="T11" fmla="*/ 1919 h 1985"/>
                <a:gd name="T12" fmla="*/ 284 w 3021"/>
                <a:gd name="T13" fmla="*/ 1919 h 1985"/>
                <a:gd name="T14" fmla="*/ 420 w 3021"/>
                <a:gd name="T15" fmla="*/ 1835 h 1985"/>
                <a:gd name="T16" fmla="*/ 420 w 3021"/>
                <a:gd name="T17" fmla="*/ 1835 h 1985"/>
                <a:gd name="T18" fmla="*/ 186 w 3021"/>
                <a:gd name="T19" fmla="*/ 1775 h 1985"/>
                <a:gd name="T20" fmla="*/ 186 w 3021"/>
                <a:gd name="T21" fmla="*/ 1775 h 1985"/>
                <a:gd name="T22" fmla="*/ 420 w 3021"/>
                <a:gd name="T23" fmla="*/ 1641 h 1985"/>
                <a:gd name="T24" fmla="*/ 420 w 3021"/>
                <a:gd name="T25" fmla="*/ 1641 h 1985"/>
                <a:gd name="T26" fmla="*/ 410 w 3021"/>
                <a:gd name="T27" fmla="*/ 1625 h 1985"/>
                <a:gd name="T28" fmla="*/ 410 w 3021"/>
                <a:gd name="T29" fmla="*/ 1625 h 1985"/>
                <a:gd name="T30" fmla="*/ 4 w 3021"/>
                <a:gd name="T31" fmla="*/ 1404 h 1985"/>
                <a:gd name="T32" fmla="*/ 4 w 3021"/>
                <a:gd name="T33" fmla="*/ 1404 h 1985"/>
                <a:gd name="T34" fmla="*/ 16 w 3021"/>
                <a:gd name="T35" fmla="*/ 1386 h 1985"/>
                <a:gd name="T36" fmla="*/ 16 w 3021"/>
                <a:gd name="T37" fmla="*/ 1386 h 1985"/>
                <a:gd name="T38" fmla="*/ 399 w 3021"/>
                <a:gd name="T39" fmla="*/ 1301 h 1985"/>
                <a:gd name="T40" fmla="*/ 399 w 3021"/>
                <a:gd name="T41" fmla="*/ 1301 h 1985"/>
                <a:gd name="T42" fmla="*/ 694 w 3021"/>
                <a:gd name="T43" fmla="*/ 706 h 1985"/>
                <a:gd name="T44" fmla="*/ 694 w 3021"/>
                <a:gd name="T45" fmla="*/ 706 h 1985"/>
                <a:gd name="T46" fmla="*/ 1387 w 3021"/>
                <a:gd name="T47" fmla="*/ 3 h 1985"/>
                <a:gd name="T48" fmla="*/ 1387 w 3021"/>
                <a:gd name="T49" fmla="*/ 3 h 1985"/>
                <a:gd name="T50" fmla="*/ 1984 w 3021"/>
                <a:gd name="T51" fmla="*/ 342 h 1985"/>
                <a:gd name="T52" fmla="*/ 1984 w 3021"/>
                <a:gd name="T53" fmla="*/ 342 h 1985"/>
                <a:gd name="T54" fmla="*/ 2288 w 3021"/>
                <a:gd name="T55" fmla="*/ 1007 h 1985"/>
                <a:gd name="T56" fmla="*/ 2288 w 3021"/>
                <a:gd name="T57" fmla="*/ 1007 h 1985"/>
                <a:gd name="T58" fmla="*/ 2375 w 3021"/>
                <a:gd name="T59" fmla="*/ 1157 h 1985"/>
                <a:gd name="T60" fmla="*/ 2375 w 3021"/>
                <a:gd name="T61" fmla="*/ 1157 h 1985"/>
                <a:gd name="T62" fmla="*/ 2663 w 3021"/>
                <a:gd name="T63" fmla="*/ 1316 h 1985"/>
                <a:gd name="T64" fmla="*/ 2663 w 3021"/>
                <a:gd name="T65" fmla="*/ 1316 h 1985"/>
                <a:gd name="T66" fmla="*/ 3020 w 3021"/>
                <a:gd name="T67" fmla="*/ 1386 h 1985"/>
                <a:gd name="T68" fmla="*/ 3020 w 3021"/>
                <a:gd name="T69" fmla="*/ 1386 h 1985"/>
                <a:gd name="T70" fmla="*/ 2745 w 3021"/>
                <a:gd name="T71" fmla="*/ 1654 h 1985"/>
                <a:gd name="T72" fmla="*/ 2745 w 3021"/>
                <a:gd name="T73" fmla="*/ 1654 h 1985"/>
                <a:gd name="T74" fmla="*/ 2371 w 3021"/>
                <a:gd name="T75" fmla="*/ 161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21" h="1985">
                  <a:moveTo>
                    <a:pt x="410" y="1984"/>
                  </a:moveTo>
                  <a:lnTo>
                    <a:pt x="410" y="1984"/>
                  </a:lnTo>
                  <a:lnTo>
                    <a:pt x="410" y="1984"/>
                  </a:lnTo>
                  <a:cubicBezTo>
                    <a:pt x="404" y="1984"/>
                    <a:pt x="399" y="1983"/>
                    <a:pt x="393" y="1982"/>
                  </a:cubicBezTo>
                  <a:lnTo>
                    <a:pt x="393" y="1982"/>
                  </a:lnTo>
                  <a:cubicBezTo>
                    <a:pt x="350" y="1976"/>
                    <a:pt x="307" y="1956"/>
                    <a:pt x="284" y="1919"/>
                  </a:cubicBezTo>
                  <a:lnTo>
                    <a:pt x="284" y="1919"/>
                  </a:lnTo>
                  <a:cubicBezTo>
                    <a:pt x="337" y="1907"/>
                    <a:pt x="386" y="1877"/>
                    <a:pt x="420" y="1835"/>
                  </a:cubicBezTo>
                  <a:lnTo>
                    <a:pt x="420" y="1835"/>
                  </a:lnTo>
                  <a:cubicBezTo>
                    <a:pt x="338" y="1855"/>
                    <a:pt x="248" y="1832"/>
                    <a:pt x="186" y="1775"/>
                  </a:cubicBezTo>
                  <a:lnTo>
                    <a:pt x="186" y="1775"/>
                  </a:lnTo>
                  <a:cubicBezTo>
                    <a:pt x="277" y="1764"/>
                    <a:pt x="364" y="1714"/>
                    <a:pt x="420" y="1641"/>
                  </a:cubicBezTo>
                  <a:lnTo>
                    <a:pt x="420" y="1641"/>
                  </a:lnTo>
                  <a:cubicBezTo>
                    <a:pt x="425" y="1634"/>
                    <a:pt x="420" y="1625"/>
                    <a:pt x="410" y="1625"/>
                  </a:cubicBezTo>
                  <a:lnTo>
                    <a:pt x="410" y="1625"/>
                  </a:lnTo>
                  <a:cubicBezTo>
                    <a:pt x="240" y="1648"/>
                    <a:pt x="84" y="1559"/>
                    <a:pt x="4" y="1404"/>
                  </a:cubicBezTo>
                  <a:lnTo>
                    <a:pt x="4" y="1404"/>
                  </a:lnTo>
                  <a:cubicBezTo>
                    <a:pt x="0" y="1396"/>
                    <a:pt x="7" y="1385"/>
                    <a:pt x="16" y="1386"/>
                  </a:cubicBezTo>
                  <a:lnTo>
                    <a:pt x="16" y="1386"/>
                  </a:lnTo>
                  <a:cubicBezTo>
                    <a:pt x="149" y="1395"/>
                    <a:pt x="289" y="1377"/>
                    <a:pt x="399" y="1301"/>
                  </a:cubicBezTo>
                  <a:lnTo>
                    <a:pt x="399" y="1301"/>
                  </a:lnTo>
                  <a:cubicBezTo>
                    <a:pt x="584" y="1171"/>
                    <a:pt x="628" y="922"/>
                    <a:pt x="694" y="706"/>
                  </a:cubicBezTo>
                  <a:lnTo>
                    <a:pt x="694" y="706"/>
                  </a:lnTo>
                  <a:cubicBezTo>
                    <a:pt x="796" y="378"/>
                    <a:pt x="1012" y="9"/>
                    <a:pt x="1387" y="3"/>
                  </a:cubicBezTo>
                  <a:lnTo>
                    <a:pt x="1387" y="3"/>
                  </a:lnTo>
                  <a:cubicBezTo>
                    <a:pt x="1621" y="0"/>
                    <a:pt x="1854" y="154"/>
                    <a:pt x="1984" y="342"/>
                  </a:cubicBezTo>
                  <a:lnTo>
                    <a:pt x="1984" y="342"/>
                  </a:lnTo>
                  <a:cubicBezTo>
                    <a:pt x="2122" y="543"/>
                    <a:pt x="2188" y="784"/>
                    <a:pt x="2288" y="1007"/>
                  </a:cubicBezTo>
                  <a:lnTo>
                    <a:pt x="2288" y="1007"/>
                  </a:lnTo>
                  <a:cubicBezTo>
                    <a:pt x="2311" y="1060"/>
                    <a:pt x="2337" y="1114"/>
                    <a:pt x="2375" y="1157"/>
                  </a:cubicBezTo>
                  <a:lnTo>
                    <a:pt x="2375" y="1157"/>
                  </a:lnTo>
                  <a:cubicBezTo>
                    <a:pt x="2449" y="1240"/>
                    <a:pt x="2558" y="1280"/>
                    <a:pt x="2663" y="1316"/>
                  </a:cubicBezTo>
                  <a:lnTo>
                    <a:pt x="2663" y="1316"/>
                  </a:lnTo>
                  <a:cubicBezTo>
                    <a:pt x="2779" y="1356"/>
                    <a:pt x="2898" y="1397"/>
                    <a:pt x="3020" y="1386"/>
                  </a:cubicBezTo>
                  <a:lnTo>
                    <a:pt x="3020" y="1386"/>
                  </a:lnTo>
                  <a:cubicBezTo>
                    <a:pt x="2963" y="1502"/>
                    <a:pt x="2868" y="1617"/>
                    <a:pt x="2745" y="1654"/>
                  </a:cubicBezTo>
                  <a:lnTo>
                    <a:pt x="2745" y="1654"/>
                  </a:lnTo>
                  <a:cubicBezTo>
                    <a:pt x="2622" y="1692"/>
                    <a:pt x="2483" y="1676"/>
                    <a:pt x="2371" y="1612"/>
                  </a:cubicBezTo>
                </a:path>
              </a:pathLst>
            </a:custGeom>
            <a:noFill/>
            <a:ln w="6480" cap="flat">
              <a:solidFill>
                <a:schemeClr val="accent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4" name="Freeform 60">
              <a:extLst>
                <a:ext uri="{FF2B5EF4-FFF2-40B4-BE49-F238E27FC236}">
                  <a16:creationId xmlns="" xmlns:a16="http://schemas.microsoft.com/office/drawing/2014/main" id="{AA37AA21-A26D-4619-8AC2-0068BE1F60E0}"/>
                </a:ext>
              </a:extLst>
            </p:cNvPr>
            <p:cNvSpPr>
              <a:spLocks noChangeArrowheads="1"/>
            </p:cNvSpPr>
            <p:nvPr/>
          </p:nvSpPr>
          <p:spPr bwMode="auto">
            <a:xfrm>
              <a:off x="4461465" y="4163212"/>
              <a:ext cx="310220" cy="1068849"/>
            </a:xfrm>
            <a:custGeom>
              <a:avLst/>
              <a:gdLst>
                <a:gd name="T0" fmla="*/ 0 w 483"/>
                <a:gd name="T1" fmla="*/ 0 h 1671"/>
                <a:gd name="T2" fmla="*/ 0 w 483"/>
                <a:gd name="T3" fmla="*/ 0 h 1671"/>
                <a:gd name="T4" fmla="*/ 292 w 483"/>
                <a:gd name="T5" fmla="*/ 719 h 1671"/>
                <a:gd name="T6" fmla="*/ 292 w 483"/>
                <a:gd name="T7" fmla="*/ 719 h 1671"/>
                <a:gd name="T8" fmla="*/ 444 w 483"/>
                <a:gd name="T9" fmla="*/ 748 h 1671"/>
                <a:gd name="T10" fmla="*/ 444 w 483"/>
                <a:gd name="T11" fmla="*/ 748 h 1671"/>
                <a:gd name="T12" fmla="*/ 425 w 483"/>
                <a:gd name="T13" fmla="*/ 902 h 1671"/>
                <a:gd name="T14" fmla="*/ 425 w 483"/>
                <a:gd name="T15" fmla="*/ 902 h 1671"/>
                <a:gd name="T16" fmla="*/ 252 w 483"/>
                <a:gd name="T17" fmla="*/ 931 h 1671"/>
                <a:gd name="T18" fmla="*/ 252 w 483"/>
                <a:gd name="T19" fmla="*/ 931 h 1671"/>
                <a:gd name="T20" fmla="*/ 216 w 483"/>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3" h="1671">
                  <a:moveTo>
                    <a:pt x="0" y="0"/>
                  </a:moveTo>
                  <a:lnTo>
                    <a:pt x="0" y="0"/>
                  </a:lnTo>
                  <a:cubicBezTo>
                    <a:pt x="0" y="348"/>
                    <a:pt x="292" y="719"/>
                    <a:pt x="292" y="719"/>
                  </a:cubicBezTo>
                  <a:lnTo>
                    <a:pt x="292" y="719"/>
                  </a:lnTo>
                  <a:cubicBezTo>
                    <a:pt x="344" y="711"/>
                    <a:pt x="407" y="708"/>
                    <a:pt x="444" y="748"/>
                  </a:cubicBezTo>
                  <a:lnTo>
                    <a:pt x="444" y="748"/>
                  </a:lnTo>
                  <a:cubicBezTo>
                    <a:pt x="482" y="790"/>
                    <a:pt x="466" y="862"/>
                    <a:pt x="425" y="902"/>
                  </a:cubicBezTo>
                  <a:lnTo>
                    <a:pt x="425" y="902"/>
                  </a:lnTo>
                  <a:cubicBezTo>
                    <a:pt x="383" y="942"/>
                    <a:pt x="252" y="931"/>
                    <a:pt x="252" y="931"/>
                  </a:cubicBezTo>
                  <a:lnTo>
                    <a:pt x="252" y="931"/>
                  </a:lnTo>
                  <a:cubicBezTo>
                    <a:pt x="236" y="1164"/>
                    <a:pt x="233" y="1437"/>
                    <a:pt x="216" y="167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5" name="Freeform 61">
              <a:extLst>
                <a:ext uri="{FF2B5EF4-FFF2-40B4-BE49-F238E27FC236}">
                  <a16:creationId xmlns="" xmlns:a16="http://schemas.microsoft.com/office/drawing/2014/main" id="{B1E5465E-CE83-49C3-A80B-8B1F12B7068F}"/>
                </a:ext>
              </a:extLst>
            </p:cNvPr>
            <p:cNvSpPr>
              <a:spLocks noChangeArrowheads="1"/>
            </p:cNvSpPr>
            <p:nvPr/>
          </p:nvSpPr>
          <p:spPr bwMode="auto">
            <a:xfrm>
              <a:off x="1666662" y="4794934"/>
              <a:ext cx="290478" cy="155109"/>
            </a:xfrm>
            <a:custGeom>
              <a:avLst/>
              <a:gdLst>
                <a:gd name="T0" fmla="*/ 422 w 456"/>
                <a:gd name="T1" fmla="*/ 0 h 243"/>
                <a:gd name="T2" fmla="*/ 422 w 456"/>
                <a:gd name="T3" fmla="*/ 0 h 243"/>
                <a:gd name="T4" fmla="*/ 55 w 456"/>
                <a:gd name="T5" fmla="*/ 141 h 243"/>
                <a:gd name="T6" fmla="*/ 55 w 456"/>
                <a:gd name="T7" fmla="*/ 141 h 243"/>
                <a:gd name="T8" fmla="*/ 10 w 456"/>
                <a:gd name="T9" fmla="*/ 178 h 243"/>
                <a:gd name="T10" fmla="*/ 10 w 456"/>
                <a:gd name="T11" fmla="*/ 178 h 243"/>
                <a:gd name="T12" fmla="*/ 14 w 456"/>
                <a:gd name="T13" fmla="*/ 230 h 243"/>
                <a:gd name="T14" fmla="*/ 14 w 456"/>
                <a:gd name="T15" fmla="*/ 230 h 243"/>
                <a:gd name="T16" fmla="*/ 43 w 456"/>
                <a:gd name="T17" fmla="*/ 241 h 243"/>
                <a:gd name="T18" fmla="*/ 43 w 456"/>
                <a:gd name="T19" fmla="*/ 241 h 243"/>
                <a:gd name="T20" fmla="*/ 455 w 456"/>
                <a:gd name="T21"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243">
                  <a:moveTo>
                    <a:pt x="422" y="0"/>
                  </a:moveTo>
                  <a:lnTo>
                    <a:pt x="422" y="0"/>
                  </a:lnTo>
                  <a:cubicBezTo>
                    <a:pt x="284" y="39"/>
                    <a:pt x="178" y="69"/>
                    <a:pt x="55" y="141"/>
                  </a:cubicBezTo>
                  <a:lnTo>
                    <a:pt x="55" y="141"/>
                  </a:lnTo>
                  <a:cubicBezTo>
                    <a:pt x="37" y="151"/>
                    <a:pt x="21" y="161"/>
                    <a:pt x="10" y="178"/>
                  </a:cubicBezTo>
                  <a:lnTo>
                    <a:pt x="10" y="178"/>
                  </a:lnTo>
                  <a:cubicBezTo>
                    <a:pt x="1" y="194"/>
                    <a:pt x="0" y="218"/>
                    <a:pt x="14" y="230"/>
                  </a:cubicBezTo>
                  <a:lnTo>
                    <a:pt x="14" y="230"/>
                  </a:lnTo>
                  <a:cubicBezTo>
                    <a:pt x="22" y="237"/>
                    <a:pt x="33" y="242"/>
                    <a:pt x="43" y="241"/>
                  </a:cubicBezTo>
                  <a:lnTo>
                    <a:pt x="43" y="241"/>
                  </a:lnTo>
                  <a:cubicBezTo>
                    <a:pt x="345" y="210"/>
                    <a:pt x="345" y="210"/>
                    <a:pt x="455" y="194"/>
                  </a:cubicBezTo>
                </a:path>
              </a:pathLst>
            </a:custGeom>
            <a:noFill/>
            <a:ln w="648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6" name="Freeform 62">
              <a:extLst>
                <a:ext uri="{FF2B5EF4-FFF2-40B4-BE49-F238E27FC236}">
                  <a16:creationId xmlns="" xmlns:a16="http://schemas.microsoft.com/office/drawing/2014/main" id="{DE8AB6DB-8BF9-4E8C-A8AC-963D36F83775}"/>
                </a:ext>
              </a:extLst>
            </p:cNvPr>
            <p:cNvSpPr>
              <a:spLocks noChangeArrowheads="1"/>
            </p:cNvSpPr>
            <p:nvPr/>
          </p:nvSpPr>
          <p:spPr bwMode="auto">
            <a:xfrm>
              <a:off x="1759728" y="4919022"/>
              <a:ext cx="253817" cy="157930"/>
            </a:xfrm>
            <a:custGeom>
              <a:avLst/>
              <a:gdLst>
                <a:gd name="T0" fmla="*/ 308 w 395"/>
                <a:gd name="T1" fmla="*/ 0 h 247"/>
                <a:gd name="T2" fmla="*/ 308 w 395"/>
                <a:gd name="T3" fmla="*/ 0 h 247"/>
                <a:gd name="T4" fmla="*/ 38 w 395"/>
                <a:gd name="T5" fmla="*/ 157 h 247"/>
                <a:gd name="T6" fmla="*/ 38 w 395"/>
                <a:gd name="T7" fmla="*/ 157 h 247"/>
                <a:gd name="T8" fmla="*/ 1 w 395"/>
                <a:gd name="T9" fmla="*/ 201 h 247"/>
                <a:gd name="T10" fmla="*/ 1 w 395"/>
                <a:gd name="T11" fmla="*/ 201 h 247"/>
                <a:gd name="T12" fmla="*/ 35 w 395"/>
                <a:gd name="T13" fmla="*/ 241 h 247"/>
                <a:gd name="T14" fmla="*/ 35 w 395"/>
                <a:gd name="T15" fmla="*/ 241 h 247"/>
                <a:gd name="T16" fmla="*/ 91 w 395"/>
                <a:gd name="T17" fmla="*/ 238 h 247"/>
                <a:gd name="T18" fmla="*/ 91 w 395"/>
                <a:gd name="T19" fmla="*/ 238 h 247"/>
                <a:gd name="T20" fmla="*/ 394 w 395"/>
                <a:gd name="T21" fmla="*/ 17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247">
                  <a:moveTo>
                    <a:pt x="308" y="0"/>
                  </a:moveTo>
                  <a:lnTo>
                    <a:pt x="308" y="0"/>
                  </a:lnTo>
                  <a:cubicBezTo>
                    <a:pt x="215" y="43"/>
                    <a:pt x="125" y="104"/>
                    <a:pt x="38" y="157"/>
                  </a:cubicBezTo>
                  <a:lnTo>
                    <a:pt x="38" y="157"/>
                  </a:lnTo>
                  <a:cubicBezTo>
                    <a:pt x="21" y="168"/>
                    <a:pt x="2" y="181"/>
                    <a:pt x="1" y="201"/>
                  </a:cubicBezTo>
                  <a:lnTo>
                    <a:pt x="1" y="201"/>
                  </a:lnTo>
                  <a:cubicBezTo>
                    <a:pt x="0" y="220"/>
                    <a:pt x="17" y="236"/>
                    <a:pt x="35" y="241"/>
                  </a:cubicBezTo>
                  <a:lnTo>
                    <a:pt x="35" y="241"/>
                  </a:lnTo>
                  <a:cubicBezTo>
                    <a:pt x="54" y="246"/>
                    <a:pt x="73" y="242"/>
                    <a:pt x="91" y="238"/>
                  </a:cubicBezTo>
                  <a:lnTo>
                    <a:pt x="91" y="238"/>
                  </a:lnTo>
                  <a:cubicBezTo>
                    <a:pt x="193" y="217"/>
                    <a:pt x="294" y="195"/>
                    <a:pt x="394" y="174"/>
                  </a:cubicBezTo>
                </a:path>
              </a:pathLst>
            </a:custGeom>
            <a:noFill/>
            <a:ln w="648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7" name="Freeform 63">
              <a:extLst>
                <a:ext uri="{FF2B5EF4-FFF2-40B4-BE49-F238E27FC236}">
                  <a16:creationId xmlns="" xmlns:a16="http://schemas.microsoft.com/office/drawing/2014/main" id="{99B42787-58A6-49FA-9060-09F6ACCD41FB}"/>
                </a:ext>
              </a:extLst>
            </p:cNvPr>
            <p:cNvSpPr>
              <a:spLocks noChangeArrowheads="1"/>
            </p:cNvSpPr>
            <p:nvPr/>
          </p:nvSpPr>
          <p:spPr bwMode="auto">
            <a:xfrm>
              <a:off x="2064308" y="4769551"/>
              <a:ext cx="282018" cy="166392"/>
            </a:xfrm>
            <a:custGeom>
              <a:avLst/>
              <a:gdLst>
                <a:gd name="T0" fmla="*/ 438 w 439"/>
                <a:gd name="T1" fmla="*/ 80 h 261"/>
                <a:gd name="T2" fmla="*/ 438 w 439"/>
                <a:gd name="T3" fmla="*/ 80 h 261"/>
                <a:gd name="T4" fmla="*/ 40 w 439"/>
                <a:gd name="T5" fmla="*/ 37 h 261"/>
                <a:gd name="T6" fmla="*/ 40 w 439"/>
                <a:gd name="T7" fmla="*/ 37 h 261"/>
                <a:gd name="T8" fmla="*/ 16 w 439"/>
                <a:gd name="T9" fmla="*/ 50 h 261"/>
                <a:gd name="T10" fmla="*/ 16 w 439"/>
                <a:gd name="T11" fmla="*/ 50 h 261"/>
                <a:gd name="T12" fmla="*/ 22 w 439"/>
                <a:gd name="T13" fmla="*/ 109 h 261"/>
                <a:gd name="T14" fmla="*/ 22 w 439"/>
                <a:gd name="T15" fmla="*/ 109 h 261"/>
                <a:gd name="T16" fmla="*/ 196 w 439"/>
                <a:gd name="T17" fmla="*/ 175 h 261"/>
                <a:gd name="T18" fmla="*/ 196 w 439"/>
                <a:gd name="T19" fmla="*/ 175 h 261"/>
                <a:gd name="T20" fmla="*/ 399 w 439"/>
                <a:gd name="T21" fmla="*/ 26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261">
                  <a:moveTo>
                    <a:pt x="438" y="80"/>
                  </a:moveTo>
                  <a:lnTo>
                    <a:pt x="438" y="80"/>
                  </a:lnTo>
                  <a:cubicBezTo>
                    <a:pt x="318" y="15"/>
                    <a:pt x="172" y="0"/>
                    <a:pt x="40" y="37"/>
                  </a:cubicBezTo>
                  <a:lnTo>
                    <a:pt x="40" y="37"/>
                  </a:lnTo>
                  <a:cubicBezTo>
                    <a:pt x="32" y="39"/>
                    <a:pt x="22" y="43"/>
                    <a:pt x="16" y="50"/>
                  </a:cubicBezTo>
                  <a:lnTo>
                    <a:pt x="16" y="50"/>
                  </a:lnTo>
                  <a:cubicBezTo>
                    <a:pt x="0" y="66"/>
                    <a:pt x="8" y="92"/>
                    <a:pt x="22" y="109"/>
                  </a:cubicBezTo>
                  <a:lnTo>
                    <a:pt x="22" y="109"/>
                  </a:lnTo>
                  <a:cubicBezTo>
                    <a:pt x="63" y="158"/>
                    <a:pt x="134" y="163"/>
                    <a:pt x="196" y="175"/>
                  </a:cubicBezTo>
                  <a:lnTo>
                    <a:pt x="196" y="175"/>
                  </a:lnTo>
                  <a:cubicBezTo>
                    <a:pt x="268" y="190"/>
                    <a:pt x="337" y="219"/>
                    <a:pt x="399" y="260"/>
                  </a:cubicBezTo>
                </a:path>
              </a:pathLst>
            </a:custGeom>
            <a:noFill/>
            <a:ln w="648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8" name="Freeform 64">
              <a:extLst>
                <a:ext uri="{FF2B5EF4-FFF2-40B4-BE49-F238E27FC236}">
                  <a16:creationId xmlns="" xmlns:a16="http://schemas.microsoft.com/office/drawing/2014/main" id="{CBA97FB0-42E2-40F3-943C-D8D026D9C3F8}"/>
                </a:ext>
              </a:extLst>
            </p:cNvPr>
            <p:cNvSpPr>
              <a:spLocks noChangeArrowheads="1"/>
            </p:cNvSpPr>
            <p:nvPr/>
          </p:nvSpPr>
          <p:spPr bwMode="auto">
            <a:xfrm>
              <a:off x="1858435" y="5029008"/>
              <a:ext cx="1212680" cy="953222"/>
            </a:xfrm>
            <a:custGeom>
              <a:avLst/>
              <a:gdLst>
                <a:gd name="T0" fmla="*/ 236 w 1895"/>
                <a:gd name="T1" fmla="*/ 0 h 1490"/>
                <a:gd name="T2" fmla="*/ 236 w 1895"/>
                <a:gd name="T3" fmla="*/ 0 h 1490"/>
                <a:gd name="T4" fmla="*/ 18 w 1895"/>
                <a:gd name="T5" fmla="*/ 130 h 1490"/>
                <a:gd name="T6" fmla="*/ 18 w 1895"/>
                <a:gd name="T7" fmla="*/ 130 h 1490"/>
                <a:gd name="T8" fmla="*/ 23 w 1895"/>
                <a:gd name="T9" fmla="*/ 181 h 1490"/>
                <a:gd name="T10" fmla="*/ 23 w 1895"/>
                <a:gd name="T11" fmla="*/ 181 h 1490"/>
                <a:gd name="T12" fmla="*/ 196 w 1895"/>
                <a:gd name="T13" fmla="*/ 178 h 1490"/>
                <a:gd name="T14" fmla="*/ 196 w 1895"/>
                <a:gd name="T15" fmla="*/ 178 h 1490"/>
                <a:gd name="T16" fmla="*/ 464 w 1895"/>
                <a:gd name="T17" fmla="*/ 141 h 1490"/>
                <a:gd name="T18" fmla="*/ 464 w 1895"/>
                <a:gd name="T19" fmla="*/ 141 h 1490"/>
                <a:gd name="T20" fmla="*/ 514 w 1895"/>
                <a:gd name="T21" fmla="*/ 174 h 1490"/>
                <a:gd name="T22" fmla="*/ 514 w 1895"/>
                <a:gd name="T23" fmla="*/ 174 h 1490"/>
                <a:gd name="T24" fmla="*/ 620 w 1895"/>
                <a:gd name="T25" fmla="*/ 206 h 1490"/>
                <a:gd name="T26" fmla="*/ 620 w 1895"/>
                <a:gd name="T27" fmla="*/ 206 h 1490"/>
                <a:gd name="T28" fmla="*/ 653 w 1895"/>
                <a:gd name="T29" fmla="*/ 224 h 1490"/>
                <a:gd name="T30" fmla="*/ 653 w 1895"/>
                <a:gd name="T31" fmla="*/ 224 h 1490"/>
                <a:gd name="T32" fmla="*/ 842 w 1895"/>
                <a:gd name="T33" fmla="*/ 515 h 1490"/>
                <a:gd name="T34" fmla="*/ 842 w 1895"/>
                <a:gd name="T35" fmla="*/ 515 h 1490"/>
                <a:gd name="T36" fmla="*/ 1138 w 1895"/>
                <a:gd name="T37" fmla="*/ 881 h 1490"/>
                <a:gd name="T38" fmla="*/ 1138 w 1895"/>
                <a:gd name="T39" fmla="*/ 881 h 1490"/>
                <a:gd name="T40" fmla="*/ 1894 w 1895"/>
                <a:gd name="T4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5" h="1490">
                  <a:moveTo>
                    <a:pt x="236" y="0"/>
                  </a:moveTo>
                  <a:lnTo>
                    <a:pt x="236" y="0"/>
                  </a:lnTo>
                  <a:cubicBezTo>
                    <a:pt x="151" y="22"/>
                    <a:pt x="85" y="76"/>
                    <a:pt x="18" y="130"/>
                  </a:cubicBezTo>
                  <a:lnTo>
                    <a:pt x="18" y="130"/>
                  </a:lnTo>
                  <a:cubicBezTo>
                    <a:pt x="0" y="144"/>
                    <a:pt x="3" y="171"/>
                    <a:pt x="23" y="181"/>
                  </a:cubicBezTo>
                  <a:lnTo>
                    <a:pt x="23" y="181"/>
                  </a:lnTo>
                  <a:cubicBezTo>
                    <a:pt x="72" y="204"/>
                    <a:pt x="139" y="192"/>
                    <a:pt x="196" y="178"/>
                  </a:cubicBezTo>
                  <a:lnTo>
                    <a:pt x="196" y="178"/>
                  </a:lnTo>
                  <a:cubicBezTo>
                    <a:pt x="260" y="161"/>
                    <a:pt x="402" y="112"/>
                    <a:pt x="464" y="141"/>
                  </a:cubicBezTo>
                  <a:lnTo>
                    <a:pt x="464" y="141"/>
                  </a:lnTo>
                  <a:cubicBezTo>
                    <a:pt x="482" y="150"/>
                    <a:pt x="498" y="163"/>
                    <a:pt x="514" y="174"/>
                  </a:cubicBezTo>
                  <a:lnTo>
                    <a:pt x="514" y="174"/>
                  </a:lnTo>
                  <a:cubicBezTo>
                    <a:pt x="546" y="195"/>
                    <a:pt x="583" y="205"/>
                    <a:pt x="620" y="206"/>
                  </a:cubicBezTo>
                  <a:lnTo>
                    <a:pt x="620" y="206"/>
                  </a:lnTo>
                  <a:cubicBezTo>
                    <a:pt x="633" y="206"/>
                    <a:pt x="646" y="212"/>
                    <a:pt x="653" y="224"/>
                  </a:cubicBezTo>
                  <a:lnTo>
                    <a:pt x="653" y="224"/>
                  </a:lnTo>
                  <a:cubicBezTo>
                    <a:pt x="693" y="289"/>
                    <a:pt x="828" y="494"/>
                    <a:pt x="842" y="515"/>
                  </a:cubicBezTo>
                  <a:lnTo>
                    <a:pt x="842" y="515"/>
                  </a:lnTo>
                  <a:cubicBezTo>
                    <a:pt x="936" y="640"/>
                    <a:pt x="1034" y="763"/>
                    <a:pt x="1138" y="881"/>
                  </a:cubicBezTo>
                  <a:lnTo>
                    <a:pt x="1138" y="881"/>
                  </a:lnTo>
                  <a:cubicBezTo>
                    <a:pt x="1345" y="1116"/>
                    <a:pt x="1591" y="1382"/>
                    <a:pt x="1894" y="1489"/>
                  </a:cubicBezTo>
                </a:path>
              </a:pathLst>
            </a:custGeom>
            <a:noFill/>
            <a:ln w="648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69" name="Freeform 65">
              <a:extLst>
                <a:ext uri="{FF2B5EF4-FFF2-40B4-BE49-F238E27FC236}">
                  <a16:creationId xmlns="" xmlns:a16="http://schemas.microsoft.com/office/drawing/2014/main" id="{001E0567-77B7-4773-8217-D77F5162EC0D}"/>
                </a:ext>
              </a:extLst>
            </p:cNvPr>
            <p:cNvSpPr>
              <a:spLocks noChangeArrowheads="1"/>
            </p:cNvSpPr>
            <p:nvPr/>
          </p:nvSpPr>
          <p:spPr bwMode="auto">
            <a:xfrm>
              <a:off x="5011402" y="6735221"/>
              <a:ext cx="1102691" cy="152290"/>
            </a:xfrm>
            <a:custGeom>
              <a:avLst/>
              <a:gdLst>
                <a:gd name="T0" fmla="*/ 0 w 1725"/>
                <a:gd name="T1" fmla="*/ 0 h 239"/>
                <a:gd name="T2" fmla="*/ 0 w 1725"/>
                <a:gd name="T3" fmla="*/ 0 h 239"/>
                <a:gd name="T4" fmla="*/ 849 w 1725"/>
                <a:gd name="T5" fmla="*/ 233 h 239"/>
                <a:gd name="T6" fmla="*/ 849 w 1725"/>
                <a:gd name="T7" fmla="*/ 233 h 239"/>
                <a:gd name="T8" fmla="*/ 1724 w 1725"/>
                <a:gd name="T9" fmla="*/ 93 h 239"/>
              </a:gdLst>
              <a:ahLst/>
              <a:cxnLst>
                <a:cxn ang="0">
                  <a:pos x="T0" y="T1"/>
                </a:cxn>
                <a:cxn ang="0">
                  <a:pos x="T2" y="T3"/>
                </a:cxn>
                <a:cxn ang="0">
                  <a:pos x="T4" y="T5"/>
                </a:cxn>
                <a:cxn ang="0">
                  <a:pos x="T6" y="T7"/>
                </a:cxn>
                <a:cxn ang="0">
                  <a:pos x="T8" y="T9"/>
                </a:cxn>
              </a:cxnLst>
              <a:rect l="0" t="0" r="r" b="b"/>
              <a:pathLst>
                <a:path w="1725" h="239">
                  <a:moveTo>
                    <a:pt x="0" y="0"/>
                  </a:moveTo>
                  <a:lnTo>
                    <a:pt x="0" y="0"/>
                  </a:lnTo>
                  <a:cubicBezTo>
                    <a:pt x="260" y="155"/>
                    <a:pt x="549" y="227"/>
                    <a:pt x="849" y="233"/>
                  </a:cubicBezTo>
                  <a:lnTo>
                    <a:pt x="849" y="233"/>
                  </a:lnTo>
                  <a:cubicBezTo>
                    <a:pt x="1164" y="238"/>
                    <a:pt x="1361" y="207"/>
                    <a:pt x="1724" y="93"/>
                  </a:cubicBezTo>
                </a:path>
              </a:pathLst>
            </a:custGeom>
            <a:noFill/>
            <a:ln w="6480" cap="flat">
              <a:solidFill>
                <a:schemeClr val="accent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0" name="Freeform 66">
              <a:extLst>
                <a:ext uri="{FF2B5EF4-FFF2-40B4-BE49-F238E27FC236}">
                  <a16:creationId xmlns="" xmlns:a16="http://schemas.microsoft.com/office/drawing/2014/main" id="{511D9F82-5979-4231-A951-CBFCF6452713}"/>
                </a:ext>
              </a:extLst>
            </p:cNvPr>
            <p:cNvSpPr>
              <a:spLocks noChangeArrowheads="1"/>
            </p:cNvSpPr>
            <p:nvPr/>
          </p:nvSpPr>
          <p:spPr bwMode="auto">
            <a:xfrm>
              <a:off x="3795901" y="6602671"/>
              <a:ext cx="1897985" cy="2837106"/>
            </a:xfrm>
            <a:custGeom>
              <a:avLst/>
              <a:gdLst>
                <a:gd name="T0" fmla="*/ 0 w 2968"/>
                <a:gd name="T1" fmla="*/ 2829 h 4437"/>
                <a:gd name="T2" fmla="*/ 0 w 2968"/>
                <a:gd name="T3" fmla="*/ 2829 h 4437"/>
                <a:gd name="T4" fmla="*/ 681 w 2968"/>
                <a:gd name="T5" fmla="*/ 3168 h 4437"/>
                <a:gd name="T6" fmla="*/ 681 w 2968"/>
                <a:gd name="T7" fmla="*/ 3168 h 4437"/>
                <a:gd name="T8" fmla="*/ 1191 w 2968"/>
                <a:gd name="T9" fmla="*/ 3382 h 4437"/>
                <a:gd name="T10" fmla="*/ 1191 w 2968"/>
                <a:gd name="T11" fmla="*/ 3383 h 4437"/>
                <a:gd name="T12" fmla="*/ 1191 w 2968"/>
                <a:gd name="T13" fmla="*/ 3383 h 4437"/>
                <a:gd name="T14" fmla="*/ 1560 w 2968"/>
                <a:gd name="T15" fmla="*/ 3519 h 4437"/>
                <a:gd name="T16" fmla="*/ 1560 w 2968"/>
                <a:gd name="T17" fmla="*/ 3519 h 4437"/>
                <a:gd name="T18" fmla="*/ 2216 w 2968"/>
                <a:gd name="T19" fmla="*/ 3746 h 4437"/>
                <a:gd name="T20" fmla="*/ 2216 w 2968"/>
                <a:gd name="T21" fmla="*/ 3746 h 4437"/>
                <a:gd name="T22" fmla="*/ 2235 w 2968"/>
                <a:gd name="T23" fmla="*/ 3761 h 4437"/>
                <a:gd name="T24" fmla="*/ 2235 w 2968"/>
                <a:gd name="T25" fmla="*/ 3761 h 4437"/>
                <a:gd name="T26" fmla="*/ 2238 w 2968"/>
                <a:gd name="T27" fmla="*/ 3782 h 4437"/>
                <a:gd name="T28" fmla="*/ 2238 w 2968"/>
                <a:gd name="T29" fmla="*/ 3782 h 4437"/>
                <a:gd name="T30" fmla="*/ 2134 w 2968"/>
                <a:gd name="T31" fmla="*/ 4423 h 4437"/>
                <a:gd name="T32" fmla="*/ 2134 w 2968"/>
                <a:gd name="T33" fmla="*/ 4423 h 4437"/>
                <a:gd name="T34" fmla="*/ 2147 w 2968"/>
                <a:gd name="T35" fmla="*/ 4430 h 4437"/>
                <a:gd name="T36" fmla="*/ 2147 w 2968"/>
                <a:gd name="T37" fmla="*/ 4430 h 4437"/>
                <a:gd name="T38" fmla="*/ 2961 w 2968"/>
                <a:gd name="T39" fmla="*/ 3195 h 4437"/>
                <a:gd name="T40" fmla="*/ 2961 w 2968"/>
                <a:gd name="T41" fmla="*/ 3195 h 4437"/>
                <a:gd name="T42" fmla="*/ 2948 w 2968"/>
                <a:gd name="T43" fmla="*/ 3158 h 4437"/>
                <a:gd name="T44" fmla="*/ 2948 w 2968"/>
                <a:gd name="T45" fmla="*/ 3158 h 4437"/>
                <a:gd name="T46" fmla="*/ 2753 w 2968"/>
                <a:gd name="T47" fmla="*/ 3055 h 4437"/>
                <a:gd name="T48" fmla="*/ 2753 w 2968"/>
                <a:gd name="T49" fmla="*/ 3055 h 4437"/>
                <a:gd name="T50" fmla="*/ 1871 w 2968"/>
                <a:gd name="T51" fmla="*/ 2672 h 4437"/>
                <a:gd name="T52" fmla="*/ 1871 w 2968"/>
                <a:gd name="T53" fmla="*/ 2672 h 4437"/>
                <a:gd name="T54" fmla="*/ 1765 w 2968"/>
                <a:gd name="T55" fmla="*/ 2622 h 4437"/>
                <a:gd name="T56" fmla="*/ 1765 w 2968"/>
                <a:gd name="T57" fmla="*/ 2622 h 4437"/>
                <a:gd name="T58" fmla="*/ 1129 w 2968"/>
                <a:gd name="T59" fmla="*/ 2280 h 4437"/>
                <a:gd name="T60" fmla="*/ 1129 w 2968"/>
                <a:gd name="T61" fmla="*/ 2280 h 4437"/>
                <a:gd name="T62" fmla="*/ 1129 w 2968"/>
                <a:gd name="T63" fmla="*/ 2280 h 4437"/>
                <a:gd name="T64" fmla="*/ 592 w 2968"/>
                <a:gd name="T65" fmla="*/ 1937 h 4437"/>
                <a:gd name="T66" fmla="*/ 592 w 2968"/>
                <a:gd name="T67" fmla="*/ 1937 h 4437"/>
                <a:gd name="T68" fmla="*/ 552 w 2968"/>
                <a:gd name="T69" fmla="*/ 1864 h 4437"/>
                <a:gd name="T70" fmla="*/ 552 w 2968"/>
                <a:gd name="T71" fmla="*/ 1864 h 4437"/>
                <a:gd name="T72" fmla="*/ 558 w 2968"/>
                <a:gd name="T73" fmla="*/ 1829 h 4437"/>
                <a:gd name="T74" fmla="*/ 558 w 2968"/>
                <a:gd name="T75" fmla="*/ 1829 h 4437"/>
                <a:gd name="T76" fmla="*/ 1359 w 2968"/>
                <a:gd name="T77" fmla="*/ 666 h 4437"/>
                <a:gd name="T78" fmla="*/ 1359 w 2968"/>
                <a:gd name="T79" fmla="*/ 666 h 4437"/>
                <a:gd name="T80" fmla="*/ 1619 w 2968"/>
                <a:gd name="T81" fmla="*/ 1 h 4437"/>
                <a:gd name="T82" fmla="*/ 1619 w 2968"/>
                <a:gd name="T83" fmla="*/ 0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8" h="4437">
                  <a:moveTo>
                    <a:pt x="0" y="2829"/>
                  </a:moveTo>
                  <a:lnTo>
                    <a:pt x="0" y="2829"/>
                  </a:lnTo>
                  <a:cubicBezTo>
                    <a:pt x="223" y="2956"/>
                    <a:pt x="460" y="3063"/>
                    <a:pt x="681" y="3168"/>
                  </a:cubicBezTo>
                  <a:lnTo>
                    <a:pt x="681" y="3168"/>
                  </a:lnTo>
                  <a:cubicBezTo>
                    <a:pt x="821" y="3235"/>
                    <a:pt x="1002" y="3309"/>
                    <a:pt x="1191" y="3382"/>
                  </a:cubicBezTo>
                  <a:lnTo>
                    <a:pt x="1191" y="3383"/>
                  </a:lnTo>
                  <a:lnTo>
                    <a:pt x="1191" y="3383"/>
                  </a:lnTo>
                  <a:cubicBezTo>
                    <a:pt x="1313" y="3429"/>
                    <a:pt x="1439" y="3476"/>
                    <a:pt x="1560" y="3519"/>
                  </a:cubicBezTo>
                  <a:lnTo>
                    <a:pt x="1560" y="3519"/>
                  </a:lnTo>
                  <a:cubicBezTo>
                    <a:pt x="1865" y="3629"/>
                    <a:pt x="2134" y="3719"/>
                    <a:pt x="2216" y="3746"/>
                  </a:cubicBezTo>
                  <a:lnTo>
                    <a:pt x="2216" y="3746"/>
                  </a:lnTo>
                  <a:cubicBezTo>
                    <a:pt x="2224" y="3749"/>
                    <a:pt x="2231" y="3755"/>
                    <a:pt x="2235" y="3761"/>
                  </a:cubicBezTo>
                  <a:lnTo>
                    <a:pt x="2235" y="3761"/>
                  </a:lnTo>
                  <a:cubicBezTo>
                    <a:pt x="2238" y="3768"/>
                    <a:pt x="2240" y="3775"/>
                    <a:pt x="2238" y="3782"/>
                  </a:cubicBezTo>
                  <a:lnTo>
                    <a:pt x="2238" y="3782"/>
                  </a:lnTo>
                  <a:cubicBezTo>
                    <a:pt x="2194" y="4064"/>
                    <a:pt x="2170" y="4242"/>
                    <a:pt x="2134" y="4423"/>
                  </a:cubicBezTo>
                  <a:lnTo>
                    <a:pt x="2134" y="4423"/>
                  </a:lnTo>
                  <a:cubicBezTo>
                    <a:pt x="2133" y="4431"/>
                    <a:pt x="2142" y="4436"/>
                    <a:pt x="2147" y="4430"/>
                  </a:cubicBezTo>
                  <a:lnTo>
                    <a:pt x="2147" y="4430"/>
                  </a:lnTo>
                  <a:cubicBezTo>
                    <a:pt x="2453" y="4115"/>
                    <a:pt x="2793" y="3596"/>
                    <a:pt x="2961" y="3195"/>
                  </a:cubicBezTo>
                  <a:lnTo>
                    <a:pt x="2961" y="3195"/>
                  </a:lnTo>
                  <a:cubicBezTo>
                    <a:pt x="2967" y="3182"/>
                    <a:pt x="2961" y="3165"/>
                    <a:pt x="2948" y="3158"/>
                  </a:cubicBezTo>
                  <a:lnTo>
                    <a:pt x="2948" y="3158"/>
                  </a:lnTo>
                  <a:cubicBezTo>
                    <a:pt x="2888" y="3123"/>
                    <a:pt x="2822" y="3088"/>
                    <a:pt x="2753" y="3055"/>
                  </a:cubicBezTo>
                  <a:lnTo>
                    <a:pt x="2753" y="3055"/>
                  </a:lnTo>
                  <a:cubicBezTo>
                    <a:pt x="2478" y="2921"/>
                    <a:pt x="2146" y="2798"/>
                    <a:pt x="1871" y="2672"/>
                  </a:cubicBezTo>
                  <a:lnTo>
                    <a:pt x="1871" y="2672"/>
                  </a:lnTo>
                  <a:cubicBezTo>
                    <a:pt x="1835" y="2656"/>
                    <a:pt x="1800" y="2639"/>
                    <a:pt x="1765" y="2622"/>
                  </a:cubicBezTo>
                  <a:lnTo>
                    <a:pt x="1765" y="2622"/>
                  </a:lnTo>
                  <a:cubicBezTo>
                    <a:pt x="1549" y="2517"/>
                    <a:pt x="1336" y="2403"/>
                    <a:pt x="1129" y="2280"/>
                  </a:cubicBezTo>
                  <a:lnTo>
                    <a:pt x="1129" y="2280"/>
                  </a:lnTo>
                  <a:lnTo>
                    <a:pt x="1129" y="2280"/>
                  </a:lnTo>
                  <a:cubicBezTo>
                    <a:pt x="946" y="2172"/>
                    <a:pt x="768" y="2057"/>
                    <a:pt x="592" y="1937"/>
                  </a:cubicBezTo>
                  <a:lnTo>
                    <a:pt x="592" y="1937"/>
                  </a:lnTo>
                  <a:cubicBezTo>
                    <a:pt x="569" y="1921"/>
                    <a:pt x="553" y="1894"/>
                    <a:pt x="552" y="1864"/>
                  </a:cubicBezTo>
                  <a:lnTo>
                    <a:pt x="552" y="1864"/>
                  </a:lnTo>
                  <a:cubicBezTo>
                    <a:pt x="552" y="1852"/>
                    <a:pt x="554" y="1841"/>
                    <a:pt x="558" y="1829"/>
                  </a:cubicBezTo>
                  <a:lnTo>
                    <a:pt x="558" y="1829"/>
                  </a:lnTo>
                  <a:cubicBezTo>
                    <a:pt x="716" y="1386"/>
                    <a:pt x="1125" y="1077"/>
                    <a:pt x="1359" y="666"/>
                  </a:cubicBezTo>
                  <a:lnTo>
                    <a:pt x="1359" y="666"/>
                  </a:lnTo>
                  <a:cubicBezTo>
                    <a:pt x="1479" y="459"/>
                    <a:pt x="1575" y="236"/>
                    <a:pt x="1619" y="1"/>
                  </a:cubicBezTo>
                  <a:lnTo>
                    <a:pt x="1619" y="0"/>
                  </a:ln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1" name="Freeform 67">
              <a:extLst>
                <a:ext uri="{FF2B5EF4-FFF2-40B4-BE49-F238E27FC236}">
                  <a16:creationId xmlns="" xmlns:a16="http://schemas.microsoft.com/office/drawing/2014/main" id="{8C689514-A24B-4149-AA71-C7F4B43AA287}"/>
                </a:ext>
              </a:extLst>
            </p:cNvPr>
            <p:cNvSpPr>
              <a:spLocks noChangeArrowheads="1"/>
            </p:cNvSpPr>
            <p:nvPr/>
          </p:nvSpPr>
          <p:spPr bwMode="auto">
            <a:xfrm>
              <a:off x="4283794" y="5217961"/>
              <a:ext cx="321501" cy="67684"/>
            </a:xfrm>
            <a:custGeom>
              <a:avLst/>
              <a:gdLst>
                <a:gd name="T0" fmla="*/ 0 w 503"/>
                <a:gd name="T1" fmla="*/ 0 h 108"/>
                <a:gd name="T2" fmla="*/ 0 w 503"/>
                <a:gd name="T3" fmla="*/ 0 h 108"/>
                <a:gd name="T4" fmla="*/ 126 w 503"/>
                <a:gd name="T5" fmla="*/ 89 h 108"/>
                <a:gd name="T6" fmla="*/ 126 w 503"/>
                <a:gd name="T7" fmla="*/ 89 h 108"/>
                <a:gd name="T8" fmla="*/ 502 w 503"/>
                <a:gd name="T9" fmla="*/ 11 h 108"/>
              </a:gdLst>
              <a:ahLst/>
              <a:cxnLst>
                <a:cxn ang="0">
                  <a:pos x="T0" y="T1"/>
                </a:cxn>
                <a:cxn ang="0">
                  <a:pos x="T2" y="T3"/>
                </a:cxn>
                <a:cxn ang="0">
                  <a:pos x="T4" y="T5"/>
                </a:cxn>
                <a:cxn ang="0">
                  <a:pos x="T6" y="T7"/>
                </a:cxn>
                <a:cxn ang="0">
                  <a:pos x="T8" y="T9"/>
                </a:cxn>
              </a:cxnLst>
              <a:rect l="0" t="0" r="r" b="b"/>
              <a:pathLst>
                <a:path w="503" h="108">
                  <a:moveTo>
                    <a:pt x="0" y="0"/>
                  </a:moveTo>
                  <a:lnTo>
                    <a:pt x="0" y="0"/>
                  </a:lnTo>
                  <a:cubicBezTo>
                    <a:pt x="12" y="54"/>
                    <a:pt x="73" y="81"/>
                    <a:pt x="126" y="89"/>
                  </a:cubicBezTo>
                  <a:lnTo>
                    <a:pt x="126" y="89"/>
                  </a:lnTo>
                  <a:cubicBezTo>
                    <a:pt x="254" y="107"/>
                    <a:pt x="346" y="93"/>
                    <a:pt x="502" y="11"/>
                  </a:cubicBezTo>
                </a:path>
              </a:pathLst>
            </a:custGeom>
            <a:noFill/>
            <a:ln w="648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2" name="Freeform 68">
              <a:extLst>
                <a:ext uri="{FF2B5EF4-FFF2-40B4-BE49-F238E27FC236}">
                  <a16:creationId xmlns="" xmlns:a16="http://schemas.microsoft.com/office/drawing/2014/main" id="{66111CA4-44A1-402B-A077-3B45D4D59945}"/>
                </a:ext>
              </a:extLst>
            </p:cNvPr>
            <p:cNvSpPr>
              <a:spLocks noChangeArrowheads="1"/>
            </p:cNvSpPr>
            <p:nvPr/>
          </p:nvSpPr>
          <p:spPr bwMode="auto">
            <a:xfrm>
              <a:off x="4086381" y="6190924"/>
              <a:ext cx="417387" cy="90246"/>
            </a:xfrm>
            <a:custGeom>
              <a:avLst/>
              <a:gdLst>
                <a:gd name="T0" fmla="*/ 0 w 652"/>
                <a:gd name="T1" fmla="*/ 0 h 140"/>
                <a:gd name="T2" fmla="*/ 0 w 652"/>
                <a:gd name="T3" fmla="*/ 0 h 140"/>
                <a:gd name="T4" fmla="*/ 651 w 652"/>
                <a:gd name="T5" fmla="*/ 44 h 140"/>
              </a:gdLst>
              <a:ahLst/>
              <a:cxnLst>
                <a:cxn ang="0">
                  <a:pos x="T0" y="T1"/>
                </a:cxn>
                <a:cxn ang="0">
                  <a:pos x="T2" y="T3"/>
                </a:cxn>
                <a:cxn ang="0">
                  <a:pos x="T4" y="T5"/>
                </a:cxn>
              </a:cxnLst>
              <a:rect l="0" t="0" r="r" b="b"/>
              <a:pathLst>
                <a:path w="652" h="140">
                  <a:moveTo>
                    <a:pt x="0" y="0"/>
                  </a:moveTo>
                  <a:lnTo>
                    <a:pt x="0" y="0"/>
                  </a:lnTo>
                  <a:cubicBezTo>
                    <a:pt x="198" y="77"/>
                    <a:pt x="386" y="139"/>
                    <a:pt x="651" y="44"/>
                  </a:cubicBez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3" name="Freeform 69">
              <a:extLst>
                <a:ext uri="{FF2B5EF4-FFF2-40B4-BE49-F238E27FC236}">
                  <a16:creationId xmlns="" xmlns:a16="http://schemas.microsoft.com/office/drawing/2014/main" id="{E65A470E-4ED7-46AF-9B39-CCE05DEF8530}"/>
                </a:ext>
              </a:extLst>
            </p:cNvPr>
            <p:cNvSpPr>
              <a:spLocks noChangeArrowheads="1"/>
            </p:cNvSpPr>
            <p:nvPr/>
          </p:nvSpPr>
          <p:spPr bwMode="auto">
            <a:xfrm>
              <a:off x="3877687" y="6678817"/>
              <a:ext cx="1082951" cy="1762615"/>
            </a:xfrm>
            <a:custGeom>
              <a:avLst/>
              <a:gdLst>
                <a:gd name="T0" fmla="*/ 807 w 1692"/>
                <a:gd name="T1" fmla="*/ 0 h 2756"/>
                <a:gd name="T2" fmla="*/ 807 w 1692"/>
                <a:gd name="T3" fmla="*/ 0 h 2756"/>
                <a:gd name="T4" fmla="*/ 105 w 1692"/>
                <a:gd name="T5" fmla="*/ 1310 h 2756"/>
                <a:gd name="T6" fmla="*/ 105 w 1692"/>
                <a:gd name="T7" fmla="*/ 1310 h 2756"/>
                <a:gd name="T8" fmla="*/ 37 w 1692"/>
                <a:gd name="T9" fmla="*/ 1713 h 2756"/>
                <a:gd name="T10" fmla="*/ 37 w 1692"/>
                <a:gd name="T11" fmla="*/ 1713 h 2756"/>
                <a:gd name="T12" fmla="*/ 168 w 1692"/>
                <a:gd name="T13" fmla="*/ 1926 h 2756"/>
                <a:gd name="T14" fmla="*/ 168 w 1692"/>
                <a:gd name="T15" fmla="*/ 1926 h 2756"/>
                <a:gd name="T16" fmla="*/ 1001 w 1692"/>
                <a:gd name="T17" fmla="*/ 2466 h 2756"/>
                <a:gd name="T18" fmla="*/ 1001 w 1692"/>
                <a:gd name="T19" fmla="*/ 2466 h 2756"/>
                <a:gd name="T20" fmla="*/ 1691 w 1692"/>
                <a:gd name="T21" fmla="*/ 2755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2" h="2756">
                  <a:moveTo>
                    <a:pt x="807" y="0"/>
                  </a:moveTo>
                  <a:lnTo>
                    <a:pt x="807" y="0"/>
                  </a:lnTo>
                  <a:cubicBezTo>
                    <a:pt x="532" y="412"/>
                    <a:pt x="296" y="851"/>
                    <a:pt x="105" y="1310"/>
                  </a:cubicBezTo>
                  <a:lnTo>
                    <a:pt x="105" y="1310"/>
                  </a:lnTo>
                  <a:cubicBezTo>
                    <a:pt x="51" y="1438"/>
                    <a:pt x="0" y="1579"/>
                    <a:pt x="37" y="1713"/>
                  </a:cubicBezTo>
                  <a:lnTo>
                    <a:pt x="37" y="1713"/>
                  </a:lnTo>
                  <a:cubicBezTo>
                    <a:pt x="58" y="1795"/>
                    <a:pt x="111" y="1864"/>
                    <a:pt x="168" y="1926"/>
                  </a:cubicBezTo>
                  <a:lnTo>
                    <a:pt x="168" y="1926"/>
                  </a:lnTo>
                  <a:cubicBezTo>
                    <a:pt x="393" y="2172"/>
                    <a:pt x="702" y="2322"/>
                    <a:pt x="1001" y="2466"/>
                  </a:cubicBezTo>
                  <a:lnTo>
                    <a:pt x="1001" y="2466"/>
                  </a:lnTo>
                  <a:cubicBezTo>
                    <a:pt x="1224" y="2574"/>
                    <a:pt x="1460" y="2660"/>
                    <a:pt x="1691" y="2755"/>
                  </a:cubicBez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4" name="Freeform 70">
              <a:extLst>
                <a:ext uri="{FF2B5EF4-FFF2-40B4-BE49-F238E27FC236}">
                  <a16:creationId xmlns="" xmlns:a16="http://schemas.microsoft.com/office/drawing/2014/main" id="{07FEA265-92A0-44AF-A981-CFEF0806CC28}"/>
                </a:ext>
              </a:extLst>
            </p:cNvPr>
            <p:cNvSpPr>
              <a:spLocks noChangeArrowheads="1"/>
            </p:cNvSpPr>
            <p:nvPr/>
          </p:nvSpPr>
          <p:spPr bwMode="auto">
            <a:xfrm>
              <a:off x="4297894" y="6509606"/>
              <a:ext cx="191773" cy="203053"/>
            </a:xfrm>
            <a:custGeom>
              <a:avLst/>
              <a:gdLst>
                <a:gd name="T0" fmla="*/ 0 w 302"/>
                <a:gd name="T1" fmla="*/ 0 h 319"/>
                <a:gd name="T2" fmla="*/ 0 w 302"/>
                <a:gd name="T3" fmla="*/ 0 h 319"/>
                <a:gd name="T4" fmla="*/ 301 w 302"/>
                <a:gd name="T5" fmla="*/ 318 h 319"/>
              </a:gdLst>
              <a:ahLst/>
              <a:cxnLst>
                <a:cxn ang="0">
                  <a:pos x="T0" y="T1"/>
                </a:cxn>
                <a:cxn ang="0">
                  <a:pos x="T2" y="T3"/>
                </a:cxn>
                <a:cxn ang="0">
                  <a:pos x="T4" y="T5"/>
                </a:cxn>
              </a:cxnLst>
              <a:rect l="0" t="0" r="r" b="b"/>
              <a:pathLst>
                <a:path w="302" h="319">
                  <a:moveTo>
                    <a:pt x="0" y="0"/>
                  </a:moveTo>
                  <a:lnTo>
                    <a:pt x="0" y="0"/>
                  </a:lnTo>
                  <a:cubicBezTo>
                    <a:pt x="18" y="155"/>
                    <a:pt x="147" y="291"/>
                    <a:pt x="301" y="318"/>
                  </a:cubicBez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5" name="Freeform 71">
              <a:extLst>
                <a:ext uri="{FF2B5EF4-FFF2-40B4-BE49-F238E27FC236}">
                  <a16:creationId xmlns="" xmlns:a16="http://schemas.microsoft.com/office/drawing/2014/main" id="{C931A0B9-9073-4F46-83AE-FCA16EE9C735}"/>
                </a:ext>
              </a:extLst>
            </p:cNvPr>
            <p:cNvSpPr>
              <a:spLocks noChangeArrowheads="1"/>
            </p:cNvSpPr>
            <p:nvPr/>
          </p:nvSpPr>
          <p:spPr bwMode="auto">
            <a:xfrm>
              <a:off x="4413522" y="10054577"/>
              <a:ext cx="518914" cy="465331"/>
            </a:xfrm>
            <a:custGeom>
              <a:avLst/>
              <a:gdLst>
                <a:gd name="T0" fmla="*/ 0 w 813"/>
                <a:gd name="T1" fmla="*/ 728 h 729"/>
                <a:gd name="T2" fmla="*/ 0 w 813"/>
                <a:gd name="T3" fmla="*/ 728 h 729"/>
                <a:gd name="T4" fmla="*/ 812 w 813"/>
                <a:gd name="T5" fmla="*/ 0 h 729"/>
              </a:gdLst>
              <a:ahLst/>
              <a:cxnLst>
                <a:cxn ang="0">
                  <a:pos x="T0" y="T1"/>
                </a:cxn>
                <a:cxn ang="0">
                  <a:pos x="T2" y="T3"/>
                </a:cxn>
                <a:cxn ang="0">
                  <a:pos x="T4" y="T5"/>
                </a:cxn>
              </a:cxnLst>
              <a:rect l="0" t="0" r="r" b="b"/>
              <a:pathLst>
                <a:path w="813" h="729">
                  <a:moveTo>
                    <a:pt x="0" y="728"/>
                  </a:moveTo>
                  <a:lnTo>
                    <a:pt x="0" y="728"/>
                  </a:lnTo>
                  <a:cubicBezTo>
                    <a:pt x="317" y="556"/>
                    <a:pt x="593" y="364"/>
                    <a:pt x="812"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6" name="Freeform 72">
              <a:extLst>
                <a:ext uri="{FF2B5EF4-FFF2-40B4-BE49-F238E27FC236}">
                  <a16:creationId xmlns="" xmlns:a16="http://schemas.microsoft.com/office/drawing/2014/main" id="{9A63AB2E-4EC1-40AA-9CDA-E4AD63FF34D6}"/>
                </a:ext>
              </a:extLst>
            </p:cNvPr>
            <p:cNvSpPr>
              <a:spLocks noChangeArrowheads="1"/>
            </p:cNvSpPr>
            <p:nvPr/>
          </p:nvSpPr>
          <p:spPr bwMode="auto">
            <a:xfrm>
              <a:off x="4069460" y="5666370"/>
              <a:ext cx="279197" cy="22561"/>
            </a:xfrm>
            <a:custGeom>
              <a:avLst/>
              <a:gdLst>
                <a:gd name="T0" fmla="*/ 0 w 437"/>
                <a:gd name="T1" fmla="*/ 0 h 36"/>
                <a:gd name="T2" fmla="*/ 0 w 437"/>
                <a:gd name="T3" fmla="*/ 0 h 36"/>
                <a:gd name="T4" fmla="*/ 436 w 437"/>
                <a:gd name="T5" fmla="*/ 12 h 36"/>
              </a:gdLst>
              <a:ahLst/>
              <a:cxnLst>
                <a:cxn ang="0">
                  <a:pos x="T0" y="T1"/>
                </a:cxn>
                <a:cxn ang="0">
                  <a:pos x="T2" y="T3"/>
                </a:cxn>
                <a:cxn ang="0">
                  <a:pos x="T4" y="T5"/>
                </a:cxn>
              </a:cxnLst>
              <a:rect l="0" t="0" r="r" b="b"/>
              <a:pathLst>
                <a:path w="437" h="36">
                  <a:moveTo>
                    <a:pt x="0" y="0"/>
                  </a:moveTo>
                  <a:lnTo>
                    <a:pt x="0" y="0"/>
                  </a:lnTo>
                  <a:cubicBezTo>
                    <a:pt x="141" y="13"/>
                    <a:pt x="297" y="35"/>
                    <a:pt x="436" y="12"/>
                  </a:cubicBez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7" name="Freeform 73">
              <a:extLst>
                <a:ext uri="{FF2B5EF4-FFF2-40B4-BE49-F238E27FC236}">
                  <a16:creationId xmlns="" xmlns:a16="http://schemas.microsoft.com/office/drawing/2014/main" id="{6A1E15BC-52DE-4978-B376-D89407FC37F9}"/>
                </a:ext>
              </a:extLst>
            </p:cNvPr>
            <p:cNvSpPr>
              <a:spLocks noChangeArrowheads="1"/>
            </p:cNvSpPr>
            <p:nvPr/>
          </p:nvSpPr>
          <p:spPr bwMode="auto">
            <a:xfrm>
              <a:off x="4066639" y="5674831"/>
              <a:ext cx="248176" cy="276378"/>
            </a:xfrm>
            <a:custGeom>
              <a:avLst/>
              <a:gdLst>
                <a:gd name="T0" fmla="*/ 0 w 390"/>
                <a:gd name="T1" fmla="*/ 0 h 431"/>
                <a:gd name="T2" fmla="*/ 0 w 390"/>
                <a:gd name="T3" fmla="*/ 0 h 431"/>
                <a:gd name="T4" fmla="*/ 2 w 390"/>
                <a:gd name="T5" fmla="*/ 56 h 431"/>
                <a:gd name="T6" fmla="*/ 2 w 390"/>
                <a:gd name="T7" fmla="*/ 56 h 431"/>
                <a:gd name="T8" fmla="*/ 56 w 390"/>
                <a:gd name="T9" fmla="*/ 312 h 431"/>
                <a:gd name="T10" fmla="*/ 56 w 390"/>
                <a:gd name="T11" fmla="*/ 312 h 431"/>
                <a:gd name="T12" fmla="*/ 389 w 390"/>
                <a:gd name="T13" fmla="*/ 380 h 431"/>
              </a:gdLst>
              <a:ahLst/>
              <a:cxnLst>
                <a:cxn ang="0">
                  <a:pos x="T0" y="T1"/>
                </a:cxn>
                <a:cxn ang="0">
                  <a:pos x="T2" y="T3"/>
                </a:cxn>
                <a:cxn ang="0">
                  <a:pos x="T4" y="T5"/>
                </a:cxn>
                <a:cxn ang="0">
                  <a:pos x="T6" y="T7"/>
                </a:cxn>
                <a:cxn ang="0">
                  <a:pos x="T8" y="T9"/>
                </a:cxn>
                <a:cxn ang="0">
                  <a:pos x="T10" y="T11"/>
                </a:cxn>
                <a:cxn ang="0">
                  <a:pos x="T12" y="T13"/>
                </a:cxn>
              </a:cxnLst>
              <a:rect l="0" t="0" r="r" b="b"/>
              <a:pathLst>
                <a:path w="390" h="431">
                  <a:moveTo>
                    <a:pt x="0" y="0"/>
                  </a:moveTo>
                  <a:lnTo>
                    <a:pt x="0" y="0"/>
                  </a:lnTo>
                  <a:cubicBezTo>
                    <a:pt x="1" y="18"/>
                    <a:pt x="2" y="37"/>
                    <a:pt x="2" y="56"/>
                  </a:cubicBezTo>
                  <a:lnTo>
                    <a:pt x="2" y="56"/>
                  </a:lnTo>
                  <a:cubicBezTo>
                    <a:pt x="5" y="144"/>
                    <a:pt x="8" y="237"/>
                    <a:pt x="56" y="312"/>
                  </a:cubicBezTo>
                  <a:lnTo>
                    <a:pt x="56" y="312"/>
                  </a:lnTo>
                  <a:cubicBezTo>
                    <a:pt x="103" y="386"/>
                    <a:pt x="317" y="430"/>
                    <a:pt x="389" y="380"/>
                  </a:cubicBez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8" name="Freeform 74">
              <a:extLst>
                <a:ext uri="{FF2B5EF4-FFF2-40B4-BE49-F238E27FC236}">
                  <a16:creationId xmlns="" xmlns:a16="http://schemas.microsoft.com/office/drawing/2014/main" id="{991126B4-3C19-48E4-80D2-2536DB8E913D}"/>
                </a:ext>
              </a:extLst>
            </p:cNvPr>
            <p:cNvSpPr>
              <a:spLocks noChangeArrowheads="1"/>
            </p:cNvSpPr>
            <p:nvPr/>
          </p:nvSpPr>
          <p:spPr bwMode="auto">
            <a:xfrm>
              <a:off x="4402242" y="4431129"/>
              <a:ext cx="81784" cy="53584"/>
            </a:xfrm>
            <a:custGeom>
              <a:avLst/>
              <a:gdLst>
                <a:gd name="T0" fmla="*/ 0 w 127"/>
                <a:gd name="T1" fmla="*/ 4 h 83"/>
                <a:gd name="T2" fmla="*/ 0 w 127"/>
                <a:gd name="T3" fmla="*/ 4 h 83"/>
                <a:gd name="T4" fmla="*/ 126 w 127"/>
                <a:gd name="T5" fmla="*/ 82 h 83"/>
              </a:gdLst>
              <a:ahLst/>
              <a:cxnLst>
                <a:cxn ang="0">
                  <a:pos x="T0" y="T1"/>
                </a:cxn>
                <a:cxn ang="0">
                  <a:pos x="T2" y="T3"/>
                </a:cxn>
                <a:cxn ang="0">
                  <a:pos x="T4" y="T5"/>
                </a:cxn>
              </a:cxnLst>
              <a:rect l="0" t="0" r="r" b="b"/>
              <a:pathLst>
                <a:path w="127" h="83">
                  <a:moveTo>
                    <a:pt x="0" y="4"/>
                  </a:moveTo>
                  <a:lnTo>
                    <a:pt x="0" y="4"/>
                  </a:lnTo>
                  <a:cubicBezTo>
                    <a:pt x="53" y="0"/>
                    <a:pt x="106" y="33"/>
                    <a:pt x="126" y="82"/>
                  </a:cubicBezTo>
                </a:path>
              </a:pathLst>
            </a:custGeom>
            <a:noFill/>
            <a:ln w="6480" cap="flat">
              <a:solidFill>
                <a:schemeClr val="accent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x-none" sz="900"/>
            </a:p>
          </p:txBody>
        </p:sp>
        <p:sp>
          <p:nvSpPr>
            <p:cNvPr id="79" name="Freeform 75">
              <a:extLst>
                <a:ext uri="{FF2B5EF4-FFF2-40B4-BE49-F238E27FC236}">
                  <a16:creationId xmlns="" xmlns:a16="http://schemas.microsoft.com/office/drawing/2014/main" id="{D367A19A-38BA-4CF6-980F-130469C9FC01}"/>
                </a:ext>
              </a:extLst>
            </p:cNvPr>
            <p:cNvSpPr>
              <a:spLocks noChangeArrowheads="1"/>
            </p:cNvSpPr>
            <p:nvPr/>
          </p:nvSpPr>
          <p:spPr bwMode="auto">
            <a:xfrm>
              <a:off x="4385321" y="4464971"/>
              <a:ext cx="36662" cy="70506"/>
            </a:xfrm>
            <a:custGeom>
              <a:avLst/>
              <a:gdLst>
                <a:gd name="T0" fmla="*/ 49 w 57"/>
                <a:gd name="T1" fmla="*/ 11 h 109"/>
                <a:gd name="T2" fmla="*/ 49 w 57"/>
                <a:gd name="T3" fmla="*/ 11 h 109"/>
                <a:gd name="T4" fmla="*/ 27 w 57"/>
                <a:gd name="T5" fmla="*/ 11 h 109"/>
                <a:gd name="T6" fmla="*/ 27 w 57"/>
                <a:gd name="T7" fmla="*/ 11 h 109"/>
                <a:gd name="T8" fmla="*/ 16 w 57"/>
                <a:gd name="T9" fmla="*/ 52 h 109"/>
                <a:gd name="T10" fmla="*/ 16 w 57"/>
                <a:gd name="T11" fmla="*/ 52 h 109"/>
                <a:gd name="T12" fmla="*/ 0 w 57"/>
                <a:gd name="T13" fmla="*/ 90 h 109"/>
                <a:gd name="T14" fmla="*/ 0 w 57"/>
                <a:gd name="T15" fmla="*/ 90 h 109"/>
                <a:gd name="T16" fmla="*/ 20 w 57"/>
                <a:gd name="T17" fmla="*/ 104 h 109"/>
                <a:gd name="T18" fmla="*/ 20 w 57"/>
                <a:gd name="T19" fmla="*/ 104 h 109"/>
                <a:gd name="T20" fmla="*/ 49 w 57"/>
                <a:gd name="T21" fmla="*/ 1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109">
                  <a:moveTo>
                    <a:pt x="49" y="11"/>
                  </a:moveTo>
                  <a:lnTo>
                    <a:pt x="49" y="11"/>
                  </a:lnTo>
                  <a:cubicBezTo>
                    <a:pt x="46" y="0"/>
                    <a:pt x="29" y="0"/>
                    <a:pt x="27" y="11"/>
                  </a:cubicBezTo>
                  <a:lnTo>
                    <a:pt x="27" y="11"/>
                  </a:lnTo>
                  <a:cubicBezTo>
                    <a:pt x="24" y="25"/>
                    <a:pt x="22" y="39"/>
                    <a:pt x="16" y="52"/>
                  </a:cubicBezTo>
                  <a:lnTo>
                    <a:pt x="16" y="52"/>
                  </a:lnTo>
                  <a:cubicBezTo>
                    <a:pt x="11" y="64"/>
                    <a:pt x="0" y="76"/>
                    <a:pt x="0" y="90"/>
                  </a:cubicBezTo>
                  <a:lnTo>
                    <a:pt x="0" y="90"/>
                  </a:lnTo>
                  <a:cubicBezTo>
                    <a:pt x="1" y="98"/>
                    <a:pt x="10" y="108"/>
                    <a:pt x="20" y="104"/>
                  </a:cubicBezTo>
                  <a:lnTo>
                    <a:pt x="20" y="104"/>
                  </a:lnTo>
                  <a:cubicBezTo>
                    <a:pt x="50" y="92"/>
                    <a:pt x="56" y="39"/>
                    <a:pt x="49" y="11"/>
                  </a:cubicBezTo>
                </a:path>
              </a:pathLst>
            </a:custGeom>
            <a:solidFill>
              <a:schemeClr val="accent1"/>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80" name="Freeform 76">
              <a:extLst>
                <a:ext uri="{FF2B5EF4-FFF2-40B4-BE49-F238E27FC236}">
                  <a16:creationId xmlns="" xmlns:a16="http://schemas.microsoft.com/office/drawing/2014/main" id="{7922AAC8-194E-48F4-9346-6B124353559D}"/>
                </a:ext>
              </a:extLst>
            </p:cNvPr>
            <p:cNvSpPr>
              <a:spLocks noChangeArrowheads="1"/>
            </p:cNvSpPr>
            <p:nvPr/>
          </p:nvSpPr>
          <p:spPr bwMode="auto">
            <a:xfrm>
              <a:off x="6639528" y="3184607"/>
              <a:ext cx="761450" cy="899640"/>
            </a:xfrm>
            <a:custGeom>
              <a:avLst/>
              <a:gdLst>
                <a:gd name="T0" fmla="*/ 1029 w 1189"/>
                <a:gd name="T1" fmla="*/ 224 h 1407"/>
                <a:gd name="T2" fmla="*/ 1029 w 1189"/>
                <a:gd name="T3" fmla="*/ 224 h 1407"/>
                <a:gd name="T4" fmla="*/ 614 w 1189"/>
                <a:gd name="T5" fmla="*/ 2 h 1407"/>
                <a:gd name="T6" fmla="*/ 614 w 1189"/>
                <a:gd name="T7" fmla="*/ 2 h 1407"/>
                <a:gd name="T8" fmla="*/ 334 w 1189"/>
                <a:gd name="T9" fmla="*/ 59 h 1407"/>
                <a:gd name="T10" fmla="*/ 334 w 1189"/>
                <a:gd name="T11" fmla="*/ 59 h 1407"/>
                <a:gd name="T12" fmla="*/ 142 w 1189"/>
                <a:gd name="T13" fmla="*/ 224 h 1407"/>
                <a:gd name="T14" fmla="*/ 142 w 1189"/>
                <a:gd name="T15" fmla="*/ 224 h 1407"/>
                <a:gd name="T16" fmla="*/ 15 w 1189"/>
                <a:gd name="T17" fmla="*/ 637 h 1407"/>
                <a:gd name="T18" fmla="*/ 15 w 1189"/>
                <a:gd name="T19" fmla="*/ 637 h 1407"/>
                <a:gd name="T20" fmla="*/ 166 w 1189"/>
                <a:gd name="T21" fmla="*/ 965 h 1407"/>
                <a:gd name="T22" fmla="*/ 166 w 1189"/>
                <a:gd name="T23" fmla="*/ 965 h 1407"/>
                <a:gd name="T24" fmla="*/ 372 w 1189"/>
                <a:gd name="T25" fmla="*/ 1256 h 1407"/>
                <a:gd name="T26" fmla="*/ 372 w 1189"/>
                <a:gd name="T27" fmla="*/ 1256 h 1407"/>
                <a:gd name="T28" fmla="*/ 391 w 1189"/>
                <a:gd name="T29" fmla="*/ 1372 h 1407"/>
                <a:gd name="T30" fmla="*/ 391 w 1189"/>
                <a:gd name="T31" fmla="*/ 1372 h 1407"/>
                <a:gd name="T32" fmla="*/ 517 w 1189"/>
                <a:gd name="T33" fmla="*/ 1394 h 1407"/>
                <a:gd name="T34" fmla="*/ 517 w 1189"/>
                <a:gd name="T35" fmla="*/ 1394 h 1407"/>
                <a:gd name="T36" fmla="*/ 663 w 1189"/>
                <a:gd name="T37" fmla="*/ 1393 h 1407"/>
                <a:gd name="T38" fmla="*/ 663 w 1189"/>
                <a:gd name="T39" fmla="*/ 1393 h 1407"/>
                <a:gd name="T40" fmla="*/ 780 w 1189"/>
                <a:gd name="T41" fmla="*/ 1372 h 1407"/>
                <a:gd name="T42" fmla="*/ 780 w 1189"/>
                <a:gd name="T43" fmla="*/ 1372 h 1407"/>
                <a:gd name="T44" fmla="*/ 800 w 1189"/>
                <a:gd name="T45" fmla="*/ 1256 h 1407"/>
                <a:gd name="T46" fmla="*/ 800 w 1189"/>
                <a:gd name="T47" fmla="*/ 1256 h 1407"/>
                <a:gd name="T48" fmla="*/ 953 w 1189"/>
                <a:gd name="T49" fmla="*/ 1021 h 1407"/>
                <a:gd name="T50" fmla="*/ 953 w 1189"/>
                <a:gd name="T51" fmla="*/ 1021 h 1407"/>
                <a:gd name="T52" fmla="*/ 1125 w 1189"/>
                <a:gd name="T53" fmla="*/ 765 h 1407"/>
                <a:gd name="T54" fmla="*/ 1125 w 1189"/>
                <a:gd name="T55" fmla="*/ 765 h 1407"/>
                <a:gd name="T56" fmla="*/ 1029 w 1189"/>
                <a:gd name="T57" fmla="*/ 224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9" h="1407">
                  <a:moveTo>
                    <a:pt x="1029" y="224"/>
                  </a:moveTo>
                  <a:lnTo>
                    <a:pt x="1029" y="224"/>
                  </a:lnTo>
                  <a:cubicBezTo>
                    <a:pt x="927" y="96"/>
                    <a:pt x="778" y="5"/>
                    <a:pt x="614" y="2"/>
                  </a:cubicBezTo>
                  <a:lnTo>
                    <a:pt x="614" y="2"/>
                  </a:lnTo>
                  <a:cubicBezTo>
                    <a:pt x="519" y="0"/>
                    <a:pt x="418" y="13"/>
                    <a:pt x="334" y="59"/>
                  </a:cubicBezTo>
                  <a:lnTo>
                    <a:pt x="334" y="59"/>
                  </a:lnTo>
                  <a:cubicBezTo>
                    <a:pt x="260" y="100"/>
                    <a:pt x="195" y="157"/>
                    <a:pt x="142" y="224"/>
                  </a:cubicBezTo>
                  <a:lnTo>
                    <a:pt x="142" y="224"/>
                  </a:lnTo>
                  <a:cubicBezTo>
                    <a:pt x="52" y="340"/>
                    <a:pt x="0" y="490"/>
                    <a:pt x="15" y="637"/>
                  </a:cubicBezTo>
                  <a:lnTo>
                    <a:pt x="15" y="637"/>
                  </a:lnTo>
                  <a:cubicBezTo>
                    <a:pt x="29" y="760"/>
                    <a:pt x="87" y="873"/>
                    <a:pt x="166" y="965"/>
                  </a:cubicBezTo>
                  <a:lnTo>
                    <a:pt x="166" y="965"/>
                  </a:lnTo>
                  <a:cubicBezTo>
                    <a:pt x="242" y="1055"/>
                    <a:pt x="353" y="1129"/>
                    <a:pt x="372" y="1256"/>
                  </a:cubicBezTo>
                  <a:lnTo>
                    <a:pt x="372" y="1256"/>
                  </a:lnTo>
                  <a:cubicBezTo>
                    <a:pt x="377" y="1293"/>
                    <a:pt x="364" y="1343"/>
                    <a:pt x="391" y="1372"/>
                  </a:cubicBezTo>
                  <a:lnTo>
                    <a:pt x="391" y="1372"/>
                  </a:lnTo>
                  <a:cubicBezTo>
                    <a:pt x="423" y="1406"/>
                    <a:pt x="476" y="1394"/>
                    <a:pt x="517" y="1394"/>
                  </a:cubicBezTo>
                  <a:lnTo>
                    <a:pt x="517" y="1394"/>
                  </a:lnTo>
                  <a:cubicBezTo>
                    <a:pt x="565" y="1393"/>
                    <a:pt x="614" y="1393"/>
                    <a:pt x="663" y="1393"/>
                  </a:cubicBezTo>
                  <a:lnTo>
                    <a:pt x="663" y="1393"/>
                  </a:lnTo>
                  <a:cubicBezTo>
                    <a:pt x="697" y="1393"/>
                    <a:pt x="754" y="1403"/>
                    <a:pt x="780" y="1372"/>
                  </a:cubicBezTo>
                  <a:lnTo>
                    <a:pt x="780" y="1372"/>
                  </a:lnTo>
                  <a:cubicBezTo>
                    <a:pt x="807" y="1343"/>
                    <a:pt x="794" y="1293"/>
                    <a:pt x="800" y="1256"/>
                  </a:cubicBezTo>
                  <a:lnTo>
                    <a:pt x="800" y="1256"/>
                  </a:lnTo>
                  <a:cubicBezTo>
                    <a:pt x="814" y="1160"/>
                    <a:pt x="886" y="1083"/>
                    <a:pt x="953" y="1021"/>
                  </a:cubicBezTo>
                  <a:lnTo>
                    <a:pt x="953" y="1021"/>
                  </a:lnTo>
                  <a:cubicBezTo>
                    <a:pt x="1030" y="949"/>
                    <a:pt x="1090" y="867"/>
                    <a:pt x="1125" y="765"/>
                  </a:cubicBezTo>
                  <a:lnTo>
                    <a:pt x="1125" y="765"/>
                  </a:lnTo>
                  <a:cubicBezTo>
                    <a:pt x="1188" y="577"/>
                    <a:pt x="1150" y="378"/>
                    <a:pt x="1029" y="224"/>
                  </a:cubicBez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81" name="Freeform 77">
              <a:extLst>
                <a:ext uri="{FF2B5EF4-FFF2-40B4-BE49-F238E27FC236}">
                  <a16:creationId xmlns="" xmlns:a16="http://schemas.microsoft.com/office/drawing/2014/main" id="{7747B20F-827C-489C-BADB-DE0A9522DBF6}"/>
                </a:ext>
              </a:extLst>
            </p:cNvPr>
            <p:cNvSpPr>
              <a:spLocks noChangeArrowheads="1"/>
            </p:cNvSpPr>
            <p:nvPr/>
          </p:nvSpPr>
          <p:spPr bwMode="auto">
            <a:xfrm>
              <a:off x="6861631" y="3478543"/>
              <a:ext cx="341243" cy="580958"/>
            </a:xfrm>
            <a:custGeom>
              <a:avLst/>
              <a:gdLst>
                <a:gd name="T0" fmla="*/ 235 w 532"/>
                <a:gd name="T1" fmla="*/ 726 h 908"/>
                <a:gd name="T2" fmla="*/ 221 w 532"/>
                <a:gd name="T3" fmla="*/ 425 h 908"/>
                <a:gd name="T4" fmla="*/ 119 w 532"/>
                <a:gd name="T5" fmla="*/ 126 h 908"/>
                <a:gd name="T6" fmla="*/ 29 w 532"/>
                <a:gd name="T7" fmla="*/ 147 h 908"/>
                <a:gd name="T8" fmla="*/ 160 w 532"/>
                <a:gd name="T9" fmla="*/ 288 h 908"/>
                <a:gd name="T10" fmla="*/ 242 w 532"/>
                <a:gd name="T11" fmla="*/ 269 h 908"/>
                <a:gd name="T12" fmla="*/ 335 w 532"/>
                <a:gd name="T13" fmla="*/ 56 h 908"/>
                <a:gd name="T14" fmla="*/ 300 w 532"/>
                <a:gd name="T15" fmla="*/ 11 h 908"/>
                <a:gd name="T16" fmla="*/ 213 w 532"/>
                <a:gd name="T17" fmla="*/ 67 h 908"/>
                <a:gd name="T18" fmla="*/ 234 w 532"/>
                <a:gd name="T19" fmla="*/ 182 h 908"/>
                <a:gd name="T20" fmla="*/ 403 w 532"/>
                <a:gd name="T21" fmla="*/ 261 h 908"/>
                <a:gd name="T22" fmla="*/ 477 w 532"/>
                <a:gd name="T23" fmla="*/ 211 h 908"/>
                <a:gd name="T24" fmla="*/ 505 w 532"/>
                <a:gd name="T25" fmla="*/ 67 h 908"/>
                <a:gd name="T26" fmla="*/ 424 w 532"/>
                <a:gd name="T27" fmla="*/ 72 h 908"/>
                <a:gd name="T28" fmla="*/ 316 w 532"/>
                <a:gd name="T29" fmla="*/ 346 h 908"/>
                <a:gd name="T30" fmla="*/ 303 w 532"/>
                <a:gd name="T31" fmla="*/ 782 h 908"/>
                <a:gd name="T32" fmla="*/ 322 w 532"/>
                <a:gd name="T33" fmla="*/ 894 h 908"/>
                <a:gd name="T34" fmla="*/ 329 w 532"/>
                <a:gd name="T35" fmla="*/ 788 h 908"/>
                <a:gd name="T36" fmla="*/ 339 w 532"/>
                <a:gd name="T37" fmla="*/ 493 h 908"/>
                <a:gd name="T38" fmla="*/ 343 w 532"/>
                <a:gd name="T39" fmla="*/ 391 h 908"/>
                <a:gd name="T40" fmla="*/ 414 w 532"/>
                <a:gd name="T41" fmla="*/ 124 h 908"/>
                <a:gd name="T42" fmla="*/ 475 w 532"/>
                <a:gd name="T43" fmla="*/ 85 h 908"/>
                <a:gd name="T44" fmla="*/ 459 w 532"/>
                <a:gd name="T45" fmla="*/ 188 h 908"/>
                <a:gd name="T46" fmla="*/ 396 w 532"/>
                <a:gd name="T47" fmla="*/ 234 h 908"/>
                <a:gd name="T48" fmla="*/ 322 w 532"/>
                <a:gd name="T49" fmla="*/ 243 h 908"/>
                <a:gd name="T50" fmla="*/ 286 w 532"/>
                <a:gd name="T51" fmla="*/ 216 h 908"/>
                <a:gd name="T52" fmla="*/ 242 w 532"/>
                <a:gd name="T53" fmla="*/ 68 h 908"/>
                <a:gd name="T54" fmla="*/ 242 w 532"/>
                <a:gd name="T55" fmla="*/ 64 h 908"/>
                <a:gd name="T56" fmla="*/ 245 w 532"/>
                <a:gd name="T57" fmla="*/ 53 h 908"/>
                <a:gd name="T58" fmla="*/ 261 w 532"/>
                <a:gd name="T59" fmla="*/ 33 h 908"/>
                <a:gd name="T60" fmla="*/ 278 w 532"/>
                <a:gd name="T61" fmla="*/ 32 h 908"/>
                <a:gd name="T62" fmla="*/ 295 w 532"/>
                <a:gd name="T63" fmla="*/ 43 h 908"/>
                <a:gd name="T64" fmla="*/ 308 w 532"/>
                <a:gd name="T65" fmla="*/ 87 h 908"/>
                <a:gd name="T66" fmla="*/ 259 w 532"/>
                <a:gd name="T67" fmla="*/ 221 h 908"/>
                <a:gd name="T68" fmla="*/ 67 w 532"/>
                <a:gd name="T69" fmla="*/ 226 h 908"/>
                <a:gd name="T70" fmla="*/ 47 w 532"/>
                <a:gd name="T71" fmla="*/ 174 h 908"/>
                <a:gd name="T72" fmla="*/ 64 w 532"/>
                <a:gd name="T73" fmla="*/ 149 h 908"/>
                <a:gd name="T74" fmla="*/ 68 w 532"/>
                <a:gd name="T75" fmla="*/ 146 h 908"/>
                <a:gd name="T76" fmla="*/ 70 w 532"/>
                <a:gd name="T77" fmla="*/ 146 h 908"/>
                <a:gd name="T78" fmla="*/ 79 w 532"/>
                <a:gd name="T79" fmla="*/ 143 h 908"/>
                <a:gd name="T80" fmla="*/ 86 w 532"/>
                <a:gd name="T81" fmla="*/ 143 h 908"/>
                <a:gd name="T82" fmla="*/ 87 w 532"/>
                <a:gd name="T83" fmla="*/ 143 h 908"/>
                <a:gd name="T84" fmla="*/ 100 w 532"/>
                <a:gd name="T85" fmla="*/ 146 h 908"/>
                <a:gd name="T86" fmla="*/ 169 w 532"/>
                <a:gd name="T87" fmla="*/ 262 h 908"/>
                <a:gd name="T88" fmla="*/ 212 w 532"/>
                <a:gd name="T89" fmla="*/ 684 h 908"/>
                <a:gd name="T90" fmla="*/ 219 w 532"/>
                <a:gd name="T91" fmla="*/ 810 h 908"/>
                <a:gd name="T92" fmla="*/ 226 w 532"/>
                <a:gd name="T93" fmla="*/ 89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2" h="908">
                  <a:moveTo>
                    <a:pt x="239" y="898"/>
                  </a:moveTo>
                  <a:lnTo>
                    <a:pt x="239" y="898"/>
                  </a:lnTo>
                  <a:cubicBezTo>
                    <a:pt x="240" y="841"/>
                    <a:pt x="236" y="783"/>
                    <a:pt x="235" y="726"/>
                  </a:cubicBezTo>
                  <a:lnTo>
                    <a:pt x="235" y="726"/>
                  </a:lnTo>
                  <a:cubicBezTo>
                    <a:pt x="233" y="626"/>
                    <a:pt x="229" y="526"/>
                    <a:pt x="221" y="425"/>
                  </a:cubicBezTo>
                  <a:lnTo>
                    <a:pt x="221" y="425"/>
                  </a:lnTo>
                  <a:cubicBezTo>
                    <a:pt x="216" y="373"/>
                    <a:pt x="211" y="320"/>
                    <a:pt x="198" y="268"/>
                  </a:cubicBezTo>
                  <a:lnTo>
                    <a:pt x="198" y="268"/>
                  </a:lnTo>
                  <a:cubicBezTo>
                    <a:pt x="185" y="218"/>
                    <a:pt x="166" y="155"/>
                    <a:pt x="119" y="126"/>
                  </a:cubicBezTo>
                  <a:lnTo>
                    <a:pt x="119" y="126"/>
                  </a:lnTo>
                  <a:cubicBezTo>
                    <a:pt x="88" y="108"/>
                    <a:pt x="48" y="116"/>
                    <a:pt x="29" y="147"/>
                  </a:cubicBezTo>
                  <a:lnTo>
                    <a:pt x="29" y="147"/>
                  </a:lnTo>
                  <a:cubicBezTo>
                    <a:pt x="0" y="194"/>
                    <a:pt x="41" y="249"/>
                    <a:pt x="81" y="272"/>
                  </a:cubicBezTo>
                  <a:lnTo>
                    <a:pt x="81" y="272"/>
                  </a:lnTo>
                  <a:cubicBezTo>
                    <a:pt x="105" y="286"/>
                    <a:pt x="132" y="290"/>
                    <a:pt x="160" y="288"/>
                  </a:cubicBezTo>
                  <a:lnTo>
                    <a:pt x="160" y="288"/>
                  </a:lnTo>
                  <a:cubicBezTo>
                    <a:pt x="188" y="288"/>
                    <a:pt x="217" y="282"/>
                    <a:pt x="242" y="269"/>
                  </a:cubicBezTo>
                  <a:lnTo>
                    <a:pt x="242" y="269"/>
                  </a:lnTo>
                  <a:cubicBezTo>
                    <a:pt x="291" y="243"/>
                    <a:pt x="321" y="188"/>
                    <a:pt x="331" y="136"/>
                  </a:cubicBezTo>
                  <a:lnTo>
                    <a:pt x="331" y="136"/>
                  </a:lnTo>
                  <a:cubicBezTo>
                    <a:pt x="336" y="110"/>
                    <a:pt x="339" y="82"/>
                    <a:pt x="335" y="56"/>
                  </a:cubicBezTo>
                  <a:lnTo>
                    <a:pt x="335" y="56"/>
                  </a:lnTo>
                  <a:cubicBezTo>
                    <a:pt x="331" y="36"/>
                    <a:pt x="316" y="20"/>
                    <a:pt x="300" y="11"/>
                  </a:cubicBezTo>
                  <a:lnTo>
                    <a:pt x="300" y="11"/>
                  </a:lnTo>
                  <a:cubicBezTo>
                    <a:pt x="281" y="1"/>
                    <a:pt x="258" y="0"/>
                    <a:pt x="240" y="13"/>
                  </a:cubicBezTo>
                  <a:lnTo>
                    <a:pt x="240" y="13"/>
                  </a:lnTo>
                  <a:cubicBezTo>
                    <a:pt x="223" y="26"/>
                    <a:pt x="215" y="46"/>
                    <a:pt x="213" y="67"/>
                  </a:cubicBezTo>
                  <a:lnTo>
                    <a:pt x="213" y="67"/>
                  </a:lnTo>
                  <a:cubicBezTo>
                    <a:pt x="210" y="105"/>
                    <a:pt x="220" y="147"/>
                    <a:pt x="234" y="182"/>
                  </a:cubicBezTo>
                  <a:lnTo>
                    <a:pt x="234" y="182"/>
                  </a:lnTo>
                  <a:cubicBezTo>
                    <a:pt x="250" y="218"/>
                    <a:pt x="275" y="260"/>
                    <a:pt x="316" y="271"/>
                  </a:cubicBezTo>
                  <a:lnTo>
                    <a:pt x="316" y="271"/>
                  </a:lnTo>
                  <a:cubicBezTo>
                    <a:pt x="344" y="278"/>
                    <a:pt x="377" y="272"/>
                    <a:pt x="403" y="261"/>
                  </a:cubicBezTo>
                  <a:lnTo>
                    <a:pt x="403" y="261"/>
                  </a:lnTo>
                  <a:cubicBezTo>
                    <a:pt x="431" y="250"/>
                    <a:pt x="456" y="233"/>
                    <a:pt x="477" y="211"/>
                  </a:cubicBezTo>
                  <a:lnTo>
                    <a:pt x="477" y="211"/>
                  </a:lnTo>
                  <a:cubicBezTo>
                    <a:pt x="496" y="191"/>
                    <a:pt x="512" y="168"/>
                    <a:pt x="521" y="142"/>
                  </a:cubicBezTo>
                  <a:lnTo>
                    <a:pt x="521" y="142"/>
                  </a:lnTo>
                  <a:cubicBezTo>
                    <a:pt x="531" y="116"/>
                    <a:pt x="529" y="85"/>
                    <a:pt x="505" y="67"/>
                  </a:cubicBezTo>
                  <a:lnTo>
                    <a:pt x="505" y="67"/>
                  </a:lnTo>
                  <a:cubicBezTo>
                    <a:pt x="481" y="49"/>
                    <a:pt x="448" y="54"/>
                    <a:pt x="424" y="72"/>
                  </a:cubicBezTo>
                  <a:lnTo>
                    <a:pt x="424" y="72"/>
                  </a:lnTo>
                  <a:cubicBezTo>
                    <a:pt x="398" y="91"/>
                    <a:pt x="378" y="121"/>
                    <a:pt x="363" y="151"/>
                  </a:cubicBezTo>
                  <a:lnTo>
                    <a:pt x="363" y="151"/>
                  </a:lnTo>
                  <a:cubicBezTo>
                    <a:pt x="332" y="211"/>
                    <a:pt x="320" y="279"/>
                    <a:pt x="316" y="346"/>
                  </a:cubicBezTo>
                  <a:lnTo>
                    <a:pt x="316" y="346"/>
                  </a:lnTo>
                  <a:cubicBezTo>
                    <a:pt x="309" y="492"/>
                    <a:pt x="306" y="637"/>
                    <a:pt x="303" y="782"/>
                  </a:cubicBezTo>
                  <a:lnTo>
                    <a:pt x="303" y="782"/>
                  </a:lnTo>
                  <a:cubicBezTo>
                    <a:pt x="302" y="819"/>
                    <a:pt x="303" y="857"/>
                    <a:pt x="303" y="894"/>
                  </a:cubicBezTo>
                  <a:lnTo>
                    <a:pt x="303" y="894"/>
                  </a:lnTo>
                  <a:cubicBezTo>
                    <a:pt x="303" y="907"/>
                    <a:pt x="321" y="907"/>
                    <a:pt x="322" y="894"/>
                  </a:cubicBezTo>
                  <a:lnTo>
                    <a:pt x="322" y="894"/>
                  </a:lnTo>
                  <a:cubicBezTo>
                    <a:pt x="324" y="859"/>
                    <a:pt x="328" y="824"/>
                    <a:pt x="329" y="788"/>
                  </a:cubicBezTo>
                  <a:lnTo>
                    <a:pt x="329" y="788"/>
                  </a:lnTo>
                  <a:cubicBezTo>
                    <a:pt x="330" y="755"/>
                    <a:pt x="331" y="722"/>
                    <a:pt x="332" y="690"/>
                  </a:cubicBezTo>
                  <a:lnTo>
                    <a:pt x="332" y="690"/>
                  </a:lnTo>
                  <a:cubicBezTo>
                    <a:pt x="335" y="623"/>
                    <a:pt x="336" y="559"/>
                    <a:pt x="339" y="493"/>
                  </a:cubicBezTo>
                  <a:lnTo>
                    <a:pt x="339" y="493"/>
                  </a:lnTo>
                  <a:cubicBezTo>
                    <a:pt x="339" y="459"/>
                    <a:pt x="341" y="425"/>
                    <a:pt x="343" y="391"/>
                  </a:cubicBezTo>
                  <a:lnTo>
                    <a:pt x="343" y="391"/>
                  </a:lnTo>
                  <a:cubicBezTo>
                    <a:pt x="344" y="359"/>
                    <a:pt x="345" y="326"/>
                    <a:pt x="350" y="293"/>
                  </a:cubicBezTo>
                  <a:lnTo>
                    <a:pt x="350" y="293"/>
                  </a:lnTo>
                  <a:cubicBezTo>
                    <a:pt x="358" y="233"/>
                    <a:pt x="377" y="174"/>
                    <a:pt x="414" y="124"/>
                  </a:cubicBezTo>
                  <a:lnTo>
                    <a:pt x="414" y="124"/>
                  </a:lnTo>
                  <a:cubicBezTo>
                    <a:pt x="428" y="105"/>
                    <a:pt x="449" y="81"/>
                    <a:pt x="475" y="85"/>
                  </a:cubicBezTo>
                  <a:lnTo>
                    <a:pt x="475" y="85"/>
                  </a:lnTo>
                  <a:cubicBezTo>
                    <a:pt x="497" y="89"/>
                    <a:pt x="501" y="110"/>
                    <a:pt x="496" y="129"/>
                  </a:cubicBezTo>
                  <a:lnTo>
                    <a:pt x="496" y="129"/>
                  </a:lnTo>
                  <a:cubicBezTo>
                    <a:pt x="489" y="152"/>
                    <a:pt x="474" y="171"/>
                    <a:pt x="459" y="188"/>
                  </a:cubicBezTo>
                  <a:lnTo>
                    <a:pt x="459" y="188"/>
                  </a:lnTo>
                  <a:cubicBezTo>
                    <a:pt x="441" y="207"/>
                    <a:pt x="420" y="223"/>
                    <a:pt x="396" y="234"/>
                  </a:cubicBezTo>
                  <a:lnTo>
                    <a:pt x="396" y="234"/>
                  </a:lnTo>
                  <a:cubicBezTo>
                    <a:pt x="382" y="239"/>
                    <a:pt x="369" y="243"/>
                    <a:pt x="354" y="244"/>
                  </a:cubicBezTo>
                  <a:lnTo>
                    <a:pt x="354" y="244"/>
                  </a:lnTo>
                  <a:cubicBezTo>
                    <a:pt x="342" y="246"/>
                    <a:pt x="332" y="246"/>
                    <a:pt x="322" y="243"/>
                  </a:cubicBezTo>
                  <a:lnTo>
                    <a:pt x="322" y="243"/>
                  </a:lnTo>
                  <a:cubicBezTo>
                    <a:pt x="308" y="239"/>
                    <a:pt x="296" y="229"/>
                    <a:pt x="286" y="216"/>
                  </a:cubicBezTo>
                  <a:lnTo>
                    <a:pt x="286" y="216"/>
                  </a:lnTo>
                  <a:cubicBezTo>
                    <a:pt x="263" y="189"/>
                    <a:pt x="250" y="149"/>
                    <a:pt x="244" y="113"/>
                  </a:cubicBezTo>
                  <a:lnTo>
                    <a:pt x="244" y="113"/>
                  </a:lnTo>
                  <a:cubicBezTo>
                    <a:pt x="242" y="100"/>
                    <a:pt x="240" y="84"/>
                    <a:pt x="242" y="68"/>
                  </a:cubicBezTo>
                  <a:lnTo>
                    <a:pt x="242" y="68"/>
                  </a:lnTo>
                  <a:cubicBezTo>
                    <a:pt x="242" y="67"/>
                    <a:pt x="242" y="65"/>
                    <a:pt x="242" y="64"/>
                  </a:cubicBezTo>
                  <a:lnTo>
                    <a:pt x="242" y="64"/>
                  </a:lnTo>
                  <a:cubicBezTo>
                    <a:pt x="242" y="67"/>
                    <a:pt x="242" y="63"/>
                    <a:pt x="242" y="62"/>
                  </a:cubicBezTo>
                  <a:lnTo>
                    <a:pt x="242" y="62"/>
                  </a:lnTo>
                  <a:cubicBezTo>
                    <a:pt x="243" y="59"/>
                    <a:pt x="243" y="56"/>
                    <a:pt x="245" y="53"/>
                  </a:cubicBezTo>
                  <a:lnTo>
                    <a:pt x="245" y="53"/>
                  </a:lnTo>
                  <a:cubicBezTo>
                    <a:pt x="248" y="45"/>
                    <a:pt x="253" y="37"/>
                    <a:pt x="261" y="33"/>
                  </a:cubicBezTo>
                  <a:lnTo>
                    <a:pt x="261" y="33"/>
                  </a:lnTo>
                  <a:cubicBezTo>
                    <a:pt x="262" y="32"/>
                    <a:pt x="267" y="31"/>
                    <a:pt x="268" y="31"/>
                  </a:cubicBezTo>
                  <a:lnTo>
                    <a:pt x="268" y="31"/>
                  </a:lnTo>
                  <a:cubicBezTo>
                    <a:pt x="273" y="31"/>
                    <a:pt x="273" y="31"/>
                    <a:pt x="278" y="32"/>
                  </a:cubicBezTo>
                  <a:lnTo>
                    <a:pt x="278" y="32"/>
                  </a:lnTo>
                  <a:cubicBezTo>
                    <a:pt x="284" y="34"/>
                    <a:pt x="291" y="38"/>
                    <a:pt x="295" y="43"/>
                  </a:cubicBezTo>
                  <a:lnTo>
                    <a:pt x="295" y="43"/>
                  </a:lnTo>
                  <a:cubicBezTo>
                    <a:pt x="301" y="47"/>
                    <a:pt x="305" y="53"/>
                    <a:pt x="307" y="59"/>
                  </a:cubicBezTo>
                  <a:lnTo>
                    <a:pt x="307" y="59"/>
                  </a:lnTo>
                  <a:cubicBezTo>
                    <a:pt x="308" y="67"/>
                    <a:pt x="309" y="78"/>
                    <a:pt x="308" y="87"/>
                  </a:cubicBezTo>
                  <a:lnTo>
                    <a:pt x="308" y="87"/>
                  </a:lnTo>
                  <a:cubicBezTo>
                    <a:pt x="308" y="135"/>
                    <a:pt x="292" y="185"/>
                    <a:pt x="259" y="221"/>
                  </a:cubicBezTo>
                  <a:lnTo>
                    <a:pt x="259" y="221"/>
                  </a:lnTo>
                  <a:cubicBezTo>
                    <a:pt x="226" y="256"/>
                    <a:pt x="172" y="267"/>
                    <a:pt x="127" y="259"/>
                  </a:cubicBezTo>
                  <a:lnTo>
                    <a:pt x="127" y="259"/>
                  </a:lnTo>
                  <a:cubicBezTo>
                    <a:pt x="104" y="256"/>
                    <a:pt x="83" y="243"/>
                    <a:pt x="67" y="226"/>
                  </a:cubicBezTo>
                  <a:lnTo>
                    <a:pt x="67" y="226"/>
                  </a:lnTo>
                  <a:cubicBezTo>
                    <a:pt x="55" y="213"/>
                    <a:pt x="45" y="194"/>
                    <a:pt x="47" y="174"/>
                  </a:cubicBezTo>
                  <a:lnTo>
                    <a:pt x="47" y="174"/>
                  </a:lnTo>
                  <a:cubicBezTo>
                    <a:pt x="48" y="168"/>
                    <a:pt x="51" y="161"/>
                    <a:pt x="57" y="155"/>
                  </a:cubicBezTo>
                  <a:lnTo>
                    <a:pt x="57" y="155"/>
                  </a:lnTo>
                  <a:cubicBezTo>
                    <a:pt x="60" y="152"/>
                    <a:pt x="62" y="150"/>
                    <a:pt x="64" y="149"/>
                  </a:cubicBezTo>
                  <a:lnTo>
                    <a:pt x="64" y="149"/>
                  </a:lnTo>
                  <a:cubicBezTo>
                    <a:pt x="66" y="148"/>
                    <a:pt x="67" y="147"/>
                    <a:pt x="68" y="146"/>
                  </a:cubicBezTo>
                  <a:lnTo>
                    <a:pt x="68" y="146"/>
                  </a:lnTo>
                  <a:cubicBezTo>
                    <a:pt x="69" y="146"/>
                    <a:pt x="70" y="146"/>
                    <a:pt x="70" y="146"/>
                  </a:cubicBezTo>
                  <a:lnTo>
                    <a:pt x="70" y="146"/>
                  </a:lnTo>
                  <a:cubicBezTo>
                    <a:pt x="73" y="144"/>
                    <a:pt x="67" y="146"/>
                    <a:pt x="70" y="146"/>
                  </a:cubicBezTo>
                  <a:lnTo>
                    <a:pt x="70" y="146"/>
                  </a:lnTo>
                  <a:cubicBezTo>
                    <a:pt x="74" y="144"/>
                    <a:pt x="76" y="144"/>
                    <a:pt x="79" y="143"/>
                  </a:cubicBezTo>
                  <a:lnTo>
                    <a:pt x="79" y="143"/>
                  </a:lnTo>
                  <a:cubicBezTo>
                    <a:pt x="82" y="142"/>
                    <a:pt x="77" y="143"/>
                    <a:pt x="81" y="143"/>
                  </a:cubicBezTo>
                  <a:lnTo>
                    <a:pt x="81" y="143"/>
                  </a:lnTo>
                  <a:cubicBezTo>
                    <a:pt x="82" y="143"/>
                    <a:pt x="84" y="143"/>
                    <a:pt x="86" y="143"/>
                  </a:cubicBezTo>
                  <a:lnTo>
                    <a:pt x="86" y="143"/>
                  </a:lnTo>
                  <a:cubicBezTo>
                    <a:pt x="87" y="143"/>
                    <a:pt x="90" y="143"/>
                    <a:pt x="87" y="143"/>
                  </a:cubicBezTo>
                  <a:lnTo>
                    <a:pt x="87" y="143"/>
                  </a:lnTo>
                  <a:cubicBezTo>
                    <a:pt x="89" y="143"/>
                    <a:pt x="90" y="143"/>
                    <a:pt x="92" y="144"/>
                  </a:cubicBezTo>
                  <a:lnTo>
                    <a:pt x="92" y="144"/>
                  </a:lnTo>
                  <a:cubicBezTo>
                    <a:pt x="96" y="144"/>
                    <a:pt x="98" y="146"/>
                    <a:pt x="100" y="146"/>
                  </a:cubicBezTo>
                  <a:lnTo>
                    <a:pt x="100" y="146"/>
                  </a:lnTo>
                  <a:cubicBezTo>
                    <a:pt x="139" y="166"/>
                    <a:pt x="157" y="222"/>
                    <a:pt x="169" y="262"/>
                  </a:cubicBezTo>
                  <a:lnTo>
                    <a:pt x="169" y="262"/>
                  </a:lnTo>
                  <a:cubicBezTo>
                    <a:pt x="182" y="311"/>
                    <a:pt x="188" y="361"/>
                    <a:pt x="193" y="411"/>
                  </a:cubicBezTo>
                  <a:lnTo>
                    <a:pt x="193" y="411"/>
                  </a:lnTo>
                  <a:cubicBezTo>
                    <a:pt x="201" y="502"/>
                    <a:pt x="205" y="593"/>
                    <a:pt x="212" y="684"/>
                  </a:cubicBezTo>
                  <a:lnTo>
                    <a:pt x="212" y="684"/>
                  </a:lnTo>
                  <a:cubicBezTo>
                    <a:pt x="214" y="726"/>
                    <a:pt x="218" y="768"/>
                    <a:pt x="219" y="810"/>
                  </a:cubicBezTo>
                  <a:lnTo>
                    <a:pt x="219" y="810"/>
                  </a:lnTo>
                  <a:cubicBezTo>
                    <a:pt x="221" y="836"/>
                    <a:pt x="221" y="862"/>
                    <a:pt x="225" y="887"/>
                  </a:cubicBezTo>
                  <a:lnTo>
                    <a:pt x="225" y="887"/>
                  </a:lnTo>
                  <a:cubicBezTo>
                    <a:pt x="225" y="890"/>
                    <a:pt x="225" y="894"/>
                    <a:pt x="226" y="898"/>
                  </a:cubicBezTo>
                  <a:lnTo>
                    <a:pt x="226" y="898"/>
                  </a:lnTo>
                  <a:cubicBezTo>
                    <a:pt x="226" y="906"/>
                    <a:pt x="239" y="906"/>
                    <a:pt x="239" y="898"/>
                  </a:cubicBezTo>
                </a:path>
              </a:pathLst>
            </a:custGeom>
            <a:solidFill>
              <a:srgbClr val="FFFFFF"/>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82" name="Freeform 78">
              <a:extLst>
                <a:ext uri="{FF2B5EF4-FFF2-40B4-BE49-F238E27FC236}">
                  <a16:creationId xmlns="" xmlns:a16="http://schemas.microsoft.com/office/drawing/2014/main" id="{4980E93C-33DF-45EE-B9BA-6C8DBBF532CA}"/>
                </a:ext>
              </a:extLst>
            </p:cNvPr>
            <p:cNvSpPr>
              <a:spLocks noChangeArrowheads="1"/>
            </p:cNvSpPr>
            <p:nvPr/>
          </p:nvSpPr>
          <p:spPr bwMode="auto">
            <a:xfrm>
              <a:off x="5685425" y="4075786"/>
              <a:ext cx="211515" cy="22561"/>
            </a:xfrm>
            <a:custGeom>
              <a:avLst/>
              <a:gdLst>
                <a:gd name="T0" fmla="*/ 330 w 331"/>
                <a:gd name="T1" fmla="*/ 33 h 34"/>
                <a:gd name="T2" fmla="*/ 0 w 331"/>
                <a:gd name="T3" fmla="*/ 33 h 34"/>
                <a:gd name="T4" fmla="*/ 0 w 331"/>
                <a:gd name="T5" fmla="*/ 0 h 34"/>
                <a:gd name="T6" fmla="*/ 330 w 331"/>
                <a:gd name="T7" fmla="*/ 0 h 34"/>
                <a:gd name="T8" fmla="*/ 330 w 331"/>
                <a:gd name="T9" fmla="*/ 33 h 34"/>
              </a:gdLst>
              <a:ahLst/>
              <a:cxnLst>
                <a:cxn ang="0">
                  <a:pos x="T0" y="T1"/>
                </a:cxn>
                <a:cxn ang="0">
                  <a:pos x="T2" y="T3"/>
                </a:cxn>
                <a:cxn ang="0">
                  <a:pos x="T4" y="T5"/>
                </a:cxn>
                <a:cxn ang="0">
                  <a:pos x="T6" y="T7"/>
                </a:cxn>
                <a:cxn ang="0">
                  <a:pos x="T8" y="T9"/>
                </a:cxn>
              </a:cxnLst>
              <a:rect l="0" t="0" r="r" b="b"/>
              <a:pathLst>
                <a:path w="331" h="34">
                  <a:moveTo>
                    <a:pt x="330" y="33"/>
                  </a:moveTo>
                  <a:lnTo>
                    <a:pt x="0" y="33"/>
                  </a:lnTo>
                  <a:lnTo>
                    <a:pt x="0" y="0"/>
                  </a:lnTo>
                  <a:lnTo>
                    <a:pt x="330" y="0"/>
                  </a:lnTo>
                  <a:lnTo>
                    <a:pt x="330" y="33"/>
                  </a:lnTo>
                </a:path>
              </a:pathLst>
            </a:custGeom>
            <a:solidFill>
              <a:srgbClr val="0082E8"/>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83" name="Freeform 79">
              <a:extLst>
                <a:ext uri="{FF2B5EF4-FFF2-40B4-BE49-F238E27FC236}">
                  <a16:creationId xmlns="" xmlns:a16="http://schemas.microsoft.com/office/drawing/2014/main" id="{F0EC77D2-60A4-4256-A4F9-0580D1354330}"/>
                </a:ext>
              </a:extLst>
            </p:cNvPr>
            <p:cNvSpPr>
              <a:spLocks noChangeArrowheads="1"/>
            </p:cNvSpPr>
            <p:nvPr/>
          </p:nvSpPr>
          <p:spPr bwMode="auto">
            <a:xfrm>
              <a:off x="6925804" y="4070837"/>
              <a:ext cx="245357" cy="107167"/>
            </a:xfrm>
            <a:custGeom>
              <a:avLst/>
              <a:gdLst>
                <a:gd name="T0" fmla="*/ 376 w 385"/>
                <a:gd name="T1" fmla="*/ 127 h 169"/>
                <a:gd name="T2" fmla="*/ 376 w 385"/>
                <a:gd name="T3" fmla="*/ 127 h 169"/>
                <a:gd name="T4" fmla="*/ 376 w 385"/>
                <a:gd name="T5" fmla="*/ 101 h 169"/>
                <a:gd name="T6" fmla="*/ 378 w 385"/>
                <a:gd name="T7" fmla="*/ 99 h 169"/>
                <a:gd name="T8" fmla="*/ 378 w 385"/>
                <a:gd name="T9" fmla="*/ 99 h 169"/>
                <a:gd name="T10" fmla="*/ 380 w 385"/>
                <a:gd name="T11" fmla="*/ 74 h 169"/>
                <a:gd name="T12" fmla="*/ 376 w 385"/>
                <a:gd name="T13" fmla="*/ 70 h 169"/>
                <a:gd name="T14" fmla="*/ 376 w 385"/>
                <a:gd name="T15" fmla="*/ 70 h 169"/>
                <a:gd name="T16" fmla="*/ 377 w 385"/>
                <a:gd name="T17" fmla="*/ 44 h 169"/>
                <a:gd name="T18" fmla="*/ 377 w 385"/>
                <a:gd name="T19" fmla="*/ 44 h 169"/>
                <a:gd name="T20" fmla="*/ 379 w 385"/>
                <a:gd name="T21" fmla="*/ 19 h 169"/>
                <a:gd name="T22" fmla="*/ 370 w 385"/>
                <a:gd name="T23" fmla="*/ 7 h 169"/>
                <a:gd name="T24" fmla="*/ 370 w 385"/>
                <a:gd name="T25" fmla="*/ 7 h 169"/>
                <a:gd name="T26" fmla="*/ 356 w 385"/>
                <a:gd name="T27" fmla="*/ 0 h 169"/>
                <a:gd name="T28" fmla="*/ 29 w 385"/>
                <a:gd name="T29" fmla="*/ 0 h 169"/>
                <a:gd name="T30" fmla="*/ 29 w 385"/>
                <a:gd name="T31" fmla="*/ 0 h 169"/>
                <a:gd name="T32" fmla="*/ 14 w 385"/>
                <a:gd name="T33" fmla="*/ 7 h 169"/>
                <a:gd name="T34" fmla="*/ 5 w 385"/>
                <a:gd name="T35" fmla="*/ 19 h 169"/>
                <a:gd name="T36" fmla="*/ 5 w 385"/>
                <a:gd name="T37" fmla="*/ 19 h 169"/>
                <a:gd name="T38" fmla="*/ 8 w 385"/>
                <a:gd name="T39" fmla="*/ 44 h 169"/>
                <a:gd name="T40" fmla="*/ 8 w 385"/>
                <a:gd name="T41" fmla="*/ 44 h 169"/>
                <a:gd name="T42" fmla="*/ 9 w 385"/>
                <a:gd name="T43" fmla="*/ 70 h 169"/>
                <a:gd name="T44" fmla="*/ 5 w 385"/>
                <a:gd name="T45" fmla="*/ 74 h 169"/>
                <a:gd name="T46" fmla="*/ 5 w 385"/>
                <a:gd name="T47" fmla="*/ 74 h 169"/>
                <a:gd name="T48" fmla="*/ 6 w 385"/>
                <a:gd name="T49" fmla="*/ 99 h 169"/>
                <a:gd name="T50" fmla="*/ 8 w 385"/>
                <a:gd name="T51" fmla="*/ 101 h 169"/>
                <a:gd name="T52" fmla="*/ 8 w 385"/>
                <a:gd name="T53" fmla="*/ 101 h 169"/>
                <a:gd name="T54" fmla="*/ 9 w 385"/>
                <a:gd name="T55" fmla="*/ 127 h 169"/>
                <a:gd name="T56" fmla="*/ 7 w 385"/>
                <a:gd name="T57" fmla="*/ 130 h 169"/>
                <a:gd name="T58" fmla="*/ 7 w 385"/>
                <a:gd name="T59" fmla="*/ 130 h 169"/>
                <a:gd name="T60" fmla="*/ 8 w 385"/>
                <a:gd name="T61" fmla="*/ 155 h 169"/>
                <a:gd name="T62" fmla="*/ 8 w 385"/>
                <a:gd name="T63" fmla="*/ 157 h 169"/>
                <a:gd name="T64" fmla="*/ 8 w 385"/>
                <a:gd name="T65" fmla="*/ 157 h 169"/>
                <a:gd name="T66" fmla="*/ 33 w 385"/>
                <a:gd name="T67" fmla="*/ 168 h 169"/>
                <a:gd name="T68" fmla="*/ 350 w 385"/>
                <a:gd name="T69" fmla="*/ 168 h 169"/>
                <a:gd name="T70" fmla="*/ 350 w 385"/>
                <a:gd name="T71" fmla="*/ 168 h 169"/>
                <a:gd name="T72" fmla="*/ 376 w 385"/>
                <a:gd name="T73" fmla="*/ 157 h 169"/>
                <a:gd name="T74" fmla="*/ 377 w 385"/>
                <a:gd name="T75" fmla="*/ 155 h 169"/>
                <a:gd name="T76" fmla="*/ 377 w 385"/>
                <a:gd name="T77" fmla="*/ 155 h 169"/>
                <a:gd name="T78" fmla="*/ 378 w 385"/>
                <a:gd name="T79" fmla="*/ 130 h 169"/>
                <a:gd name="T80" fmla="*/ 376 w 385"/>
                <a:gd name="T81" fmla="*/ 12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169">
                  <a:moveTo>
                    <a:pt x="376" y="127"/>
                  </a:moveTo>
                  <a:lnTo>
                    <a:pt x="376" y="127"/>
                  </a:lnTo>
                  <a:cubicBezTo>
                    <a:pt x="370" y="120"/>
                    <a:pt x="370" y="108"/>
                    <a:pt x="376" y="101"/>
                  </a:cubicBezTo>
                  <a:lnTo>
                    <a:pt x="378" y="99"/>
                  </a:lnTo>
                  <a:lnTo>
                    <a:pt x="378" y="99"/>
                  </a:lnTo>
                  <a:cubicBezTo>
                    <a:pt x="384" y="92"/>
                    <a:pt x="384" y="81"/>
                    <a:pt x="380" y="74"/>
                  </a:cubicBezTo>
                  <a:lnTo>
                    <a:pt x="376" y="70"/>
                  </a:lnTo>
                  <a:lnTo>
                    <a:pt x="376" y="70"/>
                  </a:lnTo>
                  <a:cubicBezTo>
                    <a:pt x="370" y="63"/>
                    <a:pt x="371" y="51"/>
                    <a:pt x="377" y="44"/>
                  </a:cubicBezTo>
                  <a:lnTo>
                    <a:pt x="377" y="44"/>
                  </a:lnTo>
                  <a:cubicBezTo>
                    <a:pt x="384" y="38"/>
                    <a:pt x="384" y="27"/>
                    <a:pt x="379" y="19"/>
                  </a:cubicBezTo>
                  <a:lnTo>
                    <a:pt x="370" y="7"/>
                  </a:lnTo>
                  <a:lnTo>
                    <a:pt x="370" y="7"/>
                  </a:lnTo>
                  <a:cubicBezTo>
                    <a:pt x="367" y="2"/>
                    <a:pt x="362" y="0"/>
                    <a:pt x="356" y="0"/>
                  </a:cubicBezTo>
                  <a:lnTo>
                    <a:pt x="29" y="0"/>
                  </a:lnTo>
                  <a:lnTo>
                    <a:pt x="29" y="0"/>
                  </a:lnTo>
                  <a:cubicBezTo>
                    <a:pt x="23" y="0"/>
                    <a:pt x="18" y="2"/>
                    <a:pt x="14" y="7"/>
                  </a:cubicBezTo>
                  <a:lnTo>
                    <a:pt x="5" y="19"/>
                  </a:lnTo>
                  <a:lnTo>
                    <a:pt x="5" y="19"/>
                  </a:lnTo>
                  <a:cubicBezTo>
                    <a:pt x="0" y="27"/>
                    <a:pt x="1" y="38"/>
                    <a:pt x="8" y="44"/>
                  </a:cubicBezTo>
                  <a:lnTo>
                    <a:pt x="8" y="44"/>
                  </a:lnTo>
                  <a:cubicBezTo>
                    <a:pt x="14" y="51"/>
                    <a:pt x="15" y="63"/>
                    <a:pt x="9" y="70"/>
                  </a:cubicBezTo>
                  <a:lnTo>
                    <a:pt x="5" y="74"/>
                  </a:lnTo>
                  <a:lnTo>
                    <a:pt x="5" y="74"/>
                  </a:lnTo>
                  <a:cubicBezTo>
                    <a:pt x="0" y="81"/>
                    <a:pt x="0" y="92"/>
                    <a:pt x="6" y="99"/>
                  </a:cubicBezTo>
                  <a:lnTo>
                    <a:pt x="8" y="101"/>
                  </a:lnTo>
                  <a:lnTo>
                    <a:pt x="8" y="101"/>
                  </a:lnTo>
                  <a:cubicBezTo>
                    <a:pt x="15" y="108"/>
                    <a:pt x="15" y="120"/>
                    <a:pt x="9" y="127"/>
                  </a:cubicBezTo>
                  <a:lnTo>
                    <a:pt x="7" y="130"/>
                  </a:lnTo>
                  <a:lnTo>
                    <a:pt x="7" y="130"/>
                  </a:lnTo>
                  <a:cubicBezTo>
                    <a:pt x="0" y="138"/>
                    <a:pt x="1" y="149"/>
                    <a:pt x="8" y="155"/>
                  </a:cubicBezTo>
                  <a:lnTo>
                    <a:pt x="8" y="157"/>
                  </a:lnTo>
                  <a:lnTo>
                    <a:pt x="8" y="157"/>
                  </a:lnTo>
                  <a:cubicBezTo>
                    <a:pt x="16" y="164"/>
                    <a:pt x="24" y="168"/>
                    <a:pt x="33" y="168"/>
                  </a:cubicBezTo>
                  <a:lnTo>
                    <a:pt x="350" y="168"/>
                  </a:lnTo>
                  <a:lnTo>
                    <a:pt x="350" y="168"/>
                  </a:lnTo>
                  <a:cubicBezTo>
                    <a:pt x="360" y="168"/>
                    <a:pt x="369" y="164"/>
                    <a:pt x="376" y="157"/>
                  </a:cubicBezTo>
                  <a:lnTo>
                    <a:pt x="377" y="155"/>
                  </a:lnTo>
                  <a:lnTo>
                    <a:pt x="377" y="155"/>
                  </a:lnTo>
                  <a:cubicBezTo>
                    <a:pt x="384" y="149"/>
                    <a:pt x="384" y="138"/>
                    <a:pt x="378" y="130"/>
                  </a:cubicBezTo>
                  <a:lnTo>
                    <a:pt x="376" y="127"/>
                  </a:lnTo>
                </a:path>
              </a:pathLst>
            </a:custGeom>
            <a:solidFill>
              <a:schemeClr val="accent1">
                <a:lumMod val="40000"/>
                <a:lumOff val="60000"/>
              </a:schemeClr>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84" name="Freeform 80">
              <a:extLst>
                <a:ext uri="{FF2B5EF4-FFF2-40B4-BE49-F238E27FC236}">
                  <a16:creationId xmlns="" xmlns:a16="http://schemas.microsoft.com/office/drawing/2014/main" id="{B6A86A6A-6A58-4C28-AAC4-D48163E2E9AD}"/>
                </a:ext>
              </a:extLst>
            </p:cNvPr>
            <p:cNvSpPr>
              <a:spLocks noChangeArrowheads="1"/>
            </p:cNvSpPr>
            <p:nvPr/>
          </p:nvSpPr>
          <p:spPr bwMode="auto">
            <a:xfrm>
              <a:off x="9161079" y="7121279"/>
              <a:ext cx="214334" cy="214334"/>
            </a:xfrm>
            <a:custGeom>
              <a:avLst/>
              <a:gdLst>
                <a:gd name="T0" fmla="*/ 333 w 334"/>
                <a:gd name="T1" fmla="*/ 166 h 334"/>
                <a:gd name="T2" fmla="*/ 333 w 334"/>
                <a:gd name="T3" fmla="*/ 166 h 334"/>
                <a:gd name="T4" fmla="*/ 167 w 334"/>
                <a:gd name="T5" fmla="*/ 333 h 334"/>
                <a:gd name="T6" fmla="*/ 167 w 334"/>
                <a:gd name="T7" fmla="*/ 333 h 334"/>
                <a:gd name="T8" fmla="*/ 0 w 334"/>
                <a:gd name="T9" fmla="*/ 166 h 334"/>
                <a:gd name="T10" fmla="*/ 0 w 334"/>
                <a:gd name="T11" fmla="*/ 166 h 334"/>
                <a:gd name="T12" fmla="*/ 167 w 334"/>
                <a:gd name="T13" fmla="*/ 0 h 334"/>
                <a:gd name="T14" fmla="*/ 167 w 334"/>
                <a:gd name="T15" fmla="*/ 0 h 334"/>
                <a:gd name="T16" fmla="*/ 333 w 334"/>
                <a:gd name="T17" fmla="*/ 16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334">
                  <a:moveTo>
                    <a:pt x="333" y="166"/>
                  </a:moveTo>
                  <a:lnTo>
                    <a:pt x="333" y="166"/>
                  </a:lnTo>
                  <a:cubicBezTo>
                    <a:pt x="333" y="259"/>
                    <a:pt x="259" y="333"/>
                    <a:pt x="167" y="333"/>
                  </a:cubicBezTo>
                  <a:lnTo>
                    <a:pt x="167" y="333"/>
                  </a:lnTo>
                  <a:cubicBezTo>
                    <a:pt x="75" y="333"/>
                    <a:pt x="0" y="259"/>
                    <a:pt x="0" y="166"/>
                  </a:cubicBezTo>
                  <a:lnTo>
                    <a:pt x="0" y="166"/>
                  </a:lnTo>
                  <a:cubicBezTo>
                    <a:pt x="0" y="74"/>
                    <a:pt x="75" y="0"/>
                    <a:pt x="167" y="0"/>
                  </a:cubicBezTo>
                  <a:lnTo>
                    <a:pt x="167" y="0"/>
                  </a:lnTo>
                  <a:cubicBezTo>
                    <a:pt x="259" y="0"/>
                    <a:pt x="333" y="74"/>
                    <a:pt x="333" y="166"/>
                  </a:cubicBezTo>
                </a:path>
              </a:pathLst>
            </a:custGeom>
            <a:noFill/>
            <a:ln w="19440" cap="flat">
              <a:solidFill>
                <a:srgbClr val="69BAE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85" name="TextBox 84">
              <a:extLst>
                <a:ext uri="{FF2B5EF4-FFF2-40B4-BE49-F238E27FC236}">
                  <a16:creationId xmlns="" xmlns:a16="http://schemas.microsoft.com/office/drawing/2014/main" id="{CE9547D8-68FF-4C0D-B234-EA175B51DA38}"/>
                </a:ext>
              </a:extLst>
            </p:cNvPr>
            <p:cNvSpPr txBox="1"/>
            <p:nvPr/>
          </p:nvSpPr>
          <p:spPr>
            <a:xfrm rot="2234715">
              <a:off x="6566703" y="5739887"/>
              <a:ext cx="583780" cy="868219"/>
            </a:xfrm>
            <a:prstGeom prst="rect">
              <a:avLst/>
            </a:prstGeom>
            <a:noFill/>
          </p:spPr>
          <p:txBody>
            <a:bodyPr wrap="square" rtlCol="0">
              <a:spAutoFit/>
            </a:bodyPr>
            <a:lstStyle/>
            <a:p>
              <a:r>
                <a:rPr lang="en-US" sz="1000" b="1" dirty="0">
                  <a:solidFill>
                    <a:schemeClr val="tx2"/>
                  </a:solidFill>
                  <a:latin typeface="Avenir Book" panose="02000503020000020003"/>
                </a:rPr>
                <a:t>AIC</a:t>
              </a:r>
              <a:endParaRPr lang="en-IN" sz="1000" b="1" dirty="0">
                <a:solidFill>
                  <a:schemeClr val="tx2"/>
                </a:solidFill>
                <a:latin typeface="Avenir Book" panose="02000503020000020003"/>
              </a:endParaRPr>
            </a:p>
          </p:txBody>
        </p:sp>
        <p:sp>
          <p:nvSpPr>
            <p:cNvPr id="86" name="TextBox 85">
              <a:extLst>
                <a:ext uri="{FF2B5EF4-FFF2-40B4-BE49-F238E27FC236}">
                  <a16:creationId xmlns="" xmlns:a16="http://schemas.microsoft.com/office/drawing/2014/main" id="{A7B8118B-A905-464E-BDC6-1906205A5651}"/>
                </a:ext>
              </a:extLst>
            </p:cNvPr>
            <p:cNvSpPr txBox="1"/>
            <p:nvPr/>
          </p:nvSpPr>
          <p:spPr>
            <a:xfrm>
              <a:off x="407462" y="5296182"/>
              <a:ext cx="2394336" cy="482344"/>
            </a:xfrm>
            <a:prstGeom prst="rect">
              <a:avLst/>
            </a:prstGeom>
            <a:noFill/>
          </p:spPr>
          <p:txBody>
            <a:bodyPr wrap="square" rtlCol="0">
              <a:spAutoFit/>
            </a:bodyPr>
            <a:lstStyle/>
            <a:p>
              <a:pPr algn="ctr"/>
              <a:r>
                <a:rPr lang="en-US" sz="1400" b="1" dirty="0">
                  <a:solidFill>
                    <a:schemeClr val="tx2"/>
                  </a:solidFill>
                  <a:latin typeface="Avenir Book" panose="02000503020000020003"/>
                </a:rPr>
                <a:t>MODEL 1</a:t>
              </a:r>
              <a:endParaRPr lang="en-IN" sz="1400" b="1" dirty="0">
                <a:solidFill>
                  <a:schemeClr val="tx2"/>
                </a:solidFill>
                <a:latin typeface="Avenir Book" panose="02000503020000020003"/>
              </a:endParaRPr>
            </a:p>
          </p:txBody>
        </p:sp>
        <p:sp>
          <p:nvSpPr>
            <p:cNvPr id="87" name="TextBox 86">
              <a:extLst>
                <a:ext uri="{FF2B5EF4-FFF2-40B4-BE49-F238E27FC236}">
                  <a16:creationId xmlns="" xmlns:a16="http://schemas.microsoft.com/office/drawing/2014/main" id="{873B3CC0-1EC6-4627-960B-FBC72577A78D}"/>
                </a:ext>
              </a:extLst>
            </p:cNvPr>
            <p:cNvSpPr txBox="1"/>
            <p:nvPr/>
          </p:nvSpPr>
          <p:spPr>
            <a:xfrm>
              <a:off x="4922008" y="4344425"/>
              <a:ext cx="2394336" cy="482344"/>
            </a:xfrm>
            <a:prstGeom prst="rect">
              <a:avLst/>
            </a:prstGeom>
            <a:noFill/>
          </p:spPr>
          <p:txBody>
            <a:bodyPr wrap="square" rtlCol="0">
              <a:spAutoFit/>
            </a:bodyPr>
            <a:lstStyle/>
            <a:p>
              <a:pPr algn="ctr"/>
              <a:r>
                <a:rPr lang="en-US" sz="1400" b="1" dirty="0">
                  <a:solidFill>
                    <a:schemeClr val="tx2"/>
                  </a:solidFill>
                  <a:latin typeface="Avenir Book" panose="02000503020000020003"/>
                </a:rPr>
                <a:t>MODEL 2</a:t>
              </a:r>
              <a:endParaRPr lang="en-IN" sz="1400" b="1" dirty="0">
                <a:solidFill>
                  <a:schemeClr val="tx2"/>
                </a:solidFill>
                <a:latin typeface="Avenir Book" panose="02000503020000020003"/>
              </a:endParaRPr>
            </a:p>
          </p:txBody>
        </p:sp>
        <p:sp>
          <p:nvSpPr>
            <p:cNvPr id="88" name="TextBox 87">
              <a:extLst>
                <a:ext uri="{FF2B5EF4-FFF2-40B4-BE49-F238E27FC236}">
                  <a16:creationId xmlns="" xmlns:a16="http://schemas.microsoft.com/office/drawing/2014/main" id="{44BFCCD7-4E0E-4EFE-AA4C-CCFB21CEBCC9}"/>
                </a:ext>
              </a:extLst>
            </p:cNvPr>
            <p:cNvSpPr txBox="1"/>
            <p:nvPr/>
          </p:nvSpPr>
          <p:spPr>
            <a:xfrm>
              <a:off x="7268589" y="5238174"/>
              <a:ext cx="2394336" cy="482344"/>
            </a:xfrm>
            <a:prstGeom prst="rect">
              <a:avLst/>
            </a:prstGeom>
            <a:noFill/>
          </p:spPr>
          <p:txBody>
            <a:bodyPr wrap="square" rtlCol="0">
              <a:spAutoFit/>
            </a:bodyPr>
            <a:lstStyle/>
            <a:p>
              <a:pPr algn="ctr"/>
              <a:r>
                <a:rPr lang="en-US" sz="1400" b="1" dirty="0">
                  <a:solidFill>
                    <a:schemeClr val="tx2"/>
                  </a:solidFill>
                  <a:latin typeface="Avenir Book" panose="02000503020000020003"/>
                </a:rPr>
                <a:t>MODEL 3</a:t>
              </a:r>
              <a:endParaRPr lang="en-IN" sz="1400" b="1" dirty="0">
                <a:solidFill>
                  <a:schemeClr val="tx2"/>
                </a:solidFill>
                <a:latin typeface="Avenir Book" panose="02000503020000020003"/>
              </a:endParaRPr>
            </a:p>
          </p:txBody>
        </p:sp>
      </p:grpSp>
      <p:sp>
        <p:nvSpPr>
          <p:cNvPr id="90" name="Rectangle 89">
            <a:extLst>
              <a:ext uri="{FF2B5EF4-FFF2-40B4-BE49-F238E27FC236}">
                <a16:creationId xmlns="" xmlns:a16="http://schemas.microsoft.com/office/drawing/2014/main" id="{85B2641F-6175-45DA-A5FB-11498F63B373}"/>
              </a:ext>
            </a:extLst>
          </p:cNvPr>
          <p:cNvSpPr/>
          <p:nvPr/>
        </p:nvSpPr>
        <p:spPr>
          <a:xfrm>
            <a:off x="5106988" y="5860019"/>
            <a:ext cx="6808789" cy="830997"/>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score for Logistic Regression is 7233.47.</a:t>
            </a:r>
          </a:p>
        </p:txBody>
      </p:sp>
    </p:spTree>
    <p:extLst>
      <p:ext uri="{BB962C8B-B14F-4D97-AF65-F5344CB8AC3E}">
        <p14:creationId xmlns:p14="http://schemas.microsoft.com/office/powerpoint/2010/main" val="1318344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D97FA2BE-17E9-4D1A-A653-C87A9EF54A58}"/>
              </a:ext>
            </a:extLst>
          </p:cNvPr>
          <p:cNvSpPr txBox="1"/>
          <p:nvPr/>
        </p:nvSpPr>
        <p:spPr>
          <a:xfrm>
            <a:off x="431669" y="511095"/>
            <a:ext cx="11328742"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Generalized Linear Model Regression Results</a:t>
            </a:r>
          </a:p>
        </p:txBody>
      </p:sp>
      <p:sp>
        <p:nvSpPr>
          <p:cNvPr id="3" name="Rectangle 2">
            <a:extLst>
              <a:ext uri="{FF2B5EF4-FFF2-40B4-BE49-F238E27FC236}">
                <a16:creationId xmlns="" xmlns:a16="http://schemas.microsoft.com/office/drawing/2014/main" id="{EEA8FD95-C536-47D1-9DD4-2BB8D5D0673F}"/>
              </a:ext>
            </a:extLst>
          </p:cNvPr>
          <p:cNvSpPr/>
          <p:nvPr/>
        </p:nvSpPr>
        <p:spPr>
          <a:xfrm>
            <a:off x="7069138" y="1276927"/>
            <a:ext cx="4929334" cy="6001643"/>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OBSERVATIONS</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Following independent variables are having p-value less than 0.05 (They are impacting the dependent variable 'Target’):</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Balance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SAL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SELF EMP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No. of credit transactions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SCR and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Holding Period </a:t>
            </a:r>
          </a:p>
          <a:p>
            <a:pPr marL="257175" indent="-257175">
              <a:lnSpc>
                <a:spcPct val="150000"/>
              </a:lnSpc>
              <a:buFont typeface="+mj-lt"/>
              <a:buAutoNum type="arabicPeriod" startAt="2"/>
            </a:pPr>
            <a:r>
              <a:rPr lang="en-US" sz="1600" dirty="0">
                <a:solidFill>
                  <a:schemeClr val="tx2"/>
                </a:solidFill>
                <a:latin typeface="Avenir Book" panose="02000503020000020003"/>
                <a:ea typeface="Roboto Medium" panose="02000000000000000000" pitchFamily="2" charset="0"/>
                <a:cs typeface="Montserrat" charset="0"/>
              </a:rPr>
              <a:t>As per output of the feature importance of Decision tree Classifier, sequence of these independent variables as per their importance are (these independent variables are having effect on the dependent variable 'Target’):</a:t>
            </a:r>
            <a:endParaRPr lang="en-US" sz="1600" dirty="0">
              <a:solidFill>
                <a:schemeClr val="tx2"/>
              </a:solidFill>
              <a:latin typeface="Avenir Book" panose="02000503020000020003" pitchFamily="2" charset="0"/>
              <a:ea typeface="Roboto Medium" panose="02000000000000000000" pitchFamily="2" charset="0"/>
              <a:cs typeface="Montserrat" charset="0"/>
            </a:endParaRPr>
          </a:p>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Conti…..</a:t>
            </a:r>
          </a:p>
        </p:txBody>
      </p:sp>
      <p:pic>
        <p:nvPicPr>
          <p:cNvPr id="5" name="Picture 4">
            <a:extLst>
              <a:ext uri="{FF2B5EF4-FFF2-40B4-BE49-F238E27FC236}">
                <a16:creationId xmlns="" xmlns:a16="http://schemas.microsoft.com/office/drawing/2014/main" id="{71C8E7A4-9806-4C7D-B406-1AB4E17F23E7}"/>
              </a:ext>
            </a:extLst>
          </p:cNvPr>
          <p:cNvPicPr>
            <a:picLocks noChangeAspect="1"/>
          </p:cNvPicPr>
          <p:nvPr/>
        </p:nvPicPr>
        <p:blipFill>
          <a:blip r:embed="rId2"/>
          <a:stretch>
            <a:fillRect/>
          </a:stretch>
        </p:blipFill>
        <p:spPr>
          <a:xfrm>
            <a:off x="247649" y="1402556"/>
            <a:ext cx="6465586" cy="1913949"/>
          </a:xfrm>
          <a:prstGeom prst="rect">
            <a:avLst/>
          </a:prstGeom>
        </p:spPr>
      </p:pic>
      <p:sp>
        <p:nvSpPr>
          <p:cNvPr id="6" name="Rectangle 5">
            <a:extLst>
              <a:ext uri="{FF2B5EF4-FFF2-40B4-BE49-F238E27FC236}">
                <a16:creationId xmlns="" xmlns:a16="http://schemas.microsoft.com/office/drawing/2014/main" id="{F00087A9-FD14-4004-8706-C7950C9BB708}"/>
              </a:ext>
            </a:extLst>
          </p:cNvPr>
          <p:cNvSpPr/>
          <p:nvPr/>
        </p:nvSpPr>
        <p:spPr>
          <a:xfrm>
            <a:off x="193529" y="1276927"/>
            <a:ext cx="6732734" cy="54477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pic>
        <p:nvPicPr>
          <p:cNvPr id="8" name="Picture 7">
            <a:extLst>
              <a:ext uri="{FF2B5EF4-FFF2-40B4-BE49-F238E27FC236}">
                <a16:creationId xmlns="" xmlns:a16="http://schemas.microsoft.com/office/drawing/2014/main" id="{75F11F89-08ED-4EA1-9744-15053593BDF6}"/>
              </a:ext>
            </a:extLst>
          </p:cNvPr>
          <p:cNvPicPr>
            <a:picLocks noChangeAspect="1"/>
          </p:cNvPicPr>
          <p:nvPr/>
        </p:nvPicPr>
        <p:blipFill>
          <a:blip r:embed="rId3"/>
          <a:stretch>
            <a:fillRect/>
          </a:stretch>
        </p:blipFill>
        <p:spPr>
          <a:xfrm>
            <a:off x="238124" y="3316505"/>
            <a:ext cx="6558727" cy="3398621"/>
          </a:xfrm>
          <a:prstGeom prst="rect">
            <a:avLst/>
          </a:prstGeom>
        </p:spPr>
      </p:pic>
    </p:spTree>
    <p:extLst>
      <p:ext uri="{BB962C8B-B14F-4D97-AF65-F5344CB8AC3E}">
        <p14:creationId xmlns:p14="http://schemas.microsoft.com/office/powerpoint/2010/main" val="3363435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D607BCCA-BEC8-4FC1-8E5D-82C265A9D113}"/>
              </a:ext>
            </a:extLst>
          </p:cNvPr>
          <p:cNvSpPr/>
          <p:nvPr/>
        </p:nvSpPr>
        <p:spPr>
          <a:xfrm>
            <a:off x="144463" y="1210252"/>
            <a:ext cx="11915775" cy="5632311"/>
          </a:xfrm>
          <a:prstGeom prst="rect">
            <a:avLst/>
          </a:prstGeom>
          <a:ln>
            <a:solidFill>
              <a:schemeClr val="bg1">
                <a:lumMod val="85000"/>
              </a:schemeClr>
            </a:solidFill>
          </a:ln>
        </p:spPr>
        <p:txBody>
          <a:bodyPr wrap="square">
            <a:spAutoFit/>
          </a:bodyPr>
          <a:lstStyle/>
          <a:p>
            <a:pPr>
              <a:lnSpc>
                <a:spcPct val="150000"/>
              </a:lnSpc>
            </a:pPr>
            <a:r>
              <a:rPr lang="en-US" sz="1500" b="1" dirty="0">
                <a:solidFill>
                  <a:schemeClr val="tx2"/>
                </a:solidFill>
                <a:latin typeface="Avenir Book" panose="02000503020000020003"/>
                <a:ea typeface="Roboto Medium" panose="02000000000000000000" pitchFamily="2" charset="0"/>
                <a:cs typeface="Montserrat" charset="0"/>
              </a:rPr>
              <a:t>OBSERVATIONS</a:t>
            </a:r>
            <a:r>
              <a:rPr lang="en-US" sz="1500" dirty="0">
                <a:solidFill>
                  <a:schemeClr val="tx2"/>
                </a:solidFill>
                <a:latin typeface="Avenir Book" panose="02000503020000020003"/>
                <a:ea typeface="Roboto Medium" panose="02000000000000000000" pitchFamily="2" charset="0"/>
                <a:cs typeface="Montserrat" charset="0"/>
              </a:rPr>
              <a:t> (….</a:t>
            </a:r>
            <a:r>
              <a:rPr lang="en-US" sz="1500" dirty="0" err="1">
                <a:solidFill>
                  <a:schemeClr val="tx2"/>
                </a:solidFill>
                <a:latin typeface="Avenir Book" panose="02000503020000020003"/>
                <a:ea typeface="Roboto Medium" panose="02000000000000000000" pitchFamily="2" charset="0"/>
                <a:cs typeface="Montserrat" charset="0"/>
              </a:rPr>
              <a:t>conti</a:t>
            </a:r>
            <a:r>
              <a:rPr lang="en-US" sz="1500" dirty="0">
                <a:solidFill>
                  <a:schemeClr val="tx2"/>
                </a:solidFill>
                <a:latin typeface="Avenir Book" panose="02000503020000020003"/>
                <a:ea typeface="Roboto Medium" panose="02000000000000000000" pitchFamily="2" charset="0"/>
                <a:cs typeface="Montserrat" charset="0"/>
              </a:rPr>
              <a:t>)</a:t>
            </a:r>
          </a:p>
          <a:p>
            <a:pPr marL="742859" lvl="1" indent="-285750">
              <a:lnSpc>
                <a:spcPct val="150000"/>
              </a:lnSpc>
              <a:buFont typeface="+mj-lt"/>
              <a:buAutoNum type="romanLcPeriod"/>
            </a:pPr>
            <a:r>
              <a:rPr lang="en-US" sz="1500" dirty="0">
                <a:solidFill>
                  <a:schemeClr val="tx2"/>
                </a:solidFill>
                <a:latin typeface="Avenir Book" panose="02000503020000020003"/>
                <a:ea typeface="Roboto Medium" panose="02000000000000000000" pitchFamily="2" charset="0"/>
                <a:cs typeface="Montserrat" charset="0"/>
              </a:rPr>
              <a:t>Holding Period</a:t>
            </a:r>
          </a:p>
          <a:p>
            <a:pPr marL="742859" lvl="1" indent="-285750">
              <a:lnSpc>
                <a:spcPct val="150000"/>
              </a:lnSpc>
              <a:buFont typeface="+mj-lt"/>
              <a:buAutoNum type="romanLcPeriod"/>
            </a:pPr>
            <a:r>
              <a:rPr lang="en-US" sz="1500" dirty="0">
                <a:solidFill>
                  <a:schemeClr val="tx2"/>
                </a:solidFill>
                <a:latin typeface="Avenir Book" panose="02000503020000020003"/>
                <a:ea typeface="Roboto Medium" panose="02000000000000000000" pitchFamily="2" charset="0"/>
                <a:cs typeface="Montserrat" charset="0"/>
              </a:rPr>
              <a:t>No. of credit transactions</a:t>
            </a:r>
          </a:p>
          <a:p>
            <a:pPr marL="742859" lvl="1" indent="-285750">
              <a:lnSpc>
                <a:spcPct val="150000"/>
              </a:lnSpc>
              <a:buFont typeface="+mj-lt"/>
              <a:buAutoNum type="romanLcPeriod"/>
            </a:pPr>
            <a:r>
              <a:rPr lang="en-US" sz="1500" dirty="0">
                <a:solidFill>
                  <a:schemeClr val="tx2"/>
                </a:solidFill>
                <a:latin typeface="Avenir Book" panose="02000503020000020003"/>
                <a:ea typeface="Roboto Medium" panose="02000000000000000000" pitchFamily="2" charset="0"/>
                <a:cs typeface="Montserrat" charset="0"/>
              </a:rPr>
              <a:t>Occupation - SAL</a:t>
            </a:r>
          </a:p>
          <a:p>
            <a:pPr marL="742859" lvl="1" indent="-285750">
              <a:lnSpc>
                <a:spcPct val="150000"/>
              </a:lnSpc>
              <a:buFont typeface="+mj-lt"/>
              <a:buAutoNum type="romanLcPeriod"/>
            </a:pPr>
            <a:r>
              <a:rPr lang="en-US" sz="1500" dirty="0">
                <a:solidFill>
                  <a:schemeClr val="tx2"/>
                </a:solidFill>
                <a:latin typeface="Avenir Book" panose="02000503020000020003"/>
                <a:ea typeface="Roboto Medium" panose="02000000000000000000" pitchFamily="2" charset="0"/>
                <a:cs typeface="Montserrat" charset="0"/>
              </a:rPr>
              <a:t>SCR</a:t>
            </a:r>
          </a:p>
          <a:p>
            <a:pPr marL="742859" lvl="1" indent="-285750">
              <a:lnSpc>
                <a:spcPct val="150000"/>
              </a:lnSpc>
              <a:buFont typeface="+mj-lt"/>
              <a:buAutoNum type="romanLcPeriod"/>
            </a:pPr>
            <a:r>
              <a:rPr lang="en-US" sz="1500" dirty="0">
                <a:solidFill>
                  <a:schemeClr val="tx2"/>
                </a:solidFill>
                <a:latin typeface="Avenir Book" panose="02000503020000020003"/>
                <a:ea typeface="Roboto Medium" panose="02000000000000000000" pitchFamily="2" charset="0"/>
                <a:cs typeface="Montserrat" charset="0"/>
              </a:rPr>
              <a:t>Occupation – SELF EMP</a:t>
            </a:r>
          </a:p>
          <a:p>
            <a:pPr marL="742859" lvl="1" indent="-285750">
              <a:lnSpc>
                <a:spcPct val="150000"/>
              </a:lnSpc>
              <a:buFont typeface="+mj-lt"/>
              <a:buAutoNum type="romanLcPeriod"/>
            </a:pPr>
            <a:r>
              <a:rPr lang="en-US" sz="1500" dirty="0">
                <a:solidFill>
                  <a:schemeClr val="tx2"/>
                </a:solidFill>
                <a:latin typeface="Avenir Book" panose="02000503020000020003"/>
                <a:ea typeface="Roboto Medium" panose="02000000000000000000" pitchFamily="2" charset="0"/>
                <a:cs typeface="Montserrat" charset="0"/>
              </a:rPr>
              <a:t>Balance</a:t>
            </a:r>
          </a:p>
          <a:p>
            <a:pPr marL="257175" indent="-257175">
              <a:lnSpc>
                <a:spcPct val="150000"/>
              </a:lnSpc>
              <a:buFont typeface="+mj-lt"/>
              <a:buAutoNum type="arabicPeriod" startAt="2"/>
            </a:pPr>
            <a:r>
              <a:rPr lang="en-US" sz="1500" dirty="0">
                <a:solidFill>
                  <a:schemeClr val="tx2"/>
                </a:solidFill>
                <a:latin typeface="Avenir Book" panose="02000503020000020003"/>
                <a:ea typeface="Roboto Medium" panose="02000000000000000000" pitchFamily="2" charset="0"/>
                <a:cs typeface="Montserrat" charset="0"/>
              </a:rPr>
              <a:t>Thus, we will remove all other variables whose p-value is greater than 0.05</a:t>
            </a:r>
          </a:p>
          <a:p>
            <a:pPr marL="257175" indent="-257175">
              <a:lnSpc>
                <a:spcPct val="150000"/>
              </a:lnSpc>
              <a:buFont typeface="+mj-lt"/>
              <a:buAutoNum type="arabicPeriod" startAt="2"/>
            </a:pPr>
            <a:r>
              <a:rPr lang="en-US" sz="1500" dirty="0">
                <a:solidFill>
                  <a:schemeClr val="tx2"/>
                </a:solidFill>
                <a:latin typeface="Avenir Book" panose="02000503020000020003"/>
                <a:ea typeface="Roboto Medium" panose="02000000000000000000" pitchFamily="2" charset="0"/>
                <a:cs typeface="Montserrat" charset="0"/>
              </a:rPr>
              <a:t>Log-Likelihood of </a:t>
            </a:r>
            <a:r>
              <a:rPr lang="en-US" sz="1500" dirty="0">
                <a:solidFill>
                  <a:schemeClr val="tx2"/>
                </a:solidFill>
                <a:latin typeface="Avenir Book" panose="02000503020000020003"/>
              </a:rPr>
              <a:t>our</a:t>
            </a:r>
            <a:r>
              <a:rPr lang="en-US" sz="1500" dirty="0">
                <a:solidFill>
                  <a:schemeClr val="tx2"/>
                </a:solidFill>
                <a:latin typeface="Avenir Book" panose="02000503020000020003"/>
                <a:ea typeface="Roboto Medium" panose="02000000000000000000" pitchFamily="2" charset="0"/>
                <a:cs typeface="Montserrat" charset="0"/>
              </a:rPr>
              <a:t> model is -3612.1. The likelihood function is the probability that observed data were generated by a given set of parameter values.</a:t>
            </a:r>
          </a:p>
          <a:p>
            <a:pPr marL="257175" indent="-257175">
              <a:lnSpc>
                <a:spcPct val="150000"/>
              </a:lnSpc>
              <a:buFont typeface="+mj-lt"/>
              <a:buAutoNum type="arabicPeriod" startAt="2"/>
            </a:pPr>
            <a:r>
              <a:rPr lang="en-US" sz="1500" dirty="0">
                <a:solidFill>
                  <a:srgbClr val="000000"/>
                </a:solidFill>
                <a:latin typeface="Avenir Book" panose="02000503020000020003"/>
              </a:rPr>
              <a:t>Under the coef. column, the Intercept row has a value of -2.2002 which means that when the value of all the variables are 0, the predicted log-odds of having a </a:t>
            </a:r>
            <a:r>
              <a:rPr lang="en-US" sz="1500" dirty="0">
                <a:solidFill>
                  <a:schemeClr val="tx2"/>
                </a:solidFill>
                <a:latin typeface="Avenir Book" panose="02000503020000020003"/>
              </a:rPr>
              <a:t>value of 1 on Outcome (</a:t>
            </a:r>
            <a:r>
              <a:rPr lang="en-US" sz="1500" dirty="0" err="1">
                <a:solidFill>
                  <a:schemeClr val="tx2"/>
                </a:solidFill>
                <a:latin typeface="Avenir Book" panose="02000503020000020003"/>
              </a:rPr>
              <a:t>i.e</a:t>
            </a:r>
            <a:r>
              <a:rPr lang="en-US" sz="1500" dirty="0">
                <a:solidFill>
                  <a:schemeClr val="tx2"/>
                </a:solidFill>
                <a:latin typeface="Avenir Book" panose="02000503020000020003"/>
              </a:rPr>
              <a:t>, being classified as interested) is -2.2002. The value of 0.0311 for No, of credit transactions in the coef. column means that for each unit increase in the value of this variable, the log-odds of being classified as interested increases by a value of 0.0311. Similarly, the value of -0.0953 for Holding Period in the coef. column means that for each unit increase in the value of Holding Period, the log-odds of being classified as interested decreases by a value of 0.0953.</a:t>
            </a:r>
          </a:p>
          <a:p>
            <a:pPr marL="257175" indent="-257175">
              <a:lnSpc>
                <a:spcPct val="150000"/>
              </a:lnSpc>
              <a:buFont typeface="+mj-lt"/>
              <a:buAutoNum type="arabicPeriod" startAt="2"/>
            </a:pPr>
            <a:r>
              <a:rPr lang="en-US" sz="1500" dirty="0">
                <a:solidFill>
                  <a:schemeClr val="tx2"/>
                </a:solidFill>
                <a:latin typeface="Avenir Book" panose="02000503020000020003"/>
              </a:rPr>
              <a:t>Log-odds are not very intuitive, which is why we want to eventually predict probabilities from our model.</a:t>
            </a:r>
          </a:p>
        </p:txBody>
      </p:sp>
      <p:sp>
        <p:nvSpPr>
          <p:cNvPr id="3" name="CuadroTexto 350">
            <a:extLst>
              <a:ext uri="{FF2B5EF4-FFF2-40B4-BE49-F238E27FC236}">
                <a16:creationId xmlns="" xmlns:a16="http://schemas.microsoft.com/office/drawing/2014/main" id="{DFAA44E1-B285-4482-935B-C7A997D062C0}"/>
              </a:ext>
            </a:extLst>
          </p:cNvPr>
          <p:cNvSpPr txBox="1"/>
          <p:nvPr/>
        </p:nvSpPr>
        <p:spPr>
          <a:xfrm>
            <a:off x="431669" y="472995"/>
            <a:ext cx="11328742"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Generalized Linear Model Regression Results</a:t>
            </a:r>
          </a:p>
        </p:txBody>
      </p:sp>
    </p:spTree>
    <p:extLst>
      <p:ext uri="{BB962C8B-B14F-4D97-AF65-F5344CB8AC3E}">
        <p14:creationId xmlns:p14="http://schemas.microsoft.com/office/powerpoint/2010/main" val="3557578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2186148" y="511095"/>
            <a:ext cx="7819769"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Evaluating Logistic Regression</a:t>
            </a:r>
          </a:p>
        </p:txBody>
      </p:sp>
      <p:pic>
        <p:nvPicPr>
          <p:cNvPr id="4102" name="Picture 6">
            <a:extLst>
              <a:ext uri="{FF2B5EF4-FFF2-40B4-BE49-F238E27FC236}">
                <a16:creationId xmlns="" xmlns:a16="http://schemas.microsoft.com/office/drawing/2014/main" id="{B17069B0-8888-4F0E-9713-DDE38FE44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09" y="1543638"/>
            <a:ext cx="5082176" cy="50804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B673F1C3-CBE8-4266-9C58-0EA1820664C9}"/>
              </a:ext>
            </a:extLst>
          </p:cNvPr>
          <p:cNvSpPr/>
          <p:nvPr/>
        </p:nvSpPr>
        <p:spPr>
          <a:xfrm>
            <a:off x="5925695" y="1604332"/>
            <a:ext cx="5987168" cy="2308324"/>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CONFUSION MATRIX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 confusion matrix is a technique for summarizing the performance of a classification algorithm.</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Calculating a confusion matrix can give you a better idea of what your classification model is getting right and what types of errors it is making.</a:t>
            </a:r>
          </a:p>
        </p:txBody>
      </p:sp>
      <p:sp>
        <p:nvSpPr>
          <p:cNvPr id="8" name="Rectangle 7">
            <a:extLst>
              <a:ext uri="{FF2B5EF4-FFF2-40B4-BE49-F238E27FC236}">
                <a16:creationId xmlns="" xmlns:a16="http://schemas.microsoft.com/office/drawing/2014/main" id="{196F4D83-19C6-4FCA-97C6-AD363F82716D}"/>
              </a:ext>
            </a:extLst>
          </p:cNvPr>
          <p:cNvSpPr/>
          <p:nvPr/>
        </p:nvSpPr>
        <p:spPr>
          <a:xfrm>
            <a:off x="5927468" y="3860205"/>
            <a:ext cx="5987168" cy="1569660"/>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confusion matrix on the left gives us the numeric breakdown of all true/false positive/negatives in the testing data.</a:t>
            </a:r>
          </a:p>
        </p:txBody>
      </p:sp>
    </p:spTree>
    <p:extLst>
      <p:ext uri="{BB962C8B-B14F-4D97-AF65-F5344CB8AC3E}">
        <p14:creationId xmlns:p14="http://schemas.microsoft.com/office/powerpoint/2010/main" val="3033163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2186148" y="511095"/>
            <a:ext cx="7819769"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Evaluating Logistic Regression</a:t>
            </a:r>
          </a:p>
        </p:txBody>
      </p:sp>
      <p:sp>
        <p:nvSpPr>
          <p:cNvPr id="41" name="Rectangle 40">
            <a:extLst>
              <a:ext uri="{FF2B5EF4-FFF2-40B4-BE49-F238E27FC236}">
                <a16:creationId xmlns="" xmlns:a16="http://schemas.microsoft.com/office/drawing/2014/main" id="{82A01634-87EF-BF48-9A4D-7972496FFCB6}"/>
              </a:ext>
            </a:extLst>
          </p:cNvPr>
          <p:cNvSpPr/>
          <p:nvPr/>
        </p:nvSpPr>
        <p:spPr>
          <a:xfrm>
            <a:off x="7294488" y="1629364"/>
            <a:ext cx="4616602" cy="2308324"/>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AREA UNDER CURVE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AUC means Area Under Curve where you can calculate the area under various curves.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value can be used as an evaluation metric, especially when there is imbalanced dataset.</a:t>
            </a:r>
          </a:p>
        </p:txBody>
      </p:sp>
      <p:pic>
        <p:nvPicPr>
          <p:cNvPr id="4100" name="Picture 4">
            <a:extLst>
              <a:ext uri="{FF2B5EF4-FFF2-40B4-BE49-F238E27FC236}">
                <a16:creationId xmlns="" xmlns:a16="http://schemas.microsoft.com/office/drawing/2014/main" id="{430C05A8-9072-4EB7-B552-5B36024BF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8" y="1571625"/>
            <a:ext cx="5389563" cy="45148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CB536E64-4EE7-4AD6-8D0E-2764B50E3DEF}"/>
              </a:ext>
            </a:extLst>
          </p:cNvPr>
          <p:cNvSpPr/>
          <p:nvPr/>
        </p:nvSpPr>
        <p:spPr>
          <a:xfrm>
            <a:off x="7296261" y="3534363"/>
            <a:ext cx="4616602" cy="1200329"/>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for Logistic Regression is calculated at 76.43%</a:t>
            </a:r>
          </a:p>
        </p:txBody>
      </p:sp>
    </p:spTree>
    <p:extLst>
      <p:ext uri="{BB962C8B-B14F-4D97-AF65-F5344CB8AC3E}">
        <p14:creationId xmlns:p14="http://schemas.microsoft.com/office/powerpoint/2010/main" val="2868614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4583751"/>
            <a:ext cx="7206543" cy="977191"/>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Random Forest</a:t>
            </a:r>
          </a:p>
        </p:txBody>
      </p:sp>
      <p:grpSp>
        <p:nvGrpSpPr>
          <p:cNvPr id="6" name="Group 5">
            <a:extLst>
              <a:ext uri="{FF2B5EF4-FFF2-40B4-BE49-F238E27FC236}">
                <a16:creationId xmlns="" xmlns:a16="http://schemas.microsoft.com/office/drawing/2014/main" id="{BCDFC636-6C1D-4076-9844-8708B159FD60}"/>
              </a:ext>
            </a:extLst>
          </p:cNvPr>
          <p:cNvGrpSpPr/>
          <p:nvPr/>
        </p:nvGrpSpPr>
        <p:grpSpPr>
          <a:xfrm>
            <a:off x="446738" y="448342"/>
            <a:ext cx="5727050" cy="4714208"/>
            <a:chOff x="204501" y="706184"/>
            <a:chExt cx="10324793" cy="8036433"/>
          </a:xfrm>
        </p:grpSpPr>
        <p:grpSp>
          <p:nvGrpSpPr>
            <p:cNvPr id="4" name="Group 3">
              <a:extLst>
                <a:ext uri="{FF2B5EF4-FFF2-40B4-BE49-F238E27FC236}">
                  <a16:creationId xmlns="" xmlns:a16="http://schemas.microsoft.com/office/drawing/2014/main" id="{D909E8AD-1261-4F72-BD23-CF1BF9904B56}"/>
                </a:ext>
              </a:extLst>
            </p:cNvPr>
            <p:cNvGrpSpPr/>
            <p:nvPr/>
          </p:nvGrpSpPr>
          <p:grpSpPr>
            <a:xfrm>
              <a:off x="204501" y="706184"/>
              <a:ext cx="10324793" cy="8036433"/>
              <a:chOff x="743969" y="915734"/>
              <a:chExt cx="10324793" cy="8036433"/>
            </a:xfrm>
          </p:grpSpPr>
          <p:sp>
            <p:nvSpPr>
              <p:cNvPr id="130" name="Oval 129">
                <a:extLst>
                  <a:ext uri="{FF2B5EF4-FFF2-40B4-BE49-F238E27FC236}">
                    <a16:creationId xmlns="" xmlns:a16="http://schemas.microsoft.com/office/drawing/2014/main" id="{A4C95DA7-2939-6E48-A4AA-5AC70F9771E0}"/>
                  </a:ext>
                </a:extLst>
              </p:cNvPr>
              <p:cNvSpPr/>
              <p:nvPr/>
            </p:nvSpPr>
            <p:spPr>
              <a:xfrm>
                <a:off x="4671176" y="3699917"/>
                <a:ext cx="2470378" cy="24703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1" name="Triangle 50">
                <a:extLst>
                  <a:ext uri="{FF2B5EF4-FFF2-40B4-BE49-F238E27FC236}">
                    <a16:creationId xmlns="" xmlns:a16="http://schemas.microsoft.com/office/drawing/2014/main" id="{A0D9D573-9991-BD4C-9610-7529C79F38D0}"/>
                  </a:ext>
                </a:extLst>
              </p:cNvPr>
              <p:cNvSpPr/>
              <p:nvPr/>
            </p:nvSpPr>
            <p:spPr>
              <a:xfrm>
                <a:off x="1614937" y="1681937"/>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3" name="Hexagon 132">
                <a:extLst>
                  <a:ext uri="{FF2B5EF4-FFF2-40B4-BE49-F238E27FC236}">
                    <a16:creationId xmlns="" xmlns:a16="http://schemas.microsoft.com/office/drawing/2014/main" id="{2B15FD79-18F0-CE42-8491-6A0EB3738090}"/>
                  </a:ext>
                </a:extLst>
              </p:cNvPr>
              <p:cNvSpPr/>
              <p:nvPr/>
            </p:nvSpPr>
            <p:spPr>
              <a:xfrm rot="5400000">
                <a:off x="2620729" y="560079"/>
                <a:ext cx="6571276" cy="8701300"/>
              </a:xfrm>
              <a:prstGeom prst="hexagon">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6" name="Triangle 67">
                <a:extLst>
                  <a:ext uri="{FF2B5EF4-FFF2-40B4-BE49-F238E27FC236}">
                    <a16:creationId xmlns="" xmlns:a16="http://schemas.microsoft.com/office/drawing/2014/main" id="{BCC00398-8046-F643-811A-9F025E06A65B}"/>
                  </a:ext>
                </a:extLst>
              </p:cNvPr>
              <p:cNvSpPr/>
              <p:nvPr/>
            </p:nvSpPr>
            <p:spPr>
              <a:xfrm rot="10800000">
                <a:off x="1614937" y="3340104"/>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7" name="Oval 136">
                <a:extLst>
                  <a:ext uri="{FF2B5EF4-FFF2-40B4-BE49-F238E27FC236}">
                    <a16:creationId xmlns="" xmlns:a16="http://schemas.microsoft.com/office/drawing/2014/main" id="{24CB54E5-1B63-D34F-8189-CB8C9074531D}"/>
                  </a:ext>
                </a:extLst>
              </p:cNvPr>
              <p:cNvSpPr/>
              <p:nvPr/>
            </p:nvSpPr>
            <p:spPr>
              <a:xfrm>
                <a:off x="5026497" y="915734"/>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8" name="Oval 137">
                <a:extLst>
                  <a:ext uri="{FF2B5EF4-FFF2-40B4-BE49-F238E27FC236}">
                    <a16:creationId xmlns="" xmlns:a16="http://schemas.microsoft.com/office/drawing/2014/main" id="{93F9A175-E578-154E-8C1F-9D4C672505B5}"/>
                  </a:ext>
                </a:extLst>
              </p:cNvPr>
              <p:cNvSpPr/>
              <p:nvPr/>
            </p:nvSpPr>
            <p:spPr>
              <a:xfrm>
                <a:off x="5026497" y="7192430"/>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9" name="Oval 138">
                <a:extLst>
                  <a:ext uri="{FF2B5EF4-FFF2-40B4-BE49-F238E27FC236}">
                    <a16:creationId xmlns="" xmlns:a16="http://schemas.microsoft.com/office/drawing/2014/main" id="{117605F1-351E-104A-A1F3-5B8C047592BF}"/>
                  </a:ext>
                </a:extLst>
              </p:cNvPr>
              <p:cNvSpPr/>
              <p:nvPr/>
            </p:nvSpPr>
            <p:spPr>
              <a:xfrm>
                <a:off x="9309025"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0" name="Oval 139">
                <a:extLst>
                  <a:ext uri="{FF2B5EF4-FFF2-40B4-BE49-F238E27FC236}">
                    <a16:creationId xmlns="" xmlns:a16="http://schemas.microsoft.com/office/drawing/2014/main" id="{C0C02317-9E59-7B46-A32F-E5A3E0F0D3B4}"/>
                  </a:ext>
                </a:extLst>
              </p:cNvPr>
              <p:cNvSpPr/>
              <p:nvPr/>
            </p:nvSpPr>
            <p:spPr>
              <a:xfrm>
                <a:off x="9309025"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1" name="Oval 140">
                <a:extLst>
                  <a:ext uri="{FF2B5EF4-FFF2-40B4-BE49-F238E27FC236}">
                    <a16:creationId xmlns="" xmlns:a16="http://schemas.microsoft.com/office/drawing/2014/main" id="{42E6E3F5-443A-214A-8CD4-66FD3FE8DB12}"/>
                  </a:ext>
                </a:extLst>
              </p:cNvPr>
              <p:cNvSpPr/>
              <p:nvPr/>
            </p:nvSpPr>
            <p:spPr>
              <a:xfrm>
                <a:off x="743969"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2" name="Oval 141">
                <a:extLst>
                  <a:ext uri="{FF2B5EF4-FFF2-40B4-BE49-F238E27FC236}">
                    <a16:creationId xmlns="" xmlns:a16="http://schemas.microsoft.com/office/drawing/2014/main" id="{FCECCCF0-95B4-6743-B45E-9DDFAB13A41C}"/>
                  </a:ext>
                </a:extLst>
              </p:cNvPr>
              <p:cNvSpPr/>
              <p:nvPr/>
            </p:nvSpPr>
            <p:spPr>
              <a:xfrm>
                <a:off x="743969"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grpSp>
        <p:grpSp>
          <p:nvGrpSpPr>
            <p:cNvPr id="5" name="Group 4">
              <a:extLst>
                <a:ext uri="{FF2B5EF4-FFF2-40B4-BE49-F238E27FC236}">
                  <a16:creationId xmlns="" xmlns:a16="http://schemas.microsoft.com/office/drawing/2014/main" id="{6AD39CEF-8513-4CCC-962D-3BD2EAC36B7A}"/>
                </a:ext>
              </a:extLst>
            </p:cNvPr>
            <p:cNvGrpSpPr/>
            <p:nvPr/>
          </p:nvGrpSpPr>
          <p:grpSpPr>
            <a:xfrm>
              <a:off x="5087511" y="1283122"/>
              <a:ext cx="684000" cy="648000"/>
              <a:chOff x="13793362" y="1492673"/>
              <a:chExt cx="574093" cy="555043"/>
            </a:xfrm>
          </p:grpSpPr>
          <p:sp>
            <p:nvSpPr>
              <p:cNvPr id="149" name="Forma libre 285">
                <a:extLst>
                  <a:ext uri="{FF2B5EF4-FFF2-40B4-BE49-F238E27FC236}">
                    <a16:creationId xmlns="" xmlns:a16="http://schemas.microsoft.com/office/drawing/2014/main" id="{06BC20C8-63CC-4620-B38E-8B86B01E3771}"/>
                  </a:ext>
                </a:extLst>
              </p:cNvPr>
              <p:cNvSpPr/>
              <p:nvPr/>
            </p:nvSpPr>
            <p:spPr>
              <a:xfrm>
                <a:off x="13793362" y="1492673"/>
                <a:ext cx="495568" cy="495568"/>
              </a:xfrm>
              <a:custGeom>
                <a:avLst/>
                <a:gdLst>
                  <a:gd name="connsiteX0" fmla="*/ 245812 w 517651"/>
                  <a:gd name="connsiteY0" fmla="*/ 436157 h 517651"/>
                  <a:gd name="connsiteX1" fmla="*/ 436254 w 517651"/>
                  <a:gd name="connsiteY1" fmla="*/ 245757 h 517651"/>
                  <a:gd name="connsiteX2" fmla="*/ 498982 w 517651"/>
                  <a:gd name="connsiteY2" fmla="*/ 256568 h 517651"/>
                  <a:gd name="connsiteX3" fmla="*/ 503472 w 517651"/>
                  <a:gd name="connsiteY3" fmla="*/ 257325 h 517651"/>
                  <a:gd name="connsiteX4" fmla="*/ 504004 w 517651"/>
                  <a:gd name="connsiteY4" fmla="*/ 257325 h 517651"/>
                  <a:gd name="connsiteX5" fmla="*/ 517607 w 517651"/>
                  <a:gd name="connsiteY5" fmla="*/ 243725 h 517651"/>
                  <a:gd name="connsiteX6" fmla="*/ 516783 w 517651"/>
                  <a:gd name="connsiteY6" fmla="*/ 238997 h 517651"/>
                  <a:gd name="connsiteX7" fmla="*/ 259415 w 517651"/>
                  <a:gd name="connsiteY7" fmla="*/ 956 h 517651"/>
                  <a:gd name="connsiteX8" fmla="*/ 956 w 517651"/>
                  <a:gd name="connsiteY8" fmla="*/ 259358 h 517651"/>
                  <a:gd name="connsiteX9" fmla="*/ 242915 w 517651"/>
                  <a:gd name="connsiteY9" fmla="*/ 516948 h 517651"/>
                  <a:gd name="connsiteX10" fmla="*/ 243766 w 517651"/>
                  <a:gd name="connsiteY10" fmla="*/ 516975 h 517651"/>
                  <a:gd name="connsiteX11" fmla="*/ 254606 w 517651"/>
                  <a:gd name="connsiteY11" fmla="*/ 511595 h 517651"/>
                  <a:gd name="connsiteX12" fmla="*/ 256598 w 517651"/>
                  <a:gd name="connsiteY12" fmla="*/ 498899 h 517651"/>
                  <a:gd name="connsiteX13" fmla="*/ 245812 w 517651"/>
                  <a:gd name="connsiteY13" fmla="*/ 436157 h 517651"/>
                  <a:gd name="connsiteX14" fmla="*/ 187372 w 517651"/>
                  <a:gd name="connsiteY14" fmla="*/ 350573 h 517651"/>
                  <a:gd name="connsiteX15" fmla="*/ 177756 w 517651"/>
                  <a:gd name="connsiteY15" fmla="*/ 354557 h 517651"/>
                  <a:gd name="connsiteX16" fmla="*/ 168140 w 517651"/>
                  <a:gd name="connsiteY16" fmla="*/ 350573 h 517651"/>
                  <a:gd name="connsiteX17" fmla="*/ 168140 w 517651"/>
                  <a:gd name="connsiteY17" fmla="*/ 331342 h 517651"/>
                  <a:gd name="connsiteX18" fmla="*/ 245757 w 517651"/>
                  <a:gd name="connsiteY18" fmla="*/ 253726 h 517651"/>
                  <a:gd name="connsiteX19" fmla="*/ 245757 w 517651"/>
                  <a:gd name="connsiteY19" fmla="*/ 96157 h 517651"/>
                  <a:gd name="connsiteX20" fmla="*/ 259358 w 517651"/>
                  <a:gd name="connsiteY20" fmla="*/ 82557 h 517651"/>
                  <a:gd name="connsiteX21" fmla="*/ 272958 w 517651"/>
                  <a:gd name="connsiteY21" fmla="*/ 96157 h 517651"/>
                  <a:gd name="connsiteX22" fmla="*/ 272958 w 517651"/>
                  <a:gd name="connsiteY22" fmla="*/ 259358 h 517651"/>
                  <a:gd name="connsiteX23" fmla="*/ 268974 w 517651"/>
                  <a:gd name="connsiteY23" fmla="*/ 268974 h 517651"/>
                  <a:gd name="connsiteX24" fmla="*/ 187372 w 517651"/>
                  <a:gd name="connsiteY24" fmla="*/ 350573 h 51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651" h="517651">
                    <a:moveTo>
                      <a:pt x="245812" y="436157"/>
                    </a:moveTo>
                    <a:cubicBezTo>
                      <a:pt x="245812" y="331170"/>
                      <a:pt x="331255" y="245757"/>
                      <a:pt x="436254" y="245757"/>
                    </a:cubicBezTo>
                    <a:cubicBezTo>
                      <a:pt x="457349" y="245757"/>
                      <a:pt x="478445" y="249396"/>
                      <a:pt x="498982" y="256568"/>
                    </a:cubicBezTo>
                    <a:cubicBezTo>
                      <a:pt x="500443" y="257073"/>
                      <a:pt x="501958" y="257325"/>
                      <a:pt x="503472" y="257325"/>
                    </a:cubicBezTo>
                    <a:cubicBezTo>
                      <a:pt x="503685" y="257338"/>
                      <a:pt x="503871" y="257325"/>
                      <a:pt x="504004" y="257325"/>
                    </a:cubicBezTo>
                    <a:cubicBezTo>
                      <a:pt x="511523" y="257325"/>
                      <a:pt x="517607" y="251242"/>
                      <a:pt x="517607" y="243725"/>
                    </a:cubicBezTo>
                    <a:cubicBezTo>
                      <a:pt x="517607" y="242065"/>
                      <a:pt x="517315" y="240471"/>
                      <a:pt x="516783" y="238997"/>
                    </a:cubicBezTo>
                    <a:cubicBezTo>
                      <a:pt x="506289" y="105201"/>
                      <a:pt x="393984" y="956"/>
                      <a:pt x="259415" y="956"/>
                    </a:cubicBezTo>
                    <a:cubicBezTo>
                      <a:pt x="116901" y="956"/>
                      <a:pt x="956" y="116876"/>
                      <a:pt x="956" y="259358"/>
                    </a:cubicBezTo>
                    <a:cubicBezTo>
                      <a:pt x="956" y="395212"/>
                      <a:pt x="107230" y="508356"/>
                      <a:pt x="242915" y="516948"/>
                    </a:cubicBezTo>
                    <a:cubicBezTo>
                      <a:pt x="243180" y="516961"/>
                      <a:pt x="243474" y="516975"/>
                      <a:pt x="243766" y="516975"/>
                    </a:cubicBezTo>
                    <a:cubicBezTo>
                      <a:pt x="248016" y="516975"/>
                      <a:pt x="252029" y="514996"/>
                      <a:pt x="254606" y="511595"/>
                    </a:cubicBezTo>
                    <a:cubicBezTo>
                      <a:pt x="257369" y="507969"/>
                      <a:pt x="258113" y="503202"/>
                      <a:pt x="256598" y="498899"/>
                    </a:cubicBezTo>
                    <a:cubicBezTo>
                      <a:pt x="249451" y="478379"/>
                      <a:pt x="245812" y="457261"/>
                      <a:pt x="245812" y="436157"/>
                    </a:cubicBezTo>
                    <a:close/>
                    <a:moveTo>
                      <a:pt x="187372" y="350573"/>
                    </a:moveTo>
                    <a:cubicBezTo>
                      <a:pt x="184716" y="353228"/>
                      <a:pt x="181235" y="354557"/>
                      <a:pt x="177756" y="354557"/>
                    </a:cubicBezTo>
                    <a:cubicBezTo>
                      <a:pt x="174277" y="354557"/>
                      <a:pt x="170797" y="353228"/>
                      <a:pt x="168140" y="350573"/>
                    </a:cubicBezTo>
                    <a:cubicBezTo>
                      <a:pt x="162827" y="345260"/>
                      <a:pt x="162827" y="336653"/>
                      <a:pt x="168140" y="331342"/>
                    </a:cubicBezTo>
                    <a:lnTo>
                      <a:pt x="245757" y="253726"/>
                    </a:lnTo>
                    <a:lnTo>
                      <a:pt x="245757" y="96157"/>
                    </a:lnTo>
                    <a:cubicBezTo>
                      <a:pt x="245757" y="88640"/>
                      <a:pt x="251840" y="82557"/>
                      <a:pt x="259358" y="82557"/>
                    </a:cubicBezTo>
                    <a:cubicBezTo>
                      <a:pt x="266875" y="82557"/>
                      <a:pt x="272958" y="88640"/>
                      <a:pt x="272958" y="96157"/>
                    </a:cubicBezTo>
                    <a:lnTo>
                      <a:pt x="272958" y="259358"/>
                    </a:lnTo>
                    <a:cubicBezTo>
                      <a:pt x="272958" y="262970"/>
                      <a:pt x="271524" y="266424"/>
                      <a:pt x="268974" y="268974"/>
                    </a:cubicBezTo>
                    <a:lnTo>
                      <a:pt x="187372" y="350573"/>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50" name="Forma libre 286">
                <a:extLst>
                  <a:ext uri="{FF2B5EF4-FFF2-40B4-BE49-F238E27FC236}">
                    <a16:creationId xmlns="" xmlns:a16="http://schemas.microsoft.com/office/drawing/2014/main" id="{3E70C806-1440-4510-856D-B99B9D58CCF3}"/>
                  </a:ext>
                </a:extLst>
              </p:cNvPr>
              <p:cNvSpPr/>
              <p:nvPr/>
            </p:nvSpPr>
            <p:spPr>
              <a:xfrm>
                <a:off x="14053758" y="1734019"/>
                <a:ext cx="313697" cy="313697"/>
              </a:xfrm>
              <a:custGeom>
                <a:avLst/>
                <a:gdLst>
                  <a:gd name="connsiteX0" fmla="*/ 164157 w 327676"/>
                  <a:gd name="connsiteY0" fmla="*/ 956 h 327676"/>
                  <a:gd name="connsiteX1" fmla="*/ 956 w 327676"/>
                  <a:gd name="connsiteY1" fmla="*/ 164157 h 327676"/>
                  <a:gd name="connsiteX2" fmla="*/ 164157 w 327676"/>
                  <a:gd name="connsiteY2" fmla="*/ 327357 h 327676"/>
                  <a:gd name="connsiteX3" fmla="*/ 327357 w 327676"/>
                  <a:gd name="connsiteY3" fmla="*/ 164157 h 327676"/>
                  <a:gd name="connsiteX4" fmla="*/ 164157 w 327676"/>
                  <a:gd name="connsiteY4" fmla="*/ 956 h 327676"/>
                  <a:gd name="connsiteX5" fmla="*/ 157357 w 327676"/>
                  <a:gd name="connsiteY5" fmla="*/ 150558 h 327676"/>
                  <a:gd name="connsiteX6" fmla="*/ 170958 w 327676"/>
                  <a:gd name="connsiteY6" fmla="*/ 150558 h 327676"/>
                  <a:gd name="connsiteX7" fmla="*/ 218557 w 327676"/>
                  <a:gd name="connsiteY7" fmla="*/ 198157 h 327676"/>
                  <a:gd name="connsiteX8" fmla="*/ 177757 w 327676"/>
                  <a:gd name="connsiteY8" fmla="*/ 245070 h 327676"/>
                  <a:gd name="connsiteX9" fmla="*/ 177757 w 327676"/>
                  <a:gd name="connsiteY9" fmla="*/ 259358 h 327676"/>
                  <a:gd name="connsiteX10" fmla="*/ 164157 w 327676"/>
                  <a:gd name="connsiteY10" fmla="*/ 272958 h 327676"/>
                  <a:gd name="connsiteX11" fmla="*/ 150556 w 327676"/>
                  <a:gd name="connsiteY11" fmla="*/ 259358 h 327676"/>
                  <a:gd name="connsiteX12" fmla="*/ 150556 w 327676"/>
                  <a:gd name="connsiteY12" fmla="*/ 245757 h 327676"/>
                  <a:gd name="connsiteX13" fmla="*/ 123357 w 327676"/>
                  <a:gd name="connsiteY13" fmla="*/ 245757 h 327676"/>
                  <a:gd name="connsiteX14" fmla="*/ 109756 w 327676"/>
                  <a:gd name="connsiteY14" fmla="*/ 232157 h 327676"/>
                  <a:gd name="connsiteX15" fmla="*/ 123357 w 327676"/>
                  <a:gd name="connsiteY15" fmla="*/ 218556 h 327676"/>
                  <a:gd name="connsiteX16" fmla="*/ 170956 w 327676"/>
                  <a:gd name="connsiteY16" fmla="*/ 218556 h 327676"/>
                  <a:gd name="connsiteX17" fmla="*/ 191356 w 327676"/>
                  <a:gd name="connsiteY17" fmla="*/ 198156 h 327676"/>
                  <a:gd name="connsiteX18" fmla="*/ 170956 w 327676"/>
                  <a:gd name="connsiteY18" fmla="*/ 177756 h 327676"/>
                  <a:gd name="connsiteX19" fmla="*/ 157357 w 327676"/>
                  <a:gd name="connsiteY19" fmla="*/ 177756 h 327676"/>
                  <a:gd name="connsiteX20" fmla="*/ 109757 w 327676"/>
                  <a:gd name="connsiteY20" fmla="*/ 130156 h 327676"/>
                  <a:gd name="connsiteX21" fmla="*/ 150558 w 327676"/>
                  <a:gd name="connsiteY21" fmla="*/ 83244 h 327676"/>
                  <a:gd name="connsiteX22" fmla="*/ 150558 w 327676"/>
                  <a:gd name="connsiteY22" fmla="*/ 68956 h 327676"/>
                  <a:gd name="connsiteX23" fmla="*/ 164158 w 327676"/>
                  <a:gd name="connsiteY23" fmla="*/ 55356 h 327676"/>
                  <a:gd name="connsiteX24" fmla="*/ 177757 w 327676"/>
                  <a:gd name="connsiteY24" fmla="*/ 68957 h 327676"/>
                  <a:gd name="connsiteX25" fmla="*/ 177757 w 327676"/>
                  <a:gd name="connsiteY25" fmla="*/ 82558 h 327676"/>
                  <a:gd name="connsiteX26" fmla="*/ 204957 w 327676"/>
                  <a:gd name="connsiteY26" fmla="*/ 82558 h 327676"/>
                  <a:gd name="connsiteX27" fmla="*/ 218557 w 327676"/>
                  <a:gd name="connsiteY27" fmla="*/ 96158 h 327676"/>
                  <a:gd name="connsiteX28" fmla="*/ 204957 w 327676"/>
                  <a:gd name="connsiteY28" fmla="*/ 109759 h 327676"/>
                  <a:gd name="connsiteX29" fmla="*/ 157357 w 327676"/>
                  <a:gd name="connsiteY29" fmla="*/ 109759 h 327676"/>
                  <a:gd name="connsiteX30" fmla="*/ 136957 w 327676"/>
                  <a:gd name="connsiteY30" fmla="*/ 130159 h 327676"/>
                  <a:gd name="connsiteX31" fmla="*/ 157357 w 327676"/>
                  <a:gd name="connsiteY31" fmla="*/ 150558 h 32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7676" h="327676">
                    <a:moveTo>
                      <a:pt x="164157" y="956"/>
                    </a:moveTo>
                    <a:cubicBezTo>
                      <a:pt x="74163" y="956"/>
                      <a:pt x="956" y="74163"/>
                      <a:pt x="956" y="164157"/>
                    </a:cubicBezTo>
                    <a:cubicBezTo>
                      <a:pt x="956" y="254150"/>
                      <a:pt x="74163" y="327357"/>
                      <a:pt x="164157" y="327357"/>
                    </a:cubicBezTo>
                    <a:cubicBezTo>
                      <a:pt x="254150" y="327357"/>
                      <a:pt x="327357" y="254150"/>
                      <a:pt x="327357" y="164157"/>
                    </a:cubicBezTo>
                    <a:cubicBezTo>
                      <a:pt x="327357" y="74163"/>
                      <a:pt x="254152" y="956"/>
                      <a:pt x="164157" y="956"/>
                    </a:cubicBezTo>
                    <a:close/>
                    <a:moveTo>
                      <a:pt x="157357" y="150558"/>
                    </a:moveTo>
                    <a:lnTo>
                      <a:pt x="170958" y="150558"/>
                    </a:lnTo>
                    <a:cubicBezTo>
                      <a:pt x="197201" y="150558"/>
                      <a:pt x="218557" y="171914"/>
                      <a:pt x="218557" y="198157"/>
                    </a:cubicBezTo>
                    <a:cubicBezTo>
                      <a:pt x="218557" y="222074"/>
                      <a:pt x="200766" y="241737"/>
                      <a:pt x="177757" y="245070"/>
                    </a:cubicBezTo>
                    <a:lnTo>
                      <a:pt x="177757" y="259358"/>
                    </a:lnTo>
                    <a:cubicBezTo>
                      <a:pt x="177757" y="266875"/>
                      <a:pt x="171674" y="272958"/>
                      <a:pt x="164157" y="272958"/>
                    </a:cubicBezTo>
                    <a:cubicBezTo>
                      <a:pt x="156639" y="272958"/>
                      <a:pt x="150556" y="266875"/>
                      <a:pt x="150556" y="259358"/>
                    </a:cubicBezTo>
                    <a:lnTo>
                      <a:pt x="150556" y="245757"/>
                    </a:lnTo>
                    <a:lnTo>
                      <a:pt x="123357" y="245757"/>
                    </a:lnTo>
                    <a:cubicBezTo>
                      <a:pt x="115839" y="245757"/>
                      <a:pt x="109756" y="239674"/>
                      <a:pt x="109756" y="232157"/>
                    </a:cubicBezTo>
                    <a:cubicBezTo>
                      <a:pt x="109756" y="224639"/>
                      <a:pt x="115839" y="218556"/>
                      <a:pt x="123357" y="218556"/>
                    </a:cubicBezTo>
                    <a:lnTo>
                      <a:pt x="170956" y="218556"/>
                    </a:lnTo>
                    <a:cubicBezTo>
                      <a:pt x="182193" y="218556"/>
                      <a:pt x="191356" y="209405"/>
                      <a:pt x="191356" y="198156"/>
                    </a:cubicBezTo>
                    <a:cubicBezTo>
                      <a:pt x="191356" y="186907"/>
                      <a:pt x="182192" y="177756"/>
                      <a:pt x="170956" y="177756"/>
                    </a:cubicBezTo>
                    <a:lnTo>
                      <a:pt x="157357" y="177756"/>
                    </a:lnTo>
                    <a:cubicBezTo>
                      <a:pt x="131114" y="177756"/>
                      <a:pt x="109757" y="156400"/>
                      <a:pt x="109757" y="130156"/>
                    </a:cubicBezTo>
                    <a:cubicBezTo>
                      <a:pt x="109757" y="106240"/>
                      <a:pt x="127549" y="86577"/>
                      <a:pt x="150558" y="83244"/>
                    </a:cubicBezTo>
                    <a:lnTo>
                      <a:pt x="150558" y="68956"/>
                    </a:lnTo>
                    <a:cubicBezTo>
                      <a:pt x="150558" y="61439"/>
                      <a:pt x="156641" y="55356"/>
                      <a:pt x="164158" y="55356"/>
                    </a:cubicBezTo>
                    <a:cubicBezTo>
                      <a:pt x="171676" y="55356"/>
                      <a:pt x="177757" y="61440"/>
                      <a:pt x="177757" y="68957"/>
                    </a:cubicBezTo>
                    <a:lnTo>
                      <a:pt x="177757" y="82558"/>
                    </a:lnTo>
                    <a:lnTo>
                      <a:pt x="204957" y="82558"/>
                    </a:lnTo>
                    <a:cubicBezTo>
                      <a:pt x="212474" y="82558"/>
                      <a:pt x="218557" y="88641"/>
                      <a:pt x="218557" y="96158"/>
                    </a:cubicBezTo>
                    <a:cubicBezTo>
                      <a:pt x="218557" y="103676"/>
                      <a:pt x="212474" y="109759"/>
                      <a:pt x="204957" y="109759"/>
                    </a:cubicBezTo>
                    <a:lnTo>
                      <a:pt x="157357" y="109759"/>
                    </a:lnTo>
                    <a:cubicBezTo>
                      <a:pt x="146121" y="109759"/>
                      <a:pt x="136957" y="118909"/>
                      <a:pt x="136957" y="130159"/>
                    </a:cubicBezTo>
                    <a:cubicBezTo>
                      <a:pt x="136957" y="141408"/>
                      <a:pt x="146122" y="150558"/>
                      <a:pt x="157357" y="15055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sp>
          <p:nvSpPr>
            <p:cNvPr id="184" name="Forma libre 288">
              <a:extLst>
                <a:ext uri="{FF2B5EF4-FFF2-40B4-BE49-F238E27FC236}">
                  <a16:creationId xmlns="" xmlns:a16="http://schemas.microsoft.com/office/drawing/2014/main" id="{D57B874A-882C-4DC3-95BA-F2D5DC4294D2}"/>
                </a:ext>
              </a:extLst>
            </p:cNvPr>
            <p:cNvSpPr/>
            <p:nvPr/>
          </p:nvSpPr>
          <p:spPr>
            <a:xfrm>
              <a:off x="9356831" y="2615434"/>
              <a:ext cx="684000" cy="720000"/>
            </a:xfrm>
            <a:custGeom>
              <a:avLst/>
              <a:gdLst>
                <a:gd name="connsiteX0" fmla="*/ 597710 w 599144"/>
                <a:gd name="connsiteY0" fmla="*/ 107778 h 599144"/>
                <a:gd name="connsiteX1" fmla="*/ 588415 w 599144"/>
                <a:gd name="connsiteY1" fmla="*/ 100697 h 599144"/>
                <a:gd name="connsiteX2" fmla="*/ 520456 w 599144"/>
                <a:gd name="connsiteY2" fmla="*/ 79272 h 599144"/>
                <a:gd name="connsiteX3" fmla="*/ 499020 w 599144"/>
                <a:gd name="connsiteY3" fmla="*/ 11326 h 599144"/>
                <a:gd name="connsiteX4" fmla="*/ 491963 w 599144"/>
                <a:gd name="connsiteY4" fmla="*/ 2019 h 599144"/>
                <a:gd name="connsiteX5" fmla="*/ 480284 w 599144"/>
                <a:gd name="connsiteY5" fmla="*/ 2676 h 599144"/>
                <a:gd name="connsiteX6" fmla="*/ 424442 w 599144"/>
                <a:gd name="connsiteY6" fmla="*/ 88081 h 599144"/>
                <a:gd name="connsiteX7" fmla="*/ 424442 w 599144"/>
                <a:gd name="connsiteY7" fmla="*/ 132049 h 599144"/>
                <a:gd name="connsiteX8" fmla="*/ 299864 w 599144"/>
                <a:gd name="connsiteY8" fmla="*/ 262490 h 599144"/>
                <a:gd name="connsiteX9" fmla="*/ 299864 w 599144"/>
                <a:gd name="connsiteY9" fmla="*/ 263894 h 599144"/>
                <a:gd name="connsiteX10" fmla="*/ 299864 w 599144"/>
                <a:gd name="connsiteY10" fmla="*/ 277090 h 599144"/>
                <a:gd name="connsiteX11" fmla="*/ 296215 w 599144"/>
                <a:gd name="connsiteY11" fmla="*/ 285898 h 599144"/>
                <a:gd name="connsiteX12" fmla="*/ 241225 w 599144"/>
                <a:gd name="connsiteY12" fmla="*/ 340887 h 599144"/>
                <a:gd name="connsiteX13" fmla="*/ 232417 w 599144"/>
                <a:gd name="connsiteY13" fmla="*/ 344537 h 599144"/>
                <a:gd name="connsiteX14" fmla="*/ 223608 w 599144"/>
                <a:gd name="connsiteY14" fmla="*/ 340887 h 599144"/>
                <a:gd name="connsiteX15" fmla="*/ 223608 w 599144"/>
                <a:gd name="connsiteY15" fmla="*/ 323272 h 599144"/>
                <a:gd name="connsiteX16" fmla="*/ 274948 w 599144"/>
                <a:gd name="connsiteY16" fmla="*/ 271932 h 599144"/>
                <a:gd name="connsiteX17" fmla="*/ 274948 w 599144"/>
                <a:gd name="connsiteY17" fmla="*/ 262492 h 599144"/>
                <a:gd name="connsiteX18" fmla="*/ 275653 w 599144"/>
                <a:gd name="connsiteY18" fmla="*/ 253792 h 599144"/>
                <a:gd name="connsiteX19" fmla="*/ 250031 w 599144"/>
                <a:gd name="connsiteY19" fmla="*/ 250035 h 599144"/>
                <a:gd name="connsiteX20" fmla="*/ 150369 w 599144"/>
                <a:gd name="connsiteY20" fmla="*/ 349697 h 599144"/>
                <a:gd name="connsiteX21" fmla="*/ 250034 w 599144"/>
                <a:gd name="connsiteY21" fmla="*/ 449359 h 599144"/>
                <a:gd name="connsiteX22" fmla="*/ 349696 w 599144"/>
                <a:gd name="connsiteY22" fmla="*/ 349697 h 599144"/>
                <a:gd name="connsiteX23" fmla="*/ 336079 w 599144"/>
                <a:gd name="connsiteY23" fmla="*/ 299865 h 599144"/>
                <a:gd name="connsiteX24" fmla="*/ 337238 w 599144"/>
                <a:gd name="connsiteY24" fmla="*/ 299865 h 599144"/>
                <a:gd name="connsiteX25" fmla="*/ 396204 w 599144"/>
                <a:gd name="connsiteY25" fmla="*/ 255815 h 599144"/>
                <a:gd name="connsiteX26" fmla="*/ 424442 w 599144"/>
                <a:gd name="connsiteY26" fmla="*/ 349697 h 599144"/>
                <a:gd name="connsiteX27" fmla="*/ 250033 w 599144"/>
                <a:gd name="connsiteY27" fmla="*/ 524107 h 599144"/>
                <a:gd name="connsiteX28" fmla="*/ 75623 w 599144"/>
                <a:gd name="connsiteY28" fmla="*/ 349696 h 599144"/>
                <a:gd name="connsiteX29" fmla="*/ 250033 w 599144"/>
                <a:gd name="connsiteY29" fmla="*/ 175286 h 599144"/>
                <a:gd name="connsiteX30" fmla="*/ 321107 w 599144"/>
                <a:gd name="connsiteY30" fmla="*/ 191030 h 599144"/>
                <a:gd name="connsiteX31" fmla="*/ 379693 w 599144"/>
                <a:gd name="connsiteY31" fmla="*/ 137229 h 599144"/>
                <a:gd name="connsiteX32" fmla="*/ 250033 w 599144"/>
                <a:gd name="connsiteY32" fmla="*/ 100539 h 599144"/>
                <a:gd name="connsiteX33" fmla="*/ 876 w 599144"/>
                <a:gd name="connsiteY33" fmla="*/ 349696 h 599144"/>
                <a:gd name="connsiteX34" fmla="*/ 250034 w 599144"/>
                <a:gd name="connsiteY34" fmla="*/ 598854 h 599144"/>
                <a:gd name="connsiteX35" fmla="*/ 499191 w 599144"/>
                <a:gd name="connsiteY35" fmla="*/ 349697 h 599144"/>
                <a:gd name="connsiteX36" fmla="*/ 447902 w 599144"/>
                <a:gd name="connsiteY36" fmla="*/ 198773 h 599144"/>
                <a:gd name="connsiteX37" fmla="*/ 467681 w 599144"/>
                <a:gd name="connsiteY37" fmla="*/ 175287 h 599144"/>
                <a:gd name="connsiteX38" fmla="*/ 511649 w 599144"/>
                <a:gd name="connsiteY38" fmla="*/ 175287 h 599144"/>
                <a:gd name="connsiteX39" fmla="*/ 597053 w 599144"/>
                <a:gd name="connsiteY39" fmla="*/ 119434 h 599144"/>
                <a:gd name="connsiteX40" fmla="*/ 597710 w 599144"/>
                <a:gd name="connsiteY40" fmla="*/ 107778 h 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9144" h="599144">
                  <a:moveTo>
                    <a:pt x="597710" y="107778"/>
                  </a:moveTo>
                  <a:cubicBezTo>
                    <a:pt x="595982" y="104018"/>
                    <a:pt x="592478" y="101366"/>
                    <a:pt x="588415" y="100697"/>
                  </a:cubicBezTo>
                  <a:cubicBezTo>
                    <a:pt x="565300" y="96913"/>
                    <a:pt x="528948" y="87764"/>
                    <a:pt x="520456" y="79272"/>
                  </a:cubicBezTo>
                  <a:cubicBezTo>
                    <a:pt x="511964" y="70780"/>
                    <a:pt x="502816" y="34417"/>
                    <a:pt x="499020" y="11326"/>
                  </a:cubicBezTo>
                  <a:cubicBezTo>
                    <a:pt x="498362" y="7238"/>
                    <a:pt x="495711" y="3759"/>
                    <a:pt x="491963" y="2019"/>
                  </a:cubicBezTo>
                  <a:cubicBezTo>
                    <a:pt x="488168" y="279"/>
                    <a:pt x="483837" y="547"/>
                    <a:pt x="480284" y="2676"/>
                  </a:cubicBezTo>
                  <a:cubicBezTo>
                    <a:pt x="477997" y="4051"/>
                    <a:pt x="424442" y="37009"/>
                    <a:pt x="424442" y="88081"/>
                  </a:cubicBezTo>
                  <a:lnTo>
                    <a:pt x="424442" y="132049"/>
                  </a:lnTo>
                  <a:cubicBezTo>
                    <a:pt x="366534" y="180068"/>
                    <a:pt x="299864" y="240203"/>
                    <a:pt x="299864" y="262490"/>
                  </a:cubicBezTo>
                  <a:lnTo>
                    <a:pt x="299864" y="263894"/>
                  </a:lnTo>
                  <a:lnTo>
                    <a:pt x="299864" y="277090"/>
                  </a:lnTo>
                  <a:cubicBezTo>
                    <a:pt x="299864" y="280398"/>
                    <a:pt x="298551" y="283562"/>
                    <a:pt x="296215" y="285898"/>
                  </a:cubicBezTo>
                  <a:lnTo>
                    <a:pt x="241225" y="340887"/>
                  </a:lnTo>
                  <a:cubicBezTo>
                    <a:pt x="238793" y="343320"/>
                    <a:pt x="235604" y="344537"/>
                    <a:pt x="232417" y="344537"/>
                  </a:cubicBezTo>
                  <a:cubicBezTo>
                    <a:pt x="229230" y="344537"/>
                    <a:pt x="226042" y="343320"/>
                    <a:pt x="223608" y="340887"/>
                  </a:cubicBezTo>
                  <a:cubicBezTo>
                    <a:pt x="218742" y="336021"/>
                    <a:pt x="218742" y="328137"/>
                    <a:pt x="223608" y="323272"/>
                  </a:cubicBezTo>
                  <a:lnTo>
                    <a:pt x="274948" y="271932"/>
                  </a:lnTo>
                  <a:lnTo>
                    <a:pt x="274948" y="262492"/>
                  </a:lnTo>
                  <a:cubicBezTo>
                    <a:pt x="274948" y="260020"/>
                    <a:pt x="274992" y="257216"/>
                    <a:pt x="275653" y="253792"/>
                  </a:cubicBezTo>
                  <a:cubicBezTo>
                    <a:pt x="267428" y="251587"/>
                    <a:pt x="258945" y="250035"/>
                    <a:pt x="250031" y="250035"/>
                  </a:cubicBezTo>
                  <a:cubicBezTo>
                    <a:pt x="195065" y="250035"/>
                    <a:pt x="150369" y="294744"/>
                    <a:pt x="150369" y="349697"/>
                  </a:cubicBezTo>
                  <a:cubicBezTo>
                    <a:pt x="150369" y="404650"/>
                    <a:pt x="195068" y="449359"/>
                    <a:pt x="250034" y="449359"/>
                  </a:cubicBezTo>
                  <a:cubicBezTo>
                    <a:pt x="305000" y="449359"/>
                    <a:pt x="349696" y="404650"/>
                    <a:pt x="349696" y="349697"/>
                  </a:cubicBezTo>
                  <a:cubicBezTo>
                    <a:pt x="349696" y="331479"/>
                    <a:pt x="344706" y="314488"/>
                    <a:pt x="336079" y="299865"/>
                  </a:cubicBezTo>
                  <a:lnTo>
                    <a:pt x="337238" y="299865"/>
                  </a:lnTo>
                  <a:cubicBezTo>
                    <a:pt x="348903" y="299865"/>
                    <a:pt x="370968" y="281528"/>
                    <a:pt x="396204" y="255815"/>
                  </a:cubicBezTo>
                  <a:cubicBezTo>
                    <a:pt x="414398" y="284000"/>
                    <a:pt x="424442" y="316084"/>
                    <a:pt x="424442" y="349697"/>
                  </a:cubicBezTo>
                  <a:cubicBezTo>
                    <a:pt x="424442" y="445869"/>
                    <a:pt x="346191" y="524107"/>
                    <a:pt x="250033" y="524107"/>
                  </a:cubicBezTo>
                  <a:cubicBezTo>
                    <a:pt x="153874" y="524107"/>
                    <a:pt x="75623" y="445867"/>
                    <a:pt x="75623" y="349696"/>
                  </a:cubicBezTo>
                  <a:cubicBezTo>
                    <a:pt x="75623" y="253524"/>
                    <a:pt x="153874" y="175286"/>
                    <a:pt x="250033" y="175286"/>
                  </a:cubicBezTo>
                  <a:cubicBezTo>
                    <a:pt x="274866" y="175286"/>
                    <a:pt x="298827" y="180966"/>
                    <a:pt x="321107" y="191030"/>
                  </a:cubicBezTo>
                  <a:cubicBezTo>
                    <a:pt x="335615" y="176451"/>
                    <a:pt x="354568" y="158857"/>
                    <a:pt x="379693" y="137229"/>
                  </a:cubicBezTo>
                  <a:cubicBezTo>
                    <a:pt x="340810" y="113503"/>
                    <a:pt x="295948" y="100539"/>
                    <a:pt x="250033" y="100539"/>
                  </a:cubicBezTo>
                  <a:cubicBezTo>
                    <a:pt x="112657" y="100539"/>
                    <a:pt x="876" y="212307"/>
                    <a:pt x="876" y="349696"/>
                  </a:cubicBezTo>
                  <a:cubicBezTo>
                    <a:pt x="876" y="487085"/>
                    <a:pt x="112657" y="598854"/>
                    <a:pt x="250034" y="598854"/>
                  </a:cubicBezTo>
                  <a:cubicBezTo>
                    <a:pt x="387411" y="598854"/>
                    <a:pt x="499191" y="487086"/>
                    <a:pt x="499191" y="349697"/>
                  </a:cubicBezTo>
                  <a:cubicBezTo>
                    <a:pt x="499191" y="295120"/>
                    <a:pt x="480918" y="242035"/>
                    <a:pt x="447902" y="198773"/>
                  </a:cubicBezTo>
                  <a:cubicBezTo>
                    <a:pt x="454628" y="190906"/>
                    <a:pt x="461267" y="183020"/>
                    <a:pt x="467681" y="175287"/>
                  </a:cubicBezTo>
                  <a:lnTo>
                    <a:pt x="511649" y="175287"/>
                  </a:lnTo>
                  <a:cubicBezTo>
                    <a:pt x="562745" y="175287"/>
                    <a:pt x="595690" y="121721"/>
                    <a:pt x="597053" y="119434"/>
                  </a:cubicBezTo>
                  <a:cubicBezTo>
                    <a:pt x="599194" y="115893"/>
                    <a:pt x="599437" y="111525"/>
                    <a:pt x="597710" y="10777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pic>
          <p:nvPicPr>
            <p:cNvPr id="185" name="Gráfico 446">
              <a:extLst>
                <a:ext uri="{FF2B5EF4-FFF2-40B4-BE49-F238E27FC236}">
                  <a16:creationId xmlns="" xmlns:a16="http://schemas.microsoft.com/office/drawing/2014/main" id="{AA3923E9-53D9-40BA-97ED-FF01381119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297491" y="6102212"/>
              <a:ext cx="720000" cy="720000"/>
            </a:xfrm>
            <a:prstGeom prst="rect">
              <a:avLst/>
            </a:prstGeom>
          </p:spPr>
        </p:pic>
        <p:grpSp>
          <p:nvGrpSpPr>
            <p:cNvPr id="186" name="Group 185">
              <a:extLst>
                <a:ext uri="{FF2B5EF4-FFF2-40B4-BE49-F238E27FC236}">
                  <a16:creationId xmlns="" xmlns:a16="http://schemas.microsoft.com/office/drawing/2014/main" id="{BCC4CE37-28A1-4207-91F0-FFBAC63D48C1}"/>
                </a:ext>
              </a:extLst>
            </p:cNvPr>
            <p:cNvGrpSpPr/>
            <p:nvPr/>
          </p:nvGrpSpPr>
          <p:grpSpPr>
            <a:xfrm>
              <a:off x="5000291" y="7462892"/>
              <a:ext cx="720000" cy="720000"/>
              <a:chOff x="13744241" y="11310992"/>
              <a:chExt cx="574094" cy="574094"/>
            </a:xfrm>
          </p:grpSpPr>
          <p:sp>
            <p:nvSpPr>
              <p:cNvPr id="187" name="Forma libre 340">
                <a:extLst>
                  <a:ext uri="{FF2B5EF4-FFF2-40B4-BE49-F238E27FC236}">
                    <a16:creationId xmlns="" xmlns:a16="http://schemas.microsoft.com/office/drawing/2014/main" id="{71C1DEB2-8D8D-45BC-A391-49BEA3D25227}"/>
                  </a:ext>
                </a:extLst>
              </p:cNvPr>
              <p:cNvSpPr/>
              <p:nvPr/>
            </p:nvSpPr>
            <p:spPr>
              <a:xfrm>
                <a:off x="13965578" y="11310992"/>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8" name="Forma libre 341">
                <a:extLst>
                  <a:ext uri="{FF2B5EF4-FFF2-40B4-BE49-F238E27FC236}">
                    <a16:creationId xmlns="" xmlns:a16="http://schemas.microsoft.com/office/drawing/2014/main" id="{2E210F0E-90BD-4CC8-9C23-174DD9752490}"/>
                  </a:ext>
                </a:extLst>
              </p:cNvPr>
              <p:cNvSpPr/>
              <p:nvPr/>
            </p:nvSpPr>
            <p:spPr>
              <a:xfrm>
                <a:off x="13913499" y="11454210"/>
                <a:ext cx="235578" cy="118399"/>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9" name="Forma libre 342">
                <a:extLst>
                  <a:ext uri="{FF2B5EF4-FFF2-40B4-BE49-F238E27FC236}">
                    <a16:creationId xmlns="" xmlns:a16="http://schemas.microsoft.com/office/drawing/2014/main" id="{5D17BD35-14A4-4602-BF20-A588BE6D6260}"/>
                  </a:ext>
                </a:extLst>
              </p:cNvPr>
              <p:cNvSpPr/>
              <p:nvPr/>
            </p:nvSpPr>
            <p:spPr>
              <a:xfrm>
                <a:off x="13796320"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0" name="Forma libre 343">
                <a:extLst>
                  <a:ext uri="{FF2B5EF4-FFF2-40B4-BE49-F238E27FC236}">
                    <a16:creationId xmlns="" xmlns:a16="http://schemas.microsoft.com/office/drawing/2014/main" id="{01B35F46-A575-4A95-A197-FB9512A02D97}"/>
                  </a:ext>
                </a:extLst>
              </p:cNvPr>
              <p:cNvSpPr/>
              <p:nvPr/>
            </p:nvSpPr>
            <p:spPr>
              <a:xfrm>
                <a:off x="13744241"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1" name="Forma libre 344">
                <a:extLst>
                  <a:ext uri="{FF2B5EF4-FFF2-40B4-BE49-F238E27FC236}">
                    <a16:creationId xmlns="" xmlns:a16="http://schemas.microsoft.com/office/drawing/2014/main" id="{9D2F2313-B460-44DE-A4E2-1FE7B0BBA429}"/>
                  </a:ext>
                </a:extLst>
              </p:cNvPr>
              <p:cNvSpPr/>
              <p:nvPr/>
            </p:nvSpPr>
            <p:spPr>
              <a:xfrm>
                <a:off x="14134836"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2" name="Forma libre 345">
                <a:extLst>
                  <a:ext uri="{FF2B5EF4-FFF2-40B4-BE49-F238E27FC236}">
                    <a16:creationId xmlns="" xmlns:a16="http://schemas.microsoft.com/office/drawing/2014/main" id="{5DE7A8CE-A30D-4AEF-BE70-78E47972411A}"/>
                  </a:ext>
                </a:extLst>
              </p:cNvPr>
              <p:cNvSpPr/>
              <p:nvPr/>
            </p:nvSpPr>
            <p:spPr>
              <a:xfrm>
                <a:off x="14082757"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3" name="Forma libre 346">
                <a:extLst>
                  <a:ext uri="{FF2B5EF4-FFF2-40B4-BE49-F238E27FC236}">
                    <a16:creationId xmlns="" xmlns:a16="http://schemas.microsoft.com/office/drawing/2014/main" id="{3A62C9C1-0161-4B64-A753-ED57D98C0B3F}"/>
                  </a:ext>
                </a:extLst>
              </p:cNvPr>
              <p:cNvSpPr/>
              <p:nvPr/>
            </p:nvSpPr>
            <p:spPr>
              <a:xfrm>
                <a:off x="13952557" y="11597428"/>
                <a:ext cx="157459" cy="157459"/>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4" name="Group 193">
              <a:extLst>
                <a:ext uri="{FF2B5EF4-FFF2-40B4-BE49-F238E27FC236}">
                  <a16:creationId xmlns="" xmlns:a16="http://schemas.microsoft.com/office/drawing/2014/main" id="{CEC2039D-2AB8-445D-929A-6498D3602B48}"/>
                </a:ext>
              </a:extLst>
            </p:cNvPr>
            <p:cNvGrpSpPr/>
            <p:nvPr/>
          </p:nvGrpSpPr>
          <p:grpSpPr>
            <a:xfrm>
              <a:off x="684280" y="6033126"/>
              <a:ext cx="720000" cy="720000"/>
              <a:chOff x="10209280" y="11443326"/>
              <a:chExt cx="461642" cy="384896"/>
            </a:xfrm>
          </p:grpSpPr>
          <p:sp>
            <p:nvSpPr>
              <p:cNvPr id="195" name="Forma libre 397">
                <a:extLst>
                  <a:ext uri="{FF2B5EF4-FFF2-40B4-BE49-F238E27FC236}">
                    <a16:creationId xmlns="" xmlns:a16="http://schemas.microsoft.com/office/drawing/2014/main" id="{22837A32-DAF8-4BDE-8BA5-E0E20425C5CB}"/>
                  </a:ext>
                </a:extLst>
              </p:cNvPr>
              <p:cNvSpPr/>
              <p:nvPr/>
            </p:nvSpPr>
            <p:spPr>
              <a:xfrm>
                <a:off x="10209280" y="11443326"/>
                <a:ext cx="461642" cy="192575"/>
              </a:xfrm>
              <a:custGeom>
                <a:avLst/>
                <a:gdLst>
                  <a:gd name="connsiteX0" fmla="*/ 600638 w 655474"/>
                  <a:gd name="connsiteY0" fmla="*/ 82734 h 273433"/>
                  <a:gd name="connsiteX1" fmla="*/ 464348 w 655474"/>
                  <a:gd name="connsiteY1" fmla="*/ 82734 h 273433"/>
                  <a:gd name="connsiteX2" fmla="*/ 464348 w 655474"/>
                  <a:gd name="connsiteY2" fmla="*/ 55475 h 273433"/>
                  <a:gd name="connsiteX3" fmla="*/ 409831 w 655474"/>
                  <a:gd name="connsiteY3" fmla="*/ 958 h 273433"/>
                  <a:gd name="connsiteX4" fmla="*/ 246282 w 655474"/>
                  <a:gd name="connsiteY4" fmla="*/ 958 h 273433"/>
                  <a:gd name="connsiteX5" fmla="*/ 191765 w 655474"/>
                  <a:gd name="connsiteY5" fmla="*/ 55475 h 273433"/>
                  <a:gd name="connsiteX6" fmla="*/ 191765 w 655474"/>
                  <a:gd name="connsiteY6" fmla="*/ 82733 h 273433"/>
                  <a:gd name="connsiteX7" fmla="*/ 55475 w 655474"/>
                  <a:gd name="connsiteY7" fmla="*/ 82733 h 273433"/>
                  <a:gd name="connsiteX8" fmla="*/ 958 w 655474"/>
                  <a:gd name="connsiteY8" fmla="*/ 137250 h 273433"/>
                  <a:gd name="connsiteX9" fmla="*/ 958 w 655474"/>
                  <a:gd name="connsiteY9" fmla="*/ 219024 h 273433"/>
                  <a:gd name="connsiteX10" fmla="*/ 55475 w 655474"/>
                  <a:gd name="connsiteY10" fmla="*/ 273541 h 273433"/>
                  <a:gd name="connsiteX11" fmla="*/ 273541 w 655474"/>
                  <a:gd name="connsiteY11" fmla="*/ 273541 h 273433"/>
                  <a:gd name="connsiteX12" fmla="*/ 273541 w 655474"/>
                  <a:gd name="connsiteY12" fmla="*/ 259912 h 273433"/>
                  <a:gd name="connsiteX13" fmla="*/ 287171 w 655474"/>
                  <a:gd name="connsiteY13" fmla="*/ 246282 h 273433"/>
                  <a:gd name="connsiteX14" fmla="*/ 368945 w 655474"/>
                  <a:gd name="connsiteY14" fmla="*/ 246282 h 273433"/>
                  <a:gd name="connsiteX15" fmla="*/ 382575 w 655474"/>
                  <a:gd name="connsiteY15" fmla="*/ 259912 h 273433"/>
                  <a:gd name="connsiteX16" fmla="*/ 382575 w 655474"/>
                  <a:gd name="connsiteY16" fmla="*/ 273541 h 273433"/>
                  <a:gd name="connsiteX17" fmla="*/ 600641 w 655474"/>
                  <a:gd name="connsiteY17" fmla="*/ 273541 h 273433"/>
                  <a:gd name="connsiteX18" fmla="*/ 655155 w 655474"/>
                  <a:gd name="connsiteY18" fmla="*/ 219024 h 273433"/>
                  <a:gd name="connsiteX19" fmla="*/ 655155 w 655474"/>
                  <a:gd name="connsiteY19" fmla="*/ 137250 h 273433"/>
                  <a:gd name="connsiteX20" fmla="*/ 600638 w 655474"/>
                  <a:gd name="connsiteY20" fmla="*/ 82734 h 273433"/>
                  <a:gd name="connsiteX21" fmla="*/ 409831 w 655474"/>
                  <a:gd name="connsiteY21" fmla="*/ 82734 h 273433"/>
                  <a:gd name="connsiteX22" fmla="*/ 246282 w 655474"/>
                  <a:gd name="connsiteY22" fmla="*/ 82734 h 273433"/>
                  <a:gd name="connsiteX23" fmla="*/ 246282 w 655474"/>
                  <a:gd name="connsiteY23" fmla="*/ 55475 h 273433"/>
                  <a:gd name="connsiteX24" fmla="*/ 409831 w 655474"/>
                  <a:gd name="connsiteY24" fmla="*/ 55475 h 273433"/>
                  <a:gd name="connsiteX25" fmla="*/ 409831 w 655474"/>
                  <a:gd name="connsiteY25" fmla="*/ 82734 h 27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5474" h="273433">
                    <a:moveTo>
                      <a:pt x="600638" y="82734"/>
                    </a:moveTo>
                    <a:lnTo>
                      <a:pt x="464348" y="82734"/>
                    </a:lnTo>
                    <a:lnTo>
                      <a:pt x="464348" y="55475"/>
                    </a:lnTo>
                    <a:cubicBezTo>
                      <a:pt x="464348" y="25409"/>
                      <a:pt x="439899" y="958"/>
                      <a:pt x="409831" y="958"/>
                    </a:cubicBezTo>
                    <a:lnTo>
                      <a:pt x="246282" y="958"/>
                    </a:lnTo>
                    <a:cubicBezTo>
                      <a:pt x="216216" y="958"/>
                      <a:pt x="191765" y="25408"/>
                      <a:pt x="191765" y="55475"/>
                    </a:cubicBezTo>
                    <a:lnTo>
                      <a:pt x="191765" y="82733"/>
                    </a:lnTo>
                    <a:lnTo>
                      <a:pt x="55475" y="82733"/>
                    </a:lnTo>
                    <a:cubicBezTo>
                      <a:pt x="25408" y="82734"/>
                      <a:pt x="958" y="107184"/>
                      <a:pt x="958" y="137250"/>
                    </a:cubicBezTo>
                    <a:lnTo>
                      <a:pt x="958" y="219024"/>
                    </a:lnTo>
                    <a:cubicBezTo>
                      <a:pt x="958" y="249092"/>
                      <a:pt x="25408" y="273541"/>
                      <a:pt x="55475" y="273541"/>
                    </a:cubicBezTo>
                    <a:lnTo>
                      <a:pt x="273541" y="273541"/>
                    </a:lnTo>
                    <a:lnTo>
                      <a:pt x="273541" y="259912"/>
                    </a:lnTo>
                    <a:cubicBezTo>
                      <a:pt x="273541" y="252378"/>
                      <a:pt x="279637" y="246282"/>
                      <a:pt x="287171" y="246282"/>
                    </a:cubicBezTo>
                    <a:lnTo>
                      <a:pt x="368945" y="246282"/>
                    </a:lnTo>
                    <a:cubicBezTo>
                      <a:pt x="376479" y="246282"/>
                      <a:pt x="382575" y="252378"/>
                      <a:pt x="382575" y="259912"/>
                    </a:cubicBezTo>
                    <a:lnTo>
                      <a:pt x="382575" y="273541"/>
                    </a:lnTo>
                    <a:lnTo>
                      <a:pt x="600641" y="273541"/>
                    </a:lnTo>
                    <a:cubicBezTo>
                      <a:pt x="630706" y="273541"/>
                      <a:pt x="655155" y="249092"/>
                      <a:pt x="655155" y="219024"/>
                    </a:cubicBezTo>
                    <a:lnTo>
                      <a:pt x="655155" y="137250"/>
                    </a:lnTo>
                    <a:cubicBezTo>
                      <a:pt x="655155" y="107184"/>
                      <a:pt x="630706" y="82734"/>
                      <a:pt x="600638" y="82734"/>
                    </a:cubicBezTo>
                    <a:close/>
                    <a:moveTo>
                      <a:pt x="409831" y="82734"/>
                    </a:moveTo>
                    <a:lnTo>
                      <a:pt x="246282" y="82734"/>
                    </a:lnTo>
                    <a:lnTo>
                      <a:pt x="246282" y="55475"/>
                    </a:lnTo>
                    <a:lnTo>
                      <a:pt x="409831" y="55475"/>
                    </a:lnTo>
                    <a:lnTo>
                      <a:pt x="409831" y="82734"/>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6" name="Forma libre 398">
                <a:extLst>
                  <a:ext uri="{FF2B5EF4-FFF2-40B4-BE49-F238E27FC236}">
                    <a16:creationId xmlns="" xmlns:a16="http://schemas.microsoft.com/office/drawing/2014/main" id="{5DF11C2C-07A2-4ED8-911A-1082251289D7}"/>
                  </a:ext>
                </a:extLst>
              </p:cNvPr>
              <p:cNvSpPr/>
              <p:nvPr/>
            </p:nvSpPr>
            <p:spPr>
              <a:xfrm>
                <a:off x="10209280" y="11644646"/>
                <a:ext cx="461642" cy="183576"/>
              </a:xfrm>
              <a:custGeom>
                <a:avLst/>
                <a:gdLst>
                  <a:gd name="connsiteX0" fmla="*/ 647595 w 655474"/>
                  <a:gd name="connsiteY0" fmla="*/ 2398 h 260656"/>
                  <a:gd name="connsiteX1" fmla="*/ 633300 w 655474"/>
                  <a:gd name="connsiteY1" fmla="*/ 3742 h 260656"/>
                  <a:gd name="connsiteX2" fmla="*/ 600637 w 655474"/>
                  <a:gd name="connsiteY2" fmla="*/ 14949 h 260656"/>
                  <a:gd name="connsiteX3" fmla="*/ 382574 w 655474"/>
                  <a:gd name="connsiteY3" fmla="*/ 14949 h 260656"/>
                  <a:gd name="connsiteX4" fmla="*/ 382574 w 655474"/>
                  <a:gd name="connsiteY4" fmla="*/ 55836 h 260656"/>
                  <a:gd name="connsiteX5" fmla="*/ 368944 w 655474"/>
                  <a:gd name="connsiteY5" fmla="*/ 69466 h 260656"/>
                  <a:gd name="connsiteX6" fmla="*/ 287169 w 655474"/>
                  <a:gd name="connsiteY6" fmla="*/ 69466 h 260656"/>
                  <a:gd name="connsiteX7" fmla="*/ 273540 w 655474"/>
                  <a:gd name="connsiteY7" fmla="*/ 55836 h 260656"/>
                  <a:gd name="connsiteX8" fmla="*/ 273540 w 655474"/>
                  <a:gd name="connsiteY8" fmla="*/ 14949 h 260656"/>
                  <a:gd name="connsiteX9" fmla="*/ 55475 w 655474"/>
                  <a:gd name="connsiteY9" fmla="*/ 14949 h 260656"/>
                  <a:gd name="connsiteX10" fmla="*/ 22813 w 655474"/>
                  <a:gd name="connsiteY10" fmla="*/ 3742 h 260656"/>
                  <a:gd name="connsiteX11" fmla="*/ 8517 w 655474"/>
                  <a:gd name="connsiteY11" fmla="*/ 2398 h 260656"/>
                  <a:gd name="connsiteX12" fmla="*/ 958 w 655474"/>
                  <a:gd name="connsiteY12" fmla="*/ 14604 h 260656"/>
                  <a:gd name="connsiteX13" fmla="*/ 958 w 655474"/>
                  <a:gd name="connsiteY13" fmla="*/ 205757 h 260656"/>
                  <a:gd name="connsiteX14" fmla="*/ 55475 w 655474"/>
                  <a:gd name="connsiteY14" fmla="*/ 260274 h 260656"/>
                  <a:gd name="connsiteX15" fmla="*/ 600640 w 655474"/>
                  <a:gd name="connsiteY15" fmla="*/ 260274 h 260656"/>
                  <a:gd name="connsiteX16" fmla="*/ 655157 w 655474"/>
                  <a:gd name="connsiteY16" fmla="*/ 205757 h 260656"/>
                  <a:gd name="connsiteX17" fmla="*/ 655157 w 655474"/>
                  <a:gd name="connsiteY17" fmla="*/ 14604 h 260656"/>
                  <a:gd name="connsiteX18" fmla="*/ 647595 w 655474"/>
                  <a:gd name="connsiteY18" fmla="*/ 2398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474" h="260656">
                    <a:moveTo>
                      <a:pt x="647595" y="2398"/>
                    </a:moveTo>
                    <a:cubicBezTo>
                      <a:pt x="642950" y="95"/>
                      <a:pt x="637400" y="628"/>
                      <a:pt x="633300" y="3742"/>
                    </a:cubicBezTo>
                    <a:cubicBezTo>
                      <a:pt x="623611" y="11076"/>
                      <a:pt x="612323" y="14949"/>
                      <a:pt x="600637" y="14949"/>
                    </a:cubicBezTo>
                    <a:lnTo>
                      <a:pt x="382574" y="14949"/>
                    </a:lnTo>
                    <a:lnTo>
                      <a:pt x="382574" y="55836"/>
                    </a:lnTo>
                    <a:cubicBezTo>
                      <a:pt x="382574" y="63370"/>
                      <a:pt x="376478" y="69466"/>
                      <a:pt x="368944" y="69466"/>
                    </a:cubicBezTo>
                    <a:lnTo>
                      <a:pt x="287169" y="69466"/>
                    </a:lnTo>
                    <a:cubicBezTo>
                      <a:pt x="279636" y="69466"/>
                      <a:pt x="273540" y="63370"/>
                      <a:pt x="273540" y="55836"/>
                    </a:cubicBezTo>
                    <a:lnTo>
                      <a:pt x="273540" y="14949"/>
                    </a:lnTo>
                    <a:lnTo>
                      <a:pt x="55475" y="14949"/>
                    </a:lnTo>
                    <a:cubicBezTo>
                      <a:pt x="43789" y="14949"/>
                      <a:pt x="32503" y="11076"/>
                      <a:pt x="22813" y="3742"/>
                    </a:cubicBezTo>
                    <a:cubicBezTo>
                      <a:pt x="18700" y="601"/>
                      <a:pt x="13163" y="68"/>
                      <a:pt x="8517" y="2398"/>
                    </a:cubicBezTo>
                    <a:cubicBezTo>
                      <a:pt x="3887" y="4701"/>
                      <a:pt x="958" y="9425"/>
                      <a:pt x="958" y="14604"/>
                    </a:cubicBezTo>
                    <a:lnTo>
                      <a:pt x="958" y="205757"/>
                    </a:lnTo>
                    <a:cubicBezTo>
                      <a:pt x="958" y="235823"/>
                      <a:pt x="25408" y="260274"/>
                      <a:pt x="55475" y="260274"/>
                    </a:cubicBezTo>
                    <a:lnTo>
                      <a:pt x="600640" y="260274"/>
                    </a:lnTo>
                    <a:cubicBezTo>
                      <a:pt x="630706" y="260274"/>
                      <a:pt x="655157" y="235825"/>
                      <a:pt x="655157" y="205757"/>
                    </a:cubicBezTo>
                    <a:lnTo>
                      <a:pt x="655157" y="14604"/>
                    </a:lnTo>
                    <a:cubicBezTo>
                      <a:pt x="655155" y="9425"/>
                      <a:pt x="652227" y="4701"/>
                      <a:pt x="647595" y="239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7" name="Group 196">
              <a:extLst>
                <a:ext uri="{FF2B5EF4-FFF2-40B4-BE49-F238E27FC236}">
                  <a16:creationId xmlns="" xmlns:a16="http://schemas.microsoft.com/office/drawing/2014/main" id="{0527F5B6-472E-456F-9EB8-39B85B4BB515}"/>
                </a:ext>
              </a:extLst>
            </p:cNvPr>
            <p:cNvGrpSpPr/>
            <p:nvPr/>
          </p:nvGrpSpPr>
          <p:grpSpPr>
            <a:xfrm>
              <a:off x="702542" y="2602554"/>
              <a:ext cx="720000" cy="720000"/>
              <a:chOff x="8357438" y="8235795"/>
              <a:chExt cx="603373" cy="453447"/>
            </a:xfrm>
          </p:grpSpPr>
          <p:sp>
            <p:nvSpPr>
              <p:cNvPr id="198" name="Forma libre 384">
                <a:extLst>
                  <a:ext uri="{FF2B5EF4-FFF2-40B4-BE49-F238E27FC236}">
                    <a16:creationId xmlns="" xmlns:a16="http://schemas.microsoft.com/office/drawing/2014/main" id="{7A937D36-4A9F-482E-A896-99A4F3FEE6CB}"/>
                  </a:ext>
                </a:extLst>
              </p:cNvPr>
              <p:cNvSpPr/>
              <p:nvPr/>
            </p:nvSpPr>
            <p:spPr>
              <a:xfrm>
                <a:off x="8658693" y="8235795"/>
                <a:ext cx="251831" cy="227118"/>
              </a:xfrm>
              <a:custGeom>
                <a:avLst/>
                <a:gdLst>
                  <a:gd name="connsiteX0" fmla="*/ 96362 w 273433"/>
                  <a:gd name="connsiteY0" fmla="*/ 246283 h 246601"/>
                  <a:gd name="connsiteX1" fmla="*/ 182122 w 273433"/>
                  <a:gd name="connsiteY1" fmla="*/ 191364 h 246601"/>
                  <a:gd name="connsiteX2" fmla="*/ 273541 w 273433"/>
                  <a:gd name="connsiteY2" fmla="*/ 96362 h 246601"/>
                  <a:gd name="connsiteX3" fmla="*/ 178137 w 273433"/>
                  <a:gd name="connsiteY3" fmla="*/ 958 h 246601"/>
                  <a:gd name="connsiteX4" fmla="*/ 92067 w 273433"/>
                  <a:gd name="connsiteY4" fmla="*/ 55910 h 246601"/>
                  <a:gd name="connsiteX5" fmla="*/ 958 w 273433"/>
                  <a:gd name="connsiteY5" fmla="*/ 150879 h 246601"/>
                  <a:gd name="connsiteX6" fmla="*/ 96362 w 273433"/>
                  <a:gd name="connsiteY6" fmla="*/ 246283 h 246601"/>
                  <a:gd name="connsiteX7" fmla="*/ 164508 w 273433"/>
                  <a:gd name="connsiteY7" fmla="*/ 69105 h 246601"/>
                  <a:gd name="connsiteX8" fmla="*/ 178137 w 273433"/>
                  <a:gd name="connsiteY8" fmla="*/ 55475 h 246601"/>
                  <a:gd name="connsiteX9" fmla="*/ 191767 w 273433"/>
                  <a:gd name="connsiteY9" fmla="*/ 69105 h 246601"/>
                  <a:gd name="connsiteX10" fmla="*/ 191767 w 273433"/>
                  <a:gd name="connsiteY10" fmla="*/ 123622 h 246601"/>
                  <a:gd name="connsiteX11" fmla="*/ 178137 w 273433"/>
                  <a:gd name="connsiteY11" fmla="*/ 137251 h 246601"/>
                  <a:gd name="connsiteX12" fmla="*/ 164508 w 273433"/>
                  <a:gd name="connsiteY12" fmla="*/ 123622 h 246601"/>
                  <a:gd name="connsiteX13" fmla="*/ 164508 w 273433"/>
                  <a:gd name="connsiteY13" fmla="*/ 69105 h 246601"/>
                  <a:gd name="connsiteX14" fmla="*/ 83966 w 273433"/>
                  <a:gd name="connsiteY14" fmla="*/ 84164 h 246601"/>
                  <a:gd name="connsiteX15" fmla="*/ 82733 w 273433"/>
                  <a:gd name="connsiteY15" fmla="*/ 96364 h 246601"/>
                  <a:gd name="connsiteX16" fmla="*/ 84984 w 273433"/>
                  <a:gd name="connsiteY16" fmla="*/ 116561 h 246601"/>
                  <a:gd name="connsiteX17" fmla="*/ 82733 w 273433"/>
                  <a:gd name="connsiteY17" fmla="*/ 123622 h 246601"/>
                  <a:gd name="connsiteX18" fmla="*/ 82733 w 273433"/>
                  <a:gd name="connsiteY18" fmla="*/ 178138 h 246601"/>
                  <a:gd name="connsiteX19" fmla="*/ 96362 w 273433"/>
                  <a:gd name="connsiteY19" fmla="*/ 191768 h 246601"/>
                  <a:gd name="connsiteX20" fmla="*/ 109992 w 273433"/>
                  <a:gd name="connsiteY20" fmla="*/ 178138 h 246601"/>
                  <a:gd name="connsiteX21" fmla="*/ 109992 w 273433"/>
                  <a:gd name="connsiteY21" fmla="*/ 162921 h 246601"/>
                  <a:gd name="connsiteX22" fmla="*/ 152939 w 273433"/>
                  <a:gd name="connsiteY22" fmla="*/ 187959 h 246601"/>
                  <a:gd name="connsiteX23" fmla="*/ 96362 w 273433"/>
                  <a:gd name="connsiteY23" fmla="*/ 219026 h 246601"/>
                  <a:gd name="connsiteX24" fmla="*/ 28217 w 273433"/>
                  <a:gd name="connsiteY24" fmla="*/ 150881 h 246601"/>
                  <a:gd name="connsiteX25" fmla="*/ 83966 w 273433"/>
                  <a:gd name="connsiteY25" fmla="*/ 84164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3433" h="246601">
                    <a:moveTo>
                      <a:pt x="96362" y="246283"/>
                    </a:moveTo>
                    <a:cubicBezTo>
                      <a:pt x="133337" y="246283"/>
                      <a:pt x="166488" y="224502"/>
                      <a:pt x="182122" y="191364"/>
                    </a:cubicBezTo>
                    <a:cubicBezTo>
                      <a:pt x="232840" y="189223"/>
                      <a:pt x="273541" y="147598"/>
                      <a:pt x="273541" y="96362"/>
                    </a:cubicBezTo>
                    <a:cubicBezTo>
                      <a:pt x="273541" y="43762"/>
                      <a:pt x="230737" y="958"/>
                      <a:pt x="178137" y="958"/>
                    </a:cubicBezTo>
                    <a:cubicBezTo>
                      <a:pt x="140048" y="958"/>
                      <a:pt x="107350" y="23554"/>
                      <a:pt x="92067" y="55910"/>
                    </a:cubicBezTo>
                    <a:cubicBezTo>
                      <a:pt x="41494" y="58211"/>
                      <a:pt x="958" y="99751"/>
                      <a:pt x="958" y="150879"/>
                    </a:cubicBezTo>
                    <a:cubicBezTo>
                      <a:pt x="958" y="203480"/>
                      <a:pt x="43762" y="246283"/>
                      <a:pt x="96362" y="246283"/>
                    </a:cubicBezTo>
                    <a:close/>
                    <a:moveTo>
                      <a:pt x="164508" y="69105"/>
                    </a:moveTo>
                    <a:cubicBezTo>
                      <a:pt x="164508" y="61571"/>
                      <a:pt x="170604" y="55475"/>
                      <a:pt x="178137" y="55475"/>
                    </a:cubicBezTo>
                    <a:cubicBezTo>
                      <a:pt x="185671" y="55475"/>
                      <a:pt x="191767" y="61571"/>
                      <a:pt x="191767" y="69105"/>
                    </a:cubicBezTo>
                    <a:lnTo>
                      <a:pt x="191767" y="123622"/>
                    </a:lnTo>
                    <a:cubicBezTo>
                      <a:pt x="191767" y="131155"/>
                      <a:pt x="185671" y="137251"/>
                      <a:pt x="178137" y="137251"/>
                    </a:cubicBezTo>
                    <a:cubicBezTo>
                      <a:pt x="170604" y="137251"/>
                      <a:pt x="164508" y="131155"/>
                      <a:pt x="164508" y="123622"/>
                    </a:cubicBezTo>
                    <a:lnTo>
                      <a:pt x="164508" y="69105"/>
                    </a:lnTo>
                    <a:close/>
                    <a:moveTo>
                      <a:pt x="83966" y="84164"/>
                    </a:moveTo>
                    <a:cubicBezTo>
                      <a:pt x="83442" y="88202"/>
                      <a:pt x="82733" y="92187"/>
                      <a:pt x="82733" y="96364"/>
                    </a:cubicBezTo>
                    <a:cubicBezTo>
                      <a:pt x="82733" y="103304"/>
                      <a:pt x="83570" y="110038"/>
                      <a:pt x="84984" y="116561"/>
                    </a:cubicBezTo>
                    <a:cubicBezTo>
                      <a:pt x="83684" y="118650"/>
                      <a:pt x="82733" y="120977"/>
                      <a:pt x="82733" y="123622"/>
                    </a:cubicBezTo>
                    <a:lnTo>
                      <a:pt x="82733" y="178138"/>
                    </a:lnTo>
                    <a:cubicBezTo>
                      <a:pt x="82733" y="185672"/>
                      <a:pt x="88829" y="191768"/>
                      <a:pt x="96362" y="191768"/>
                    </a:cubicBezTo>
                    <a:cubicBezTo>
                      <a:pt x="103896" y="191768"/>
                      <a:pt x="109992" y="185672"/>
                      <a:pt x="109992" y="178138"/>
                    </a:cubicBezTo>
                    <a:lnTo>
                      <a:pt x="109992" y="162921"/>
                    </a:lnTo>
                    <a:cubicBezTo>
                      <a:pt x="121630" y="174834"/>
                      <a:pt x="136440" y="183404"/>
                      <a:pt x="152939" y="187959"/>
                    </a:cubicBezTo>
                    <a:cubicBezTo>
                      <a:pt x="140578" y="206943"/>
                      <a:pt x="119516" y="219026"/>
                      <a:pt x="96362" y="219026"/>
                    </a:cubicBezTo>
                    <a:cubicBezTo>
                      <a:pt x="58776" y="219026"/>
                      <a:pt x="28217" y="188453"/>
                      <a:pt x="28217" y="150881"/>
                    </a:cubicBezTo>
                    <a:cubicBezTo>
                      <a:pt x="28216" y="117773"/>
                      <a:pt x="51986" y="90186"/>
                      <a:pt x="83966" y="84164"/>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9" name="Forma libre 385">
                <a:extLst>
                  <a:ext uri="{FF2B5EF4-FFF2-40B4-BE49-F238E27FC236}">
                    <a16:creationId xmlns="" xmlns:a16="http://schemas.microsoft.com/office/drawing/2014/main" id="{7E3F66C6-119A-437B-BFBB-EC711F4088BD}"/>
                  </a:ext>
                </a:extLst>
              </p:cNvPr>
              <p:cNvSpPr/>
              <p:nvPr/>
            </p:nvSpPr>
            <p:spPr>
              <a:xfrm>
                <a:off x="8357438" y="8411529"/>
                <a:ext cx="148275" cy="227118"/>
              </a:xfrm>
              <a:custGeom>
                <a:avLst/>
                <a:gdLst>
                  <a:gd name="connsiteX0" fmla="*/ 128252 w 160993"/>
                  <a:gd name="connsiteY0" fmla="*/ 23422 h 246601"/>
                  <a:gd name="connsiteX1" fmla="*/ 17249 w 160993"/>
                  <a:gd name="connsiteY1" fmla="*/ 1222 h 246601"/>
                  <a:gd name="connsiteX2" fmla="*/ 5936 w 160993"/>
                  <a:gd name="connsiteY2" fmla="*/ 4043 h 246601"/>
                  <a:gd name="connsiteX3" fmla="*/ 958 w 160993"/>
                  <a:gd name="connsiteY3" fmla="*/ 14584 h 246601"/>
                  <a:gd name="connsiteX4" fmla="*/ 958 w 160993"/>
                  <a:gd name="connsiteY4" fmla="*/ 232650 h 246601"/>
                  <a:gd name="connsiteX5" fmla="*/ 14588 w 160993"/>
                  <a:gd name="connsiteY5" fmla="*/ 246280 h 246601"/>
                  <a:gd name="connsiteX6" fmla="*/ 99982 w 160993"/>
                  <a:gd name="connsiteY6" fmla="*/ 246280 h 246601"/>
                  <a:gd name="connsiteX7" fmla="*/ 140471 w 160993"/>
                  <a:gd name="connsiteY7" fmla="*/ 211182 h 246601"/>
                  <a:gd name="connsiteX8" fmla="*/ 160728 w 160993"/>
                  <a:gd name="connsiteY8" fmla="*/ 69300 h 246601"/>
                  <a:gd name="connsiteX9" fmla="*/ 128252 w 160993"/>
                  <a:gd name="connsiteY9" fmla="*/ 23422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93" h="246601">
                    <a:moveTo>
                      <a:pt x="128252" y="23422"/>
                    </a:moveTo>
                    <a:lnTo>
                      <a:pt x="17249" y="1222"/>
                    </a:lnTo>
                    <a:cubicBezTo>
                      <a:pt x="13283" y="423"/>
                      <a:pt x="9104" y="1462"/>
                      <a:pt x="5936" y="4043"/>
                    </a:cubicBezTo>
                    <a:cubicBezTo>
                      <a:pt x="2794" y="6638"/>
                      <a:pt x="958" y="10498"/>
                      <a:pt x="958" y="14584"/>
                    </a:cubicBezTo>
                    <a:lnTo>
                      <a:pt x="958" y="232650"/>
                    </a:lnTo>
                    <a:cubicBezTo>
                      <a:pt x="958" y="240184"/>
                      <a:pt x="7054" y="246280"/>
                      <a:pt x="14588" y="246280"/>
                    </a:cubicBezTo>
                    <a:lnTo>
                      <a:pt x="99982" y="246280"/>
                    </a:lnTo>
                    <a:cubicBezTo>
                      <a:pt x="120213" y="246280"/>
                      <a:pt x="137622" y="231186"/>
                      <a:pt x="140471" y="211182"/>
                    </a:cubicBezTo>
                    <a:lnTo>
                      <a:pt x="160728" y="69300"/>
                    </a:lnTo>
                    <a:cubicBezTo>
                      <a:pt x="163789" y="47818"/>
                      <a:pt x="149548" y="27668"/>
                      <a:pt x="128252" y="23422"/>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200" name="Forma libre 386">
                <a:extLst>
                  <a:ext uri="{FF2B5EF4-FFF2-40B4-BE49-F238E27FC236}">
                    <a16:creationId xmlns="" xmlns:a16="http://schemas.microsoft.com/office/drawing/2014/main" id="{BE8C97FB-1E02-4A54-ABFF-1F6F616BFFB9}"/>
                  </a:ext>
                </a:extLst>
              </p:cNvPr>
              <p:cNvSpPr/>
              <p:nvPr/>
            </p:nvSpPr>
            <p:spPr>
              <a:xfrm>
                <a:off x="8508927" y="8449179"/>
                <a:ext cx="451884" cy="240063"/>
              </a:xfrm>
              <a:custGeom>
                <a:avLst/>
                <a:gdLst>
                  <a:gd name="connsiteX0" fmla="*/ 408897 w 490647"/>
                  <a:gd name="connsiteY0" fmla="*/ 82737 h 260656"/>
                  <a:gd name="connsiteX1" fmla="*/ 337377 w 490647"/>
                  <a:gd name="connsiteY1" fmla="*/ 95278 h 260656"/>
                  <a:gd name="connsiteX2" fmla="*/ 327113 w 490647"/>
                  <a:gd name="connsiteY2" fmla="*/ 109176 h 260656"/>
                  <a:gd name="connsiteX3" fmla="*/ 327122 w 490647"/>
                  <a:gd name="connsiteY3" fmla="*/ 109995 h 260656"/>
                  <a:gd name="connsiteX4" fmla="*/ 301594 w 490647"/>
                  <a:gd name="connsiteY4" fmla="*/ 160998 h 260656"/>
                  <a:gd name="connsiteX5" fmla="*/ 237175 w 490647"/>
                  <a:gd name="connsiteY5" fmla="*/ 178446 h 260656"/>
                  <a:gd name="connsiteX6" fmla="*/ 84567 w 490647"/>
                  <a:gd name="connsiteY6" fmla="*/ 149425 h 260656"/>
                  <a:gd name="connsiteX7" fmla="*/ 74270 w 490647"/>
                  <a:gd name="connsiteY7" fmla="*/ 133657 h 260656"/>
                  <a:gd name="connsiteX8" fmla="*/ 91541 w 490647"/>
                  <a:gd name="connsiteY8" fmla="*/ 123063 h 260656"/>
                  <a:gd name="connsiteX9" fmla="*/ 237175 w 490647"/>
                  <a:gd name="connsiteY9" fmla="*/ 151186 h 260656"/>
                  <a:gd name="connsiteX10" fmla="*/ 285303 w 490647"/>
                  <a:gd name="connsiteY10" fmla="*/ 139141 h 260656"/>
                  <a:gd name="connsiteX11" fmla="*/ 299864 w 490647"/>
                  <a:gd name="connsiteY11" fmla="*/ 109992 h 260656"/>
                  <a:gd name="connsiteX12" fmla="*/ 299159 w 490647"/>
                  <a:gd name="connsiteY12" fmla="*/ 103516 h 260656"/>
                  <a:gd name="connsiteX13" fmla="*/ 193547 w 490647"/>
                  <a:gd name="connsiteY13" fmla="*/ 42113 h 260656"/>
                  <a:gd name="connsiteX14" fmla="*/ 135304 w 490647"/>
                  <a:gd name="connsiteY14" fmla="*/ 20630 h 260656"/>
                  <a:gd name="connsiteX15" fmla="*/ 68170 w 490647"/>
                  <a:gd name="connsiteY15" fmla="*/ 958 h 260656"/>
                  <a:gd name="connsiteX16" fmla="*/ 35360 w 490647"/>
                  <a:gd name="connsiteY16" fmla="*/ 3213 h 260656"/>
                  <a:gd name="connsiteX17" fmla="*/ 23585 w 490647"/>
                  <a:gd name="connsiteY17" fmla="*/ 17764 h 260656"/>
                  <a:gd name="connsiteX18" fmla="*/ 23209 w 490647"/>
                  <a:gd name="connsiteY18" fmla="*/ 32275 h 260656"/>
                  <a:gd name="connsiteX19" fmla="*/ 2952 w 490647"/>
                  <a:gd name="connsiteY19" fmla="*/ 174197 h 260656"/>
                  <a:gd name="connsiteX20" fmla="*/ 2073 w 490647"/>
                  <a:gd name="connsiteY20" fmla="*/ 177883 h 260656"/>
                  <a:gd name="connsiteX21" fmla="*/ 1354 w 490647"/>
                  <a:gd name="connsiteY21" fmla="*/ 180611 h 260656"/>
                  <a:gd name="connsiteX22" fmla="*/ 9020 w 490647"/>
                  <a:gd name="connsiteY22" fmla="*/ 196317 h 260656"/>
                  <a:gd name="connsiteX23" fmla="*/ 204459 w 490647"/>
                  <a:gd name="connsiteY23" fmla="*/ 259910 h 260656"/>
                  <a:gd name="connsiteX24" fmla="*/ 438177 w 490647"/>
                  <a:gd name="connsiteY24" fmla="*/ 171002 h 260656"/>
                  <a:gd name="connsiteX25" fmla="*/ 482233 w 490647"/>
                  <a:gd name="connsiteY25" fmla="*/ 149861 h 260656"/>
                  <a:gd name="connsiteX26" fmla="*/ 490667 w 490647"/>
                  <a:gd name="connsiteY26" fmla="*/ 137746 h 260656"/>
                  <a:gd name="connsiteX27" fmla="*/ 408897 w 490647"/>
                  <a:gd name="connsiteY27" fmla="*/ 82737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0647" h="260656">
                    <a:moveTo>
                      <a:pt x="408897" y="82737"/>
                    </a:moveTo>
                    <a:cubicBezTo>
                      <a:pt x="391880" y="82737"/>
                      <a:pt x="363181" y="88803"/>
                      <a:pt x="337377" y="95278"/>
                    </a:cubicBezTo>
                    <a:cubicBezTo>
                      <a:pt x="331059" y="96863"/>
                      <a:pt x="326970" y="102664"/>
                      <a:pt x="327113" y="109176"/>
                    </a:cubicBezTo>
                    <a:cubicBezTo>
                      <a:pt x="327119" y="109448"/>
                      <a:pt x="327122" y="109720"/>
                      <a:pt x="327122" y="109995"/>
                    </a:cubicBezTo>
                    <a:cubicBezTo>
                      <a:pt x="327122" y="130611"/>
                      <a:pt x="318045" y="148712"/>
                      <a:pt x="301594" y="160998"/>
                    </a:cubicBezTo>
                    <a:cubicBezTo>
                      <a:pt x="285649" y="172897"/>
                      <a:pt x="265179" y="178446"/>
                      <a:pt x="237175" y="178446"/>
                    </a:cubicBezTo>
                    <a:cubicBezTo>
                      <a:pt x="200499" y="178446"/>
                      <a:pt x="150586" y="168949"/>
                      <a:pt x="84567" y="149425"/>
                    </a:cubicBezTo>
                    <a:cubicBezTo>
                      <a:pt x="77753" y="147410"/>
                      <a:pt x="72937" y="140637"/>
                      <a:pt x="74270" y="133657"/>
                    </a:cubicBezTo>
                    <a:cubicBezTo>
                      <a:pt x="75806" y="125607"/>
                      <a:pt x="83929" y="120786"/>
                      <a:pt x="91541" y="123063"/>
                    </a:cubicBezTo>
                    <a:cubicBezTo>
                      <a:pt x="154523" y="141723"/>
                      <a:pt x="203502" y="151186"/>
                      <a:pt x="237175" y="151186"/>
                    </a:cubicBezTo>
                    <a:cubicBezTo>
                      <a:pt x="265845" y="151186"/>
                      <a:pt x="278382" y="144318"/>
                      <a:pt x="285303" y="139141"/>
                    </a:cubicBezTo>
                    <a:cubicBezTo>
                      <a:pt x="294832" y="132033"/>
                      <a:pt x="299864" y="121958"/>
                      <a:pt x="299864" y="109992"/>
                    </a:cubicBezTo>
                    <a:cubicBezTo>
                      <a:pt x="299864" y="107706"/>
                      <a:pt x="299448" y="105648"/>
                      <a:pt x="299159" y="103516"/>
                    </a:cubicBezTo>
                    <a:cubicBezTo>
                      <a:pt x="293999" y="65889"/>
                      <a:pt x="244454" y="52453"/>
                      <a:pt x="193547" y="42113"/>
                    </a:cubicBezTo>
                    <a:cubicBezTo>
                      <a:pt x="169909" y="37321"/>
                      <a:pt x="152313" y="28843"/>
                      <a:pt x="135304" y="20630"/>
                    </a:cubicBezTo>
                    <a:cubicBezTo>
                      <a:pt x="114328" y="10514"/>
                      <a:pt x="94523" y="958"/>
                      <a:pt x="68170" y="958"/>
                    </a:cubicBezTo>
                    <a:cubicBezTo>
                      <a:pt x="57722" y="958"/>
                      <a:pt x="46687" y="1719"/>
                      <a:pt x="35360" y="3213"/>
                    </a:cubicBezTo>
                    <a:cubicBezTo>
                      <a:pt x="28208" y="4156"/>
                      <a:pt x="23046" y="10571"/>
                      <a:pt x="23585" y="17764"/>
                    </a:cubicBezTo>
                    <a:cubicBezTo>
                      <a:pt x="23981" y="23048"/>
                      <a:pt x="23874" y="27788"/>
                      <a:pt x="23209" y="32275"/>
                    </a:cubicBezTo>
                    <a:lnTo>
                      <a:pt x="2952" y="174197"/>
                    </a:lnTo>
                    <a:cubicBezTo>
                      <a:pt x="2765" y="175474"/>
                      <a:pt x="2392" y="176673"/>
                      <a:pt x="2073" y="177883"/>
                    </a:cubicBezTo>
                    <a:cubicBezTo>
                      <a:pt x="2046" y="178003"/>
                      <a:pt x="1380" y="180505"/>
                      <a:pt x="1354" y="180611"/>
                    </a:cubicBezTo>
                    <a:cubicBezTo>
                      <a:pt x="-217" y="187012"/>
                      <a:pt x="3004" y="193628"/>
                      <a:pt x="9020" y="196317"/>
                    </a:cubicBezTo>
                    <a:cubicBezTo>
                      <a:pt x="73865" y="225331"/>
                      <a:pt x="160431" y="259910"/>
                      <a:pt x="204459" y="259910"/>
                    </a:cubicBezTo>
                    <a:cubicBezTo>
                      <a:pt x="257325" y="259910"/>
                      <a:pt x="366172" y="206406"/>
                      <a:pt x="438177" y="171002"/>
                    </a:cubicBezTo>
                    <a:cubicBezTo>
                      <a:pt x="456763" y="161868"/>
                      <a:pt x="472165" y="154286"/>
                      <a:pt x="482233" y="149861"/>
                    </a:cubicBezTo>
                    <a:cubicBezTo>
                      <a:pt x="487111" y="147718"/>
                      <a:pt x="490610" y="143074"/>
                      <a:pt x="490667" y="137746"/>
                    </a:cubicBezTo>
                    <a:cubicBezTo>
                      <a:pt x="491017" y="105382"/>
                      <a:pt x="457299" y="82737"/>
                      <a:pt x="408897" y="8273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grpSp>
        <p:nvGrpSpPr>
          <p:cNvPr id="37" name="Group 36">
            <a:extLst>
              <a:ext uri="{FF2B5EF4-FFF2-40B4-BE49-F238E27FC236}">
                <a16:creationId xmlns="" xmlns:a16="http://schemas.microsoft.com/office/drawing/2014/main" id="{782CB10B-6574-4044-AABB-4C0FA4147E7B}"/>
              </a:ext>
            </a:extLst>
          </p:cNvPr>
          <p:cNvGrpSpPr/>
          <p:nvPr/>
        </p:nvGrpSpPr>
        <p:grpSpPr>
          <a:xfrm>
            <a:off x="2679853" y="2229151"/>
            <a:ext cx="1290830" cy="1205304"/>
            <a:chOff x="7315104" y="4378416"/>
            <a:chExt cx="10984839" cy="8583633"/>
          </a:xfrm>
        </p:grpSpPr>
        <p:grpSp>
          <p:nvGrpSpPr>
            <p:cNvPr id="38" name="Group 37">
              <a:extLst>
                <a:ext uri="{FF2B5EF4-FFF2-40B4-BE49-F238E27FC236}">
                  <a16:creationId xmlns="" xmlns:a16="http://schemas.microsoft.com/office/drawing/2014/main" id="{CEAED9D9-CDB2-4FAB-9DEF-FC747B66B654}"/>
                </a:ext>
              </a:extLst>
            </p:cNvPr>
            <p:cNvGrpSpPr/>
            <p:nvPr/>
          </p:nvGrpSpPr>
          <p:grpSpPr>
            <a:xfrm rot="10800000">
              <a:off x="13780795" y="4560736"/>
              <a:ext cx="3672677" cy="6366506"/>
              <a:chOff x="1611085" y="2328424"/>
              <a:chExt cx="2171665" cy="3758968"/>
            </a:xfrm>
          </p:grpSpPr>
          <p:grpSp>
            <p:nvGrpSpPr>
              <p:cNvPr id="162" name="Group 161">
                <a:extLst>
                  <a:ext uri="{FF2B5EF4-FFF2-40B4-BE49-F238E27FC236}">
                    <a16:creationId xmlns="" xmlns:a16="http://schemas.microsoft.com/office/drawing/2014/main" id="{978F363D-0A96-4346-A226-49E9B63B6A45}"/>
                  </a:ext>
                </a:extLst>
              </p:cNvPr>
              <p:cNvGrpSpPr/>
              <p:nvPr/>
            </p:nvGrpSpPr>
            <p:grpSpPr>
              <a:xfrm>
                <a:off x="1611085" y="2328424"/>
                <a:ext cx="2171665" cy="2093053"/>
                <a:chOff x="1611085" y="2328424"/>
                <a:chExt cx="4960524" cy="4780959"/>
              </a:xfrm>
            </p:grpSpPr>
            <p:sp>
              <p:nvSpPr>
                <p:cNvPr id="171" name="Parallelogram 170">
                  <a:extLst>
                    <a:ext uri="{FF2B5EF4-FFF2-40B4-BE49-F238E27FC236}">
                      <a16:creationId xmlns="" xmlns:a16="http://schemas.microsoft.com/office/drawing/2014/main" id="{0CE8E2FE-585B-4E65-A2A3-79F1F58B886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2" name="Parallelogram 171">
                  <a:extLst>
                    <a:ext uri="{FF2B5EF4-FFF2-40B4-BE49-F238E27FC236}">
                      <a16:creationId xmlns="" xmlns:a16="http://schemas.microsoft.com/office/drawing/2014/main" id="{B72838F1-0E09-447E-A155-039AEC6EABAE}"/>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3" name="Parallelogram 172">
                  <a:extLst>
                    <a:ext uri="{FF2B5EF4-FFF2-40B4-BE49-F238E27FC236}">
                      <a16:creationId xmlns="" xmlns:a16="http://schemas.microsoft.com/office/drawing/2014/main" id="{A2A37BC3-CFEF-406F-BA86-C081CCC1AE50}"/>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3" name="Group 162">
                <a:extLst>
                  <a:ext uri="{FF2B5EF4-FFF2-40B4-BE49-F238E27FC236}">
                    <a16:creationId xmlns="" xmlns:a16="http://schemas.microsoft.com/office/drawing/2014/main" id="{CE4A0721-B48A-4551-94CA-48EAC1F42AC5}"/>
                  </a:ext>
                </a:extLst>
              </p:cNvPr>
              <p:cNvGrpSpPr/>
              <p:nvPr/>
            </p:nvGrpSpPr>
            <p:grpSpPr>
              <a:xfrm>
                <a:off x="1611085" y="3161010"/>
                <a:ext cx="2171665" cy="2093053"/>
                <a:chOff x="1611085" y="2328424"/>
                <a:chExt cx="4960524" cy="4780959"/>
              </a:xfrm>
            </p:grpSpPr>
            <p:sp>
              <p:nvSpPr>
                <p:cNvPr id="168" name="Parallelogram 167">
                  <a:extLst>
                    <a:ext uri="{FF2B5EF4-FFF2-40B4-BE49-F238E27FC236}">
                      <a16:creationId xmlns="" xmlns:a16="http://schemas.microsoft.com/office/drawing/2014/main" id="{4620AB80-C565-435C-8F3E-3AEA01AC8B1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9" name="Parallelogram 168">
                  <a:extLst>
                    <a:ext uri="{FF2B5EF4-FFF2-40B4-BE49-F238E27FC236}">
                      <a16:creationId xmlns="" xmlns:a16="http://schemas.microsoft.com/office/drawing/2014/main" id="{14FA82C5-70A6-473F-8A6E-86CD921C532D}"/>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0" name="Parallelogram 169">
                  <a:extLst>
                    <a:ext uri="{FF2B5EF4-FFF2-40B4-BE49-F238E27FC236}">
                      <a16:creationId xmlns="" xmlns:a16="http://schemas.microsoft.com/office/drawing/2014/main" id="{D4F78DE5-8907-46EF-BC6C-FFDBA41D8BF3}"/>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4" name="Group 163">
                <a:extLst>
                  <a:ext uri="{FF2B5EF4-FFF2-40B4-BE49-F238E27FC236}">
                    <a16:creationId xmlns="" xmlns:a16="http://schemas.microsoft.com/office/drawing/2014/main" id="{FC8EC866-BBA6-463E-8A01-B6400750E847}"/>
                  </a:ext>
                </a:extLst>
              </p:cNvPr>
              <p:cNvGrpSpPr/>
              <p:nvPr/>
            </p:nvGrpSpPr>
            <p:grpSpPr>
              <a:xfrm>
                <a:off x="1611085" y="3994339"/>
                <a:ext cx="2171665" cy="2093053"/>
                <a:chOff x="1611085" y="2328424"/>
                <a:chExt cx="4960524" cy="4780959"/>
              </a:xfrm>
            </p:grpSpPr>
            <p:sp>
              <p:nvSpPr>
                <p:cNvPr id="165" name="Parallelogram 164">
                  <a:extLst>
                    <a:ext uri="{FF2B5EF4-FFF2-40B4-BE49-F238E27FC236}">
                      <a16:creationId xmlns="" xmlns:a16="http://schemas.microsoft.com/office/drawing/2014/main" id="{F31B58C3-C3E0-4550-A7D6-A415F983641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6" name="Parallelogram 165">
                  <a:extLst>
                    <a:ext uri="{FF2B5EF4-FFF2-40B4-BE49-F238E27FC236}">
                      <a16:creationId xmlns="" xmlns:a16="http://schemas.microsoft.com/office/drawing/2014/main" id="{95789389-97ED-4915-96FF-48892C2DCB7A}"/>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7" name="Parallelogram 166">
                  <a:extLst>
                    <a:ext uri="{FF2B5EF4-FFF2-40B4-BE49-F238E27FC236}">
                      <a16:creationId xmlns="" xmlns:a16="http://schemas.microsoft.com/office/drawing/2014/main" id="{19C48B6D-6F48-41D9-B40C-695BEBF69AAF}"/>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39" name="Group 38">
              <a:extLst>
                <a:ext uri="{FF2B5EF4-FFF2-40B4-BE49-F238E27FC236}">
                  <a16:creationId xmlns="" xmlns:a16="http://schemas.microsoft.com/office/drawing/2014/main" id="{5892506E-FA43-4286-B18B-6713FA41D7E1}"/>
                </a:ext>
              </a:extLst>
            </p:cNvPr>
            <p:cNvGrpSpPr/>
            <p:nvPr/>
          </p:nvGrpSpPr>
          <p:grpSpPr>
            <a:xfrm rot="10800000" flipH="1">
              <a:off x="8547876" y="4474691"/>
              <a:ext cx="3672677" cy="6366506"/>
              <a:chOff x="1611085" y="2328424"/>
              <a:chExt cx="2171665" cy="3758968"/>
            </a:xfrm>
          </p:grpSpPr>
          <p:grpSp>
            <p:nvGrpSpPr>
              <p:cNvPr id="148" name="Group 147">
                <a:extLst>
                  <a:ext uri="{FF2B5EF4-FFF2-40B4-BE49-F238E27FC236}">
                    <a16:creationId xmlns="" xmlns:a16="http://schemas.microsoft.com/office/drawing/2014/main" id="{0AC69464-FEF4-44E2-951C-44A370454D6B}"/>
                  </a:ext>
                </a:extLst>
              </p:cNvPr>
              <p:cNvGrpSpPr/>
              <p:nvPr/>
            </p:nvGrpSpPr>
            <p:grpSpPr>
              <a:xfrm>
                <a:off x="1611085" y="2328424"/>
                <a:ext cx="2171665" cy="2093053"/>
                <a:chOff x="1611085" y="2328424"/>
                <a:chExt cx="4960524" cy="4780959"/>
              </a:xfrm>
            </p:grpSpPr>
            <p:sp>
              <p:nvSpPr>
                <p:cNvPr id="159" name="Parallelogram 158">
                  <a:extLst>
                    <a:ext uri="{FF2B5EF4-FFF2-40B4-BE49-F238E27FC236}">
                      <a16:creationId xmlns="" xmlns:a16="http://schemas.microsoft.com/office/drawing/2014/main" id="{D9640C46-077F-4FE7-894C-782C2511957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0" name="Parallelogram 159">
                  <a:extLst>
                    <a:ext uri="{FF2B5EF4-FFF2-40B4-BE49-F238E27FC236}">
                      <a16:creationId xmlns="" xmlns:a16="http://schemas.microsoft.com/office/drawing/2014/main" id="{765B003F-7257-40EB-8391-861E516C44E1}"/>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1" name="Parallelogram 160">
                  <a:extLst>
                    <a:ext uri="{FF2B5EF4-FFF2-40B4-BE49-F238E27FC236}">
                      <a16:creationId xmlns="" xmlns:a16="http://schemas.microsoft.com/office/drawing/2014/main" id="{F06D9DF4-AAF5-4874-8102-0B7317957F1E}"/>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1" name="Group 150">
                <a:extLst>
                  <a:ext uri="{FF2B5EF4-FFF2-40B4-BE49-F238E27FC236}">
                    <a16:creationId xmlns="" xmlns:a16="http://schemas.microsoft.com/office/drawing/2014/main" id="{B5C1DEEF-DB7F-4D9F-957A-26128B61E90A}"/>
                  </a:ext>
                </a:extLst>
              </p:cNvPr>
              <p:cNvGrpSpPr/>
              <p:nvPr/>
            </p:nvGrpSpPr>
            <p:grpSpPr>
              <a:xfrm>
                <a:off x="1611085" y="3161010"/>
                <a:ext cx="2171665" cy="2093053"/>
                <a:chOff x="1611085" y="2328424"/>
                <a:chExt cx="4960524" cy="4780959"/>
              </a:xfrm>
            </p:grpSpPr>
            <p:sp>
              <p:nvSpPr>
                <p:cNvPr id="156" name="Parallelogram 155">
                  <a:extLst>
                    <a:ext uri="{FF2B5EF4-FFF2-40B4-BE49-F238E27FC236}">
                      <a16:creationId xmlns="" xmlns:a16="http://schemas.microsoft.com/office/drawing/2014/main" id="{B1934DF6-6694-40C5-B25E-A839E81DA1BC}"/>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7" name="Parallelogram 156">
                  <a:extLst>
                    <a:ext uri="{FF2B5EF4-FFF2-40B4-BE49-F238E27FC236}">
                      <a16:creationId xmlns="" xmlns:a16="http://schemas.microsoft.com/office/drawing/2014/main" id="{9F48FC7C-1FEC-4890-998D-37A34536BBED}"/>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8" name="Parallelogram 157">
                  <a:extLst>
                    <a:ext uri="{FF2B5EF4-FFF2-40B4-BE49-F238E27FC236}">
                      <a16:creationId xmlns="" xmlns:a16="http://schemas.microsoft.com/office/drawing/2014/main" id="{DA80A196-9F03-4AFF-8D27-561EE2B6E56C}"/>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2" name="Group 151">
                <a:extLst>
                  <a:ext uri="{FF2B5EF4-FFF2-40B4-BE49-F238E27FC236}">
                    <a16:creationId xmlns="" xmlns:a16="http://schemas.microsoft.com/office/drawing/2014/main" id="{294EEEAE-FED3-427F-B17E-32EDBBABC12A}"/>
                  </a:ext>
                </a:extLst>
              </p:cNvPr>
              <p:cNvGrpSpPr/>
              <p:nvPr/>
            </p:nvGrpSpPr>
            <p:grpSpPr>
              <a:xfrm>
                <a:off x="1611085" y="3994339"/>
                <a:ext cx="2171665" cy="2093053"/>
                <a:chOff x="1611085" y="2328424"/>
                <a:chExt cx="4960524" cy="4780959"/>
              </a:xfrm>
            </p:grpSpPr>
            <p:sp>
              <p:nvSpPr>
                <p:cNvPr id="153" name="Parallelogram 152">
                  <a:extLst>
                    <a:ext uri="{FF2B5EF4-FFF2-40B4-BE49-F238E27FC236}">
                      <a16:creationId xmlns="" xmlns:a16="http://schemas.microsoft.com/office/drawing/2014/main" id="{4ED141D6-82C6-42B5-8120-C3259682EF3F}"/>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4" name="Parallelogram 153">
                  <a:extLst>
                    <a:ext uri="{FF2B5EF4-FFF2-40B4-BE49-F238E27FC236}">
                      <a16:creationId xmlns="" xmlns:a16="http://schemas.microsoft.com/office/drawing/2014/main" id="{BF94FB0F-B36D-4370-B112-D38D42021921}"/>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5" name="Parallelogram 154">
                  <a:extLst>
                    <a:ext uri="{FF2B5EF4-FFF2-40B4-BE49-F238E27FC236}">
                      <a16:creationId xmlns="" xmlns:a16="http://schemas.microsoft.com/office/drawing/2014/main" id="{31DB8D1D-1CA4-457A-B3EF-2F2ACF40295B}"/>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0" name="Group 39">
              <a:extLst>
                <a:ext uri="{FF2B5EF4-FFF2-40B4-BE49-F238E27FC236}">
                  <a16:creationId xmlns="" xmlns:a16="http://schemas.microsoft.com/office/drawing/2014/main" id="{AC0C7971-12CE-4BD9-AE58-D9E5C2150388}"/>
                </a:ext>
              </a:extLst>
            </p:cNvPr>
            <p:cNvGrpSpPr/>
            <p:nvPr/>
          </p:nvGrpSpPr>
          <p:grpSpPr>
            <a:xfrm>
              <a:off x="8543758" y="8722057"/>
              <a:ext cx="7342855" cy="4239992"/>
              <a:chOff x="1609614" y="1046008"/>
              <a:chExt cx="4341852" cy="2540188"/>
            </a:xfrm>
          </p:grpSpPr>
          <p:grpSp>
            <p:nvGrpSpPr>
              <p:cNvPr id="125" name="Group 124">
                <a:extLst>
                  <a:ext uri="{FF2B5EF4-FFF2-40B4-BE49-F238E27FC236}">
                    <a16:creationId xmlns="" xmlns:a16="http://schemas.microsoft.com/office/drawing/2014/main" id="{9C711834-C981-4EF9-9227-45147573AA2B}"/>
                  </a:ext>
                </a:extLst>
              </p:cNvPr>
              <p:cNvGrpSpPr/>
              <p:nvPr/>
            </p:nvGrpSpPr>
            <p:grpSpPr>
              <a:xfrm>
                <a:off x="3056898" y="1894541"/>
                <a:ext cx="2894568" cy="1691655"/>
                <a:chOff x="3056898" y="1894541"/>
                <a:chExt cx="2894568" cy="1691655"/>
              </a:xfrm>
            </p:grpSpPr>
            <p:sp>
              <p:nvSpPr>
                <p:cNvPr id="145" name="Diamond 144">
                  <a:extLst>
                    <a:ext uri="{FF2B5EF4-FFF2-40B4-BE49-F238E27FC236}">
                      <a16:creationId xmlns="" xmlns:a16="http://schemas.microsoft.com/office/drawing/2014/main" id="{68340CC0-7C42-441C-9626-DC46C3AB7695}"/>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6" name="Diamond 145">
                  <a:extLst>
                    <a:ext uri="{FF2B5EF4-FFF2-40B4-BE49-F238E27FC236}">
                      <a16:creationId xmlns="" xmlns:a16="http://schemas.microsoft.com/office/drawing/2014/main" id="{5B3FA278-0901-47B3-A103-9D430940632B}"/>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7" name="Diamond 146">
                  <a:extLst>
                    <a:ext uri="{FF2B5EF4-FFF2-40B4-BE49-F238E27FC236}">
                      <a16:creationId xmlns="" xmlns:a16="http://schemas.microsoft.com/office/drawing/2014/main" id="{0A8FEA80-9206-4D3D-A3A9-3640767D39BE}"/>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6" name="Group 125">
                <a:extLst>
                  <a:ext uri="{FF2B5EF4-FFF2-40B4-BE49-F238E27FC236}">
                    <a16:creationId xmlns="" xmlns:a16="http://schemas.microsoft.com/office/drawing/2014/main" id="{F24F528D-6E87-48B1-BF4E-FEFC960EF012}"/>
                  </a:ext>
                </a:extLst>
              </p:cNvPr>
              <p:cNvGrpSpPr/>
              <p:nvPr/>
            </p:nvGrpSpPr>
            <p:grpSpPr>
              <a:xfrm>
                <a:off x="2332901" y="1469092"/>
                <a:ext cx="2894568" cy="1691655"/>
                <a:chOff x="3056898" y="1894541"/>
                <a:chExt cx="2894568" cy="1691655"/>
              </a:xfrm>
            </p:grpSpPr>
            <p:sp>
              <p:nvSpPr>
                <p:cNvPr id="135" name="Diamond 134">
                  <a:extLst>
                    <a:ext uri="{FF2B5EF4-FFF2-40B4-BE49-F238E27FC236}">
                      <a16:creationId xmlns="" xmlns:a16="http://schemas.microsoft.com/office/drawing/2014/main" id="{E2D71B0A-573F-4762-89B9-5BA5EDA4A201}"/>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3" name="Diamond 142">
                  <a:extLst>
                    <a:ext uri="{FF2B5EF4-FFF2-40B4-BE49-F238E27FC236}">
                      <a16:creationId xmlns="" xmlns:a16="http://schemas.microsoft.com/office/drawing/2014/main" id="{3DD51BB7-0962-44E3-BFF3-59CC139445FC}"/>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4" name="Diamond 143">
                  <a:extLst>
                    <a:ext uri="{FF2B5EF4-FFF2-40B4-BE49-F238E27FC236}">
                      <a16:creationId xmlns="" xmlns:a16="http://schemas.microsoft.com/office/drawing/2014/main" id="{676D2C3B-2103-4D31-89E7-C411EF0022D0}"/>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7" name="Group 126">
                <a:extLst>
                  <a:ext uri="{FF2B5EF4-FFF2-40B4-BE49-F238E27FC236}">
                    <a16:creationId xmlns="" xmlns:a16="http://schemas.microsoft.com/office/drawing/2014/main" id="{6C6925E4-2A37-4D0E-9AE4-1938453FB28E}"/>
                  </a:ext>
                </a:extLst>
              </p:cNvPr>
              <p:cNvGrpSpPr/>
              <p:nvPr/>
            </p:nvGrpSpPr>
            <p:grpSpPr>
              <a:xfrm>
                <a:off x="1609614" y="1046008"/>
                <a:ext cx="2894568" cy="1691655"/>
                <a:chOff x="3056898" y="1894541"/>
                <a:chExt cx="2894568" cy="1691655"/>
              </a:xfrm>
            </p:grpSpPr>
            <p:sp>
              <p:nvSpPr>
                <p:cNvPr id="128" name="Diamond 127">
                  <a:extLst>
                    <a:ext uri="{FF2B5EF4-FFF2-40B4-BE49-F238E27FC236}">
                      <a16:creationId xmlns="" xmlns:a16="http://schemas.microsoft.com/office/drawing/2014/main" id="{A94F00E7-2B09-45DC-A2CD-27F622493AC8}"/>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9" name="Diamond 128">
                  <a:extLst>
                    <a:ext uri="{FF2B5EF4-FFF2-40B4-BE49-F238E27FC236}">
                      <a16:creationId xmlns="" xmlns:a16="http://schemas.microsoft.com/office/drawing/2014/main" id="{35AB67B7-603B-4AEB-85B3-DF7CCAAD5D4E}"/>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32" name="Diamond 131">
                  <a:extLst>
                    <a:ext uri="{FF2B5EF4-FFF2-40B4-BE49-F238E27FC236}">
                      <a16:creationId xmlns="" xmlns:a16="http://schemas.microsoft.com/office/drawing/2014/main" id="{4CB48A3A-8970-4EA1-A2A9-9117680AEFCC}"/>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1" name="Group 40">
              <a:extLst>
                <a:ext uri="{FF2B5EF4-FFF2-40B4-BE49-F238E27FC236}">
                  <a16:creationId xmlns="" xmlns:a16="http://schemas.microsoft.com/office/drawing/2014/main" id="{8E46103E-8F06-433D-B6E9-ED872BCE48FE}"/>
                </a:ext>
              </a:extLst>
            </p:cNvPr>
            <p:cNvGrpSpPr/>
            <p:nvPr/>
          </p:nvGrpSpPr>
          <p:grpSpPr>
            <a:xfrm>
              <a:off x="8543758" y="4478141"/>
              <a:ext cx="7342855" cy="4250910"/>
              <a:chOff x="1609614" y="1046008"/>
              <a:chExt cx="4341852" cy="2540188"/>
            </a:xfrm>
          </p:grpSpPr>
          <p:grpSp>
            <p:nvGrpSpPr>
              <p:cNvPr id="113" name="Group 112">
                <a:extLst>
                  <a:ext uri="{FF2B5EF4-FFF2-40B4-BE49-F238E27FC236}">
                    <a16:creationId xmlns="" xmlns:a16="http://schemas.microsoft.com/office/drawing/2014/main" id="{67164989-67A4-454E-ACAE-1D838CD4A78C}"/>
                  </a:ext>
                </a:extLst>
              </p:cNvPr>
              <p:cNvGrpSpPr/>
              <p:nvPr/>
            </p:nvGrpSpPr>
            <p:grpSpPr>
              <a:xfrm>
                <a:off x="3056898" y="1894541"/>
                <a:ext cx="2894568" cy="1691655"/>
                <a:chOff x="3056898" y="1894541"/>
                <a:chExt cx="2894568" cy="1691655"/>
              </a:xfrm>
            </p:grpSpPr>
            <p:sp>
              <p:nvSpPr>
                <p:cNvPr id="122" name="Diamond 121">
                  <a:extLst>
                    <a:ext uri="{FF2B5EF4-FFF2-40B4-BE49-F238E27FC236}">
                      <a16:creationId xmlns="" xmlns:a16="http://schemas.microsoft.com/office/drawing/2014/main" id="{2BEC2F49-23EA-456B-B285-7AD9576B3F1E}"/>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3" name="Diamond 122">
                  <a:extLst>
                    <a:ext uri="{FF2B5EF4-FFF2-40B4-BE49-F238E27FC236}">
                      <a16:creationId xmlns="" xmlns:a16="http://schemas.microsoft.com/office/drawing/2014/main" id="{DD5AFF4A-DF66-4A02-9236-05BEAA400F55}"/>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4" name="Diamond 123">
                  <a:extLst>
                    <a:ext uri="{FF2B5EF4-FFF2-40B4-BE49-F238E27FC236}">
                      <a16:creationId xmlns="" xmlns:a16="http://schemas.microsoft.com/office/drawing/2014/main" id="{656D5621-CE8E-4F1C-954D-D50A4D29C345}"/>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4" name="Group 113">
                <a:extLst>
                  <a:ext uri="{FF2B5EF4-FFF2-40B4-BE49-F238E27FC236}">
                    <a16:creationId xmlns="" xmlns:a16="http://schemas.microsoft.com/office/drawing/2014/main" id="{0CF49C57-5FDC-4AD0-80EA-EC0DE3E74CE3}"/>
                  </a:ext>
                </a:extLst>
              </p:cNvPr>
              <p:cNvGrpSpPr/>
              <p:nvPr/>
            </p:nvGrpSpPr>
            <p:grpSpPr>
              <a:xfrm>
                <a:off x="2332901" y="1469092"/>
                <a:ext cx="2894568" cy="1691655"/>
                <a:chOff x="3056898" y="1894541"/>
                <a:chExt cx="2894568" cy="1691655"/>
              </a:xfrm>
            </p:grpSpPr>
            <p:sp>
              <p:nvSpPr>
                <p:cNvPr id="119" name="Diamond 118">
                  <a:extLst>
                    <a:ext uri="{FF2B5EF4-FFF2-40B4-BE49-F238E27FC236}">
                      <a16:creationId xmlns="" xmlns:a16="http://schemas.microsoft.com/office/drawing/2014/main" id="{523DF0AB-CD73-4B0D-94C0-E29CC5DD0FDF}"/>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0" name="Diamond 119">
                  <a:extLst>
                    <a:ext uri="{FF2B5EF4-FFF2-40B4-BE49-F238E27FC236}">
                      <a16:creationId xmlns="" xmlns:a16="http://schemas.microsoft.com/office/drawing/2014/main" id="{B6EC8875-A27A-43B0-BA5B-DE6A454D7EBE}"/>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1" name="Diamond 120">
                  <a:extLst>
                    <a:ext uri="{FF2B5EF4-FFF2-40B4-BE49-F238E27FC236}">
                      <a16:creationId xmlns="" xmlns:a16="http://schemas.microsoft.com/office/drawing/2014/main" id="{853EDD33-2AFA-4444-9827-46E9D361AECB}"/>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5" name="Group 114">
                <a:extLst>
                  <a:ext uri="{FF2B5EF4-FFF2-40B4-BE49-F238E27FC236}">
                    <a16:creationId xmlns="" xmlns:a16="http://schemas.microsoft.com/office/drawing/2014/main" id="{853C20B9-4C66-4D9D-A919-6888643FCECC}"/>
                  </a:ext>
                </a:extLst>
              </p:cNvPr>
              <p:cNvGrpSpPr/>
              <p:nvPr/>
            </p:nvGrpSpPr>
            <p:grpSpPr>
              <a:xfrm>
                <a:off x="1609614" y="1046008"/>
                <a:ext cx="2894568" cy="1691655"/>
                <a:chOff x="3056898" y="1894541"/>
                <a:chExt cx="2894568" cy="1691655"/>
              </a:xfrm>
            </p:grpSpPr>
            <p:sp>
              <p:nvSpPr>
                <p:cNvPr id="116" name="Diamond 115">
                  <a:extLst>
                    <a:ext uri="{FF2B5EF4-FFF2-40B4-BE49-F238E27FC236}">
                      <a16:creationId xmlns="" xmlns:a16="http://schemas.microsoft.com/office/drawing/2014/main" id="{16F5B7E4-0C8E-4E7C-88E1-829F02B48C40}"/>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7" name="Diamond 116">
                  <a:extLst>
                    <a:ext uri="{FF2B5EF4-FFF2-40B4-BE49-F238E27FC236}">
                      <a16:creationId xmlns="" xmlns:a16="http://schemas.microsoft.com/office/drawing/2014/main" id="{D42CBFDE-D372-4B38-8570-1DC128D6BF54}"/>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8" name="Diamond 117">
                  <a:extLst>
                    <a:ext uri="{FF2B5EF4-FFF2-40B4-BE49-F238E27FC236}">
                      <a16:creationId xmlns="" xmlns:a16="http://schemas.microsoft.com/office/drawing/2014/main" id="{08A2BE20-DA70-4B0D-A2AD-05D58610095B}"/>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2" name="Group 41">
              <a:extLst>
                <a:ext uri="{FF2B5EF4-FFF2-40B4-BE49-F238E27FC236}">
                  <a16:creationId xmlns="" xmlns:a16="http://schemas.microsoft.com/office/drawing/2014/main" id="{1683654B-E702-48AD-88CC-915E529A58A7}"/>
                </a:ext>
              </a:extLst>
            </p:cNvPr>
            <p:cNvGrpSpPr/>
            <p:nvPr/>
          </p:nvGrpSpPr>
          <p:grpSpPr>
            <a:xfrm>
              <a:off x="14170846" y="4378416"/>
              <a:ext cx="777490" cy="2189540"/>
              <a:chOff x="7376710" y="1160494"/>
              <a:chExt cx="509907" cy="1435983"/>
            </a:xfrm>
          </p:grpSpPr>
          <p:cxnSp>
            <p:nvCxnSpPr>
              <p:cNvPr id="111" name="Straight Connector 110">
                <a:extLst>
                  <a:ext uri="{FF2B5EF4-FFF2-40B4-BE49-F238E27FC236}">
                    <a16:creationId xmlns="" xmlns:a16="http://schemas.microsoft.com/office/drawing/2014/main" id="{6EF7C36C-FEBF-4794-A471-88481E14024E}"/>
                  </a:ext>
                </a:extLst>
              </p:cNvPr>
              <p:cNvCxnSpPr/>
              <p:nvPr/>
            </p:nvCxnSpPr>
            <p:spPr>
              <a:xfrm>
                <a:off x="7376710" y="1173672"/>
                <a:ext cx="0" cy="1422805"/>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CA0E2521-534D-4D68-B9D0-E52F5B69312B}"/>
                  </a:ext>
                </a:extLst>
              </p:cNvPr>
              <p:cNvCxnSpPr/>
              <p:nvPr/>
            </p:nvCxnSpPr>
            <p:spPr>
              <a:xfrm flipH="1">
                <a:off x="7383079" y="1160494"/>
                <a:ext cx="503538" cy="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 xmlns:a16="http://schemas.microsoft.com/office/drawing/2014/main" id="{3529EB7B-5D48-4DB2-BC2C-FC6132E5D532}"/>
                </a:ext>
              </a:extLst>
            </p:cNvPr>
            <p:cNvGrpSpPr/>
            <p:nvPr/>
          </p:nvGrpSpPr>
          <p:grpSpPr>
            <a:xfrm flipH="1">
              <a:off x="8179353" y="5231810"/>
              <a:ext cx="3161010" cy="4307442"/>
              <a:chOff x="7373759" y="1160494"/>
              <a:chExt cx="503538" cy="2824981"/>
            </a:xfrm>
          </p:grpSpPr>
          <p:cxnSp>
            <p:nvCxnSpPr>
              <p:cNvPr id="109" name="Straight Connector 108">
                <a:extLst>
                  <a:ext uri="{FF2B5EF4-FFF2-40B4-BE49-F238E27FC236}">
                    <a16:creationId xmlns="" xmlns:a16="http://schemas.microsoft.com/office/drawing/2014/main" id="{BD183F35-3EB7-4E86-BF7C-91DAD5A9A325}"/>
                  </a:ext>
                </a:extLst>
              </p:cNvPr>
              <p:cNvCxnSpPr/>
              <p:nvPr/>
            </p:nvCxnSpPr>
            <p:spPr>
              <a:xfrm flipH="1">
                <a:off x="7376710" y="1173672"/>
                <a:ext cx="0" cy="2811803"/>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DD40947D-D46B-4559-95FB-945C7EF66DB1}"/>
                  </a:ext>
                </a:extLst>
              </p:cNvPr>
              <p:cNvCxnSpPr/>
              <p:nvPr/>
            </p:nvCxnSpPr>
            <p:spPr>
              <a:xfrm flipH="1">
                <a:off x="7373759" y="1160494"/>
                <a:ext cx="503538" cy="0"/>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067C08C2-C70B-482E-8C45-763868502DC5}"/>
                </a:ext>
              </a:extLst>
            </p:cNvPr>
            <p:cNvGrpSpPr/>
            <p:nvPr/>
          </p:nvGrpSpPr>
          <p:grpSpPr>
            <a:xfrm>
              <a:off x="12216431" y="11942757"/>
              <a:ext cx="4561590" cy="237328"/>
              <a:chOff x="4894955" y="1160494"/>
              <a:chExt cx="2991663" cy="155649"/>
            </a:xfrm>
          </p:grpSpPr>
          <p:cxnSp>
            <p:nvCxnSpPr>
              <p:cNvPr id="107" name="Straight Connector 106">
                <a:extLst>
                  <a:ext uri="{FF2B5EF4-FFF2-40B4-BE49-F238E27FC236}">
                    <a16:creationId xmlns="" xmlns:a16="http://schemas.microsoft.com/office/drawing/2014/main" id="{C865CAD4-465C-4239-ADB9-275363EA7D7A}"/>
                  </a:ext>
                </a:extLst>
              </p:cNvPr>
              <p:cNvCxnSpPr/>
              <p:nvPr/>
            </p:nvCxnSpPr>
            <p:spPr>
              <a:xfrm>
                <a:off x="4894955" y="1173672"/>
                <a:ext cx="0" cy="142471"/>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08B333C7-BF5E-4443-BA30-443C07F50EC6}"/>
                  </a:ext>
                </a:extLst>
              </p:cNvPr>
              <p:cNvCxnSpPr/>
              <p:nvPr/>
            </p:nvCxnSpPr>
            <p:spPr>
              <a:xfrm flipH="1">
                <a:off x="4900250" y="1160494"/>
                <a:ext cx="2986368"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 xmlns:a16="http://schemas.microsoft.com/office/drawing/2014/main" id="{082E406A-6C6C-4C24-A83C-48BE3CABF254}"/>
                </a:ext>
              </a:extLst>
            </p:cNvPr>
            <p:cNvGrpSpPr/>
            <p:nvPr/>
          </p:nvGrpSpPr>
          <p:grpSpPr>
            <a:xfrm>
              <a:off x="8547876" y="6604958"/>
              <a:ext cx="3672677" cy="6357091"/>
              <a:chOff x="1611085" y="2328424"/>
              <a:chExt cx="2171665" cy="3758968"/>
            </a:xfrm>
          </p:grpSpPr>
          <p:grpSp>
            <p:nvGrpSpPr>
              <p:cNvPr id="95" name="Group 94">
                <a:extLst>
                  <a:ext uri="{FF2B5EF4-FFF2-40B4-BE49-F238E27FC236}">
                    <a16:creationId xmlns="" xmlns:a16="http://schemas.microsoft.com/office/drawing/2014/main" id="{F55FA6BB-5D18-410E-A600-0C9C45E4B60F}"/>
                  </a:ext>
                </a:extLst>
              </p:cNvPr>
              <p:cNvGrpSpPr/>
              <p:nvPr/>
            </p:nvGrpSpPr>
            <p:grpSpPr>
              <a:xfrm>
                <a:off x="1611085" y="2328424"/>
                <a:ext cx="2171665" cy="2093053"/>
                <a:chOff x="1611085" y="2328424"/>
                <a:chExt cx="4960524" cy="4780959"/>
              </a:xfrm>
            </p:grpSpPr>
            <p:sp>
              <p:nvSpPr>
                <p:cNvPr id="104" name="Parallelogram 103">
                  <a:extLst>
                    <a:ext uri="{FF2B5EF4-FFF2-40B4-BE49-F238E27FC236}">
                      <a16:creationId xmlns="" xmlns:a16="http://schemas.microsoft.com/office/drawing/2014/main" id="{13D80896-CBBE-4573-A002-0E9E89E5C0FA}"/>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5" name="Parallelogram 104">
                  <a:extLst>
                    <a:ext uri="{FF2B5EF4-FFF2-40B4-BE49-F238E27FC236}">
                      <a16:creationId xmlns="" xmlns:a16="http://schemas.microsoft.com/office/drawing/2014/main" id="{448EF83E-3C37-4E4D-9CC3-747AE04EF8BA}"/>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6" name="Parallelogram 105">
                  <a:extLst>
                    <a:ext uri="{FF2B5EF4-FFF2-40B4-BE49-F238E27FC236}">
                      <a16:creationId xmlns="" xmlns:a16="http://schemas.microsoft.com/office/drawing/2014/main" id="{59A5FD19-D5AE-4CCF-BA6B-882D74DA41BA}"/>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6" name="Group 95">
                <a:extLst>
                  <a:ext uri="{FF2B5EF4-FFF2-40B4-BE49-F238E27FC236}">
                    <a16:creationId xmlns="" xmlns:a16="http://schemas.microsoft.com/office/drawing/2014/main" id="{F15022D0-0A26-4EC0-9DAF-E01A90D516D6}"/>
                  </a:ext>
                </a:extLst>
              </p:cNvPr>
              <p:cNvGrpSpPr/>
              <p:nvPr/>
            </p:nvGrpSpPr>
            <p:grpSpPr>
              <a:xfrm>
                <a:off x="1611085" y="3161010"/>
                <a:ext cx="2171665" cy="2093053"/>
                <a:chOff x="1611085" y="2328424"/>
                <a:chExt cx="4960524" cy="4780959"/>
              </a:xfrm>
            </p:grpSpPr>
            <p:sp>
              <p:nvSpPr>
                <p:cNvPr id="101" name="Parallelogram 100">
                  <a:extLst>
                    <a:ext uri="{FF2B5EF4-FFF2-40B4-BE49-F238E27FC236}">
                      <a16:creationId xmlns="" xmlns:a16="http://schemas.microsoft.com/office/drawing/2014/main" id="{04E7D905-CDF9-48FF-90CE-4EACC5E8ACAD}"/>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2" name="Parallelogram 101">
                  <a:extLst>
                    <a:ext uri="{FF2B5EF4-FFF2-40B4-BE49-F238E27FC236}">
                      <a16:creationId xmlns="" xmlns:a16="http://schemas.microsoft.com/office/drawing/2014/main" id="{8650BA39-439C-4A45-9123-82F74A215117}"/>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3" name="Parallelogram 102">
                  <a:extLst>
                    <a:ext uri="{FF2B5EF4-FFF2-40B4-BE49-F238E27FC236}">
                      <a16:creationId xmlns="" xmlns:a16="http://schemas.microsoft.com/office/drawing/2014/main" id="{7F1C72D1-5653-462C-830B-97C2ABC8D41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7" name="Group 96">
                <a:extLst>
                  <a:ext uri="{FF2B5EF4-FFF2-40B4-BE49-F238E27FC236}">
                    <a16:creationId xmlns="" xmlns:a16="http://schemas.microsoft.com/office/drawing/2014/main" id="{F4BBCA06-6961-437F-B47F-580432A658FA}"/>
                  </a:ext>
                </a:extLst>
              </p:cNvPr>
              <p:cNvGrpSpPr/>
              <p:nvPr/>
            </p:nvGrpSpPr>
            <p:grpSpPr>
              <a:xfrm>
                <a:off x="1611085" y="3994339"/>
                <a:ext cx="2171665" cy="2093053"/>
                <a:chOff x="1611085" y="2328424"/>
                <a:chExt cx="4960524" cy="4780959"/>
              </a:xfrm>
            </p:grpSpPr>
            <p:sp>
              <p:nvSpPr>
                <p:cNvPr id="98" name="Parallelogram 97">
                  <a:extLst>
                    <a:ext uri="{FF2B5EF4-FFF2-40B4-BE49-F238E27FC236}">
                      <a16:creationId xmlns="" xmlns:a16="http://schemas.microsoft.com/office/drawing/2014/main" id="{30F41E81-3E1B-40DC-B807-FCA4C293F8C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9" name="Parallelogram 98">
                  <a:extLst>
                    <a:ext uri="{FF2B5EF4-FFF2-40B4-BE49-F238E27FC236}">
                      <a16:creationId xmlns="" xmlns:a16="http://schemas.microsoft.com/office/drawing/2014/main" id="{DC63B010-D5F8-48A5-AD70-E9970466F2A5}"/>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0" name="Parallelogram 99">
                  <a:extLst>
                    <a:ext uri="{FF2B5EF4-FFF2-40B4-BE49-F238E27FC236}">
                      <a16:creationId xmlns="" xmlns:a16="http://schemas.microsoft.com/office/drawing/2014/main" id="{91429885-FA4B-4EE7-B7F1-789D6C42A1F8}"/>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6" name="Group 45">
              <a:extLst>
                <a:ext uri="{FF2B5EF4-FFF2-40B4-BE49-F238E27FC236}">
                  <a16:creationId xmlns="" xmlns:a16="http://schemas.microsoft.com/office/drawing/2014/main" id="{9B87F177-FE91-4540-83C0-07D78FE86C14}"/>
                </a:ext>
              </a:extLst>
            </p:cNvPr>
            <p:cNvGrpSpPr/>
            <p:nvPr/>
          </p:nvGrpSpPr>
          <p:grpSpPr>
            <a:xfrm flipH="1">
              <a:off x="12218061" y="6604958"/>
              <a:ext cx="3672677" cy="6357091"/>
              <a:chOff x="1611085" y="2328424"/>
              <a:chExt cx="2171665" cy="3758968"/>
            </a:xfrm>
          </p:grpSpPr>
          <p:grpSp>
            <p:nvGrpSpPr>
              <p:cNvPr id="83" name="Group 82">
                <a:extLst>
                  <a:ext uri="{FF2B5EF4-FFF2-40B4-BE49-F238E27FC236}">
                    <a16:creationId xmlns="" xmlns:a16="http://schemas.microsoft.com/office/drawing/2014/main" id="{EB7FEC2C-DB53-4A09-A57A-6554B9B9C1DB}"/>
                  </a:ext>
                </a:extLst>
              </p:cNvPr>
              <p:cNvGrpSpPr/>
              <p:nvPr/>
            </p:nvGrpSpPr>
            <p:grpSpPr>
              <a:xfrm>
                <a:off x="1611085" y="2328424"/>
                <a:ext cx="2171665" cy="2093053"/>
                <a:chOff x="1611085" y="2328424"/>
                <a:chExt cx="4960524" cy="4780959"/>
              </a:xfrm>
            </p:grpSpPr>
            <p:sp>
              <p:nvSpPr>
                <p:cNvPr id="92" name="Parallelogram 91">
                  <a:extLst>
                    <a:ext uri="{FF2B5EF4-FFF2-40B4-BE49-F238E27FC236}">
                      <a16:creationId xmlns="" xmlns:a16="http://schemas.microsoft.com/office/drawing/2014/main" id="{977AA485-F5C7-40D9-A484-A3EFDBB6163B}"/>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3" name="Parallelogram 92">
                  <a:extLst>
                    <a:ext uri="{FF2B5EF4-FFF2-40B4-BE49-F238E27FC236}">
                      <a16:creationId xmlns="" xmlns:a16="http://schemas.microsoft.com/office/drawing/2014/main" id="{4CD7C02E-7559-4ACF-AE89-E9F7136F8529}"/>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4" name="Parallelogram 93">
                  <a:extLst>
                    <a:ext uri="{FF2B5EF4-FFF2-40B4-BE49-F238E27FC236}">
                      <a16:creationId xmlns="" xmlns:a16="http://schemas.microsoft.com/office/drawing/2014/main" id="{4D73520E-A50B-481D-B41B-5BEAF05092EF}"/>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4" name="Group 83">
                <a:extLst>
                  <a:ext uri="{FF2B5EF4-FFF2-40B4-BE49-F238E27FC236}">
                    <a16:creationId xmlns="" xmlns:a16="http://schemas.microsoft.com/office/drawing/2014/main" id="{7B1EC054-B9B0-49CD-BA11-54C7D334DF8A}"/>
                  </a:ext>
                </a:extLst>
              </p:cNvPr>
              <p:cNvGrpSpPr/>
              <p:nvPr/>
            </p:nvGrpSpPr>
            <p:grpSpPr>
              <a:xfrm>
                <a:off x="1611085" y="3161010"/>
                <a:ext cx="2171665" cy="2093053"/>
                <a:chOff x="1611085" y="2328424"/>
                <a:chExt cx="4960524" cy="4780959"/>
              </a:xfrm>
            </p:grpSpPr>
            <p:sp>
              <p:nvSpPr>
                <p:cNvPr id="89" name="Parallelogram 88">
                  <a:extLst>
                    <a:ext uri="{FF2B5EF4-FFF2-40B4-BE49-F238E27FC236}">
                      <a16:creationId xmlns="" xmlns:a16="http://schemas.microsoft.com/office/drawing/2014/main" id="{D8F8CEB5-B4E6-42B9-A9E1-0762ABAF0E80}"/>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0" name="Parallelogram 89">
                  <a:extLst>
                    <a:ext uri="{FF2B5EF4-FFF2-40B4-BE49-F238E27FC236}">
                      <a16:creationId xmlns="" xmlns:a16="http://schemas.microsoft.com/office/drawing/2014/main" id="{A3AD8BFB-3562-4897-A9E7-1ED454CF7DC2}"/>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1" name="Parallelogram 90">
                  <a:extLst>
                    <a:ext uri="{FF2B5EF4-FFF2-40B4-BE49-F238E27FC236}">
                      <a16:creationId xmlns="" xmlns:a16="http://schemas.microsoft.com/office/drawing/2014/main" id="{762CD586-EDE4-4C49-9EC0-AF1AB0609F33}"/>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5" name="Group 84">
                <a:extLst>
                  <a:ext uri="{FF2B5EF4-FFF2-40B4-BE49-F238E27FC236}">
                    <a16:creationId xmlns="" xmlns:a16="http://schemas.microsoft.com/office/drawing/2014/main" id="{BCB0EEE3-75A4-4028-876C-E001392B08C7}"/>
                  </a:ext>
                </a:extLst>
              </p:cNvPr>
              <p:cNvGrpSpPr/>
              <p:nvPr/>
            </p:nvGrpSpPr>
            <p:grpSpPr>
              <a:xfrm>
                <a:off x="1611085" y="3994339"/>
                <a:ext cx="2171665" cy="2093053"/>
                <a:chOff x="1611085" y="2328424"/>
                <a:chExt cx="4960524" cy="4780959"/>
              </a:xfrm>
            </p:grpSpPr>
            <p:sp>
              <p:nvSpPr>
                <p:cNvPr id="86" name="Parallelogram 85">
                  <a:extLst>
                    <a:ext uri="{FF2B5EF4-FFF2-40B4-BE49-F238E27FC236}">
                      <a16:creationId xmlns="" xmlns:a16="http://schemas.microsoft.com/office/drawing/2014/main" id="{0D426E9D-6997-4C7A-866E-D14D86A28B8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7" name="Parallelogram 86">
                  <a:extLst>
                    <a:ext uri="{FF2B5EF4-FFF2-40B4-BE49-F238E27FC236}">
                      <a16:creationId xmlns="" xmlns:a16="http://schemas.microsoft.com/office/drawing/2014/main" id="{A2F8D14C-FFD6-4789-9FF7-AC5FE74E61D3}"/>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8" name="Parallelogram 87">
                  <a:extLst>
                    <a:ext uri="{FF2B5EF4-FFF2-40B4-BE49-F238E27FC236}">
                      <a16:creationId xmlns="" xmlns:a16="http://schemas.microsoft.com/office/drawing/2014/main" id="{410FC9FD-4CA2-4189-A30A-C277E80D1387}"/>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cxnSp>
          <p:nvCxnSpPr>
            <p:cNvPr id="47" name="Straight Connector 46">
              <a:extLst>
                <a:ext uri="{FF2B5EF4-FFF2-40B4-BE49-F238E27FC236}">
                  <a16:creationId xmlns="" xmlns:a16="http://schemas.microsoft.com/office/drawing/2014/main" id="{3D37522A-CA54-4FEE-AB21-0A2CD6988E1D}"/>
                </a:ext>
              </a:extLst>
            </p:cNvPr>
            <p:cNvCxnSpPr/>
            <p:nvPr/>
          </p:nvCxnSpPr>
          <p:spPr>
            <a:xfrm>
              <a:off x="7315104" y="8119043"/>
              <a:ext cx="1257752"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E49DB00E-147C-45BD-96CA-D137F183874E}"/>
                </a:ext>
              </a:extLst>
            </p:cNvPr>
            <p:cNvCxnSpPr>
              <a:cxnSpLocks/>
            </p:cNvCxnSpPr>
            <p:nvPr/>
          </p:nvCxnSpPr>
          <p:spPr>
            <a:xfrm flipH="1">
              <a:off x="14865522" y="9872743"/>
              <a:ext cx="3434421" cy="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 xmlns:a16="http://schemas.microsoft.com/office/drawing/2014/main" id="{9B372CA7-9B94-42DC-8AE7-70DE6957BADF}"/>
                </a:ext>
              </a:extLst>
            </p:cNvPr>
            <p:cNvSpPr/>
            <p:nvPr/>
          </p:nvSpPr>
          <p:spPr>
            <a:xfrm>
              <a:off x="12812531" y="6286203"/>
              <a:ext cx="2716629" cy="27166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0" name="Oval 49">
              <a:extLst>
                <a:ext uri="{FF2B5EF4-FFF2-40B4-BE49-F238E27FC236}">
                  <a16:creationId xmlns="" xmlns:a16="http://schemas.microsoft.com/office/drawing/2014/main" id="{CE946BA3-A8AE-4698-9338-EE2D685CEA89}"/>
                </a:ext>
              </a:extLst>
            </p:cNvPr>
            <p:cNvSpPr/>
            <p:nvPr/>
          </p:nvSpPr>
          <p:spPr>
            <a:xfrm>
              <a:off x="12822241" y="6286205"/>
              <a:ext cx="2716627" cy="27166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1" name="Oval 50">
              <a:extLst>
                <a:ext uri="{FF2B5EF4-FFF2-40B4-BE49-F238E27FC236}">
                  <a16:creationId xmlns="" xmlns:a16="http://schemas.microsoft.com/office/drawing/2014/main" id="{CBA904A2-EAE6-4DED-B038-B0F16AD15E3D}"/>
                </a:ext>
              </a:extLst>
            </p:cNvPr>
            <p:cNvSpPr/>
            <p:nvPr/>
          </p:nvSpPr>
          <p:spPr>
            <a:xfrm>
              <a:off x="10388050" y="8672878"/>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2" name="Oval 51">
              <a:extLst>
                <a:ext uri="{FF2B5EF4-FFF2-40B4-BE49-F238E27FC236}">
                  <a16:creationId xmlns="" xmlns:a16="http://schemas.microsoft.com/office/drawing/2014/main" id="{A19CDDCD-6627-43A0-BB44-73DE5D56EA70}"/>
                </a:ext>
              </a:extLst>
            </p:cNvPr>
            <p:cNvSpPr/>
            <p:nvPr/>
          </p:nvSpPr>
          <p:spPr>
            <a:xfrm>
              <a:off x="10394514" y="8672879"/>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3" name="Oval 52">
              <a:extLst>
                <a:ext uri="{FF2B5EF4-FFF2-40B4-BE49-F238E27FC236}">
                  <a16:creationId xmlns="" xmlns:a16="http://schemas.microsoft.com/office/drawing/2014/main" id="{675BB2F2-39E2-4CE1-9B3B-626CE3C53763}"/>
                </a:ext>
              </a:extLst>
            </p:cNvPr>
            <p:cNvSpPr/>
            <p:nvPr/>
          </p:nvSpPr>
          <p:spPr>
            <a:xfrm>
              <a:off x="11602910"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4" name="Oval 53">
              <a:extLst>
                <a:ext uri="{FF2B5EF4-FFF2-40B4-BE49-F238E27FC236}">
                  <a16:creationId xmlns="" xmlns:a16="http://schemas.microsoft.com/office/drawing/2014/main" id="{76FA846D-ED55-40B0-AF06-0036FDAA8148}"/>
                </a:ext>
              </a:extLst>
            </p:cNvPr>
            <p:cNvSpPr/>
            <p:nvPr/>
          </p:nvSpPr>
          <p:spPr>
            <a:xfrm>
              <a:off x="11607187"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5" name="Oval 54">
              <a:extLst>
                <a:ext uri="{FF2B5EF4-FFF2-40B4-BE49-F238E27FC236}">
                  <a16:creationId xmlns="" xmlns:a16="http://schemas.microsoft.com/office/drawing/2014/main" id="{77B72D65-8DD8-44A4-B139-D59EF092C2C8}"/>
                </a:ext>
              </a:extLst>
            </p:cNvPr>
            <p:cNvSpPr/>
            <p:nvPr/>
          </p:nvSpPr>
          <p:spPr>
            <a:xfrm>
              <a:off x="14221912" y="9414716"/>
              <a:ext cx="871441" cy="8714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6" name="Oval 55">
              <a:extLst>
                <a:ext uri="{FF2B5EF4-FFF2-40B4-BE49-F238E27FC236}">
                  <a16:creationId xmlns="" xmlns:a16="http://schemas.microsoft.com/office/drawing/2014/main" id="{3FE8D7C9-0CCD-4265-B9B8-2DDF9CF369A0}"/>
                </a:ext>
              </a:extLst>
            </p:cNvPr>
            <p:cNvSpPr/>
            <p:nvPr/>
          </p:nvSpPr>
          <p:spPr>
            <a:xfrm>
              <a:off x="14103888" y="9293578"/>
              <a:ext cx="1113720" cy="1113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7" name="Oval 56">
              <a:extLst>
                <a:ext uri="{FF2B5EF4-FFF2-40B4-BE49-F238E27FC236}">
                  <a16:creationId xmlns="" xmlns:a16="http://schemas.microsoft.com/office/drawing/2014/main" id="{97EA8147-3FE1-4EA3-93EB-0C9EB43F6B28}"/>
                </a:ext>
              </a:extLst>
            </p:cNvPr>
            <p:cNvSpPr/>
            <p:nvPr/>
          </p:nvSpPr>
          <p:spPr>
            <a:xfrm>
              <a:off x="833612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8" name="Oval 57">
              <a:extLst>
                <a:ext uri="{FF2B5EF4-FFF2-40B4-BE49-F238E27FC236}">
                  <a16:creationId xmlns="" xmlns:a16="http://schemas.microsoft.com/office/drawing/2014/main" id="{2C8EF52E-2652-45D7-B4CF-EAE928B21B38}"/>
                </a:ext>
              </a:extLst>
            </p:cNvPr>
            <p:cNvSpPr/>
            <p:nvPr/>
          </p:nvSpPr>
          <p:spPr>
            <a:xfrm>
              <a:off x="831674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grpSp>
          <p:nvGrpSpPr>
            <p:cNvPr id="59" name="Group 58">
              <a:extLst>
                <a:ext uri="{FF2B5EF4-FFF2-40B4-BE49-F238E27FC236}">
                  <a16:creationId xmlns="" xmlns:a16="http://schemas.microsoft.com/office/drawing/2014/main" id="{0DC425C2-1170-439B-A1FF-D26A74AAD03C}"/>
                </a:ext>
              </a:extLst>
            </p:cNvPr>
            <p:cNvGrpSpPr/>
            <p:nvPr/>
          </p:nvGrpSpPr>
          <p:grpSpPr>
            <a:xfrm>
              <a:off x="13862765" y="7255307"/>
              <a:ext cx="593360" cy="593358"/>
              <a:chOff x="4319588" y="2492375"/>
              <a:chExt cx="287338" cy="287338"/>
            </a:xfrm>
            <a:solidFill>
              <a:schemeClr val="bg1"/>
            </a:solidFill>
          </p:grpSpPr>
          <p:sp>
            <p:nvSpPr>
              <p:cNvPr id="81" name="Freeform 372">
                <a:extLst>
                  <a:ext uri="{FF2B5EF4-FFF2-40B4-BE49-F238E27FC236}">
                    <a16:creationId xmlns="" xmlns:a16="http://schemas.microsoft.com/office/drawing/2014/main" id="{F59B2D25-7E2F-4759-A8E2-A9CCA9668340}"/>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2" name="Freeform 373">
                <a:extLst>
                  <a:ext uri="{FF2B5EF4-FFF2-40B4-BE49-F238E27FC236}">
                    <a16:creationId xmlns="" xmlns:a16="http://schemas.microsoft.com/office/drawing/2014/main" id="{9DFEDF09-0F74-4402-81B5-B56816607C30}"/>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nvGrpSpPr>
            <p:cNvPr id="60" name="Group 59">
              <a:extLst>
                <a:ext uri="{FF2B5EF4-FFF2-40B4-BE49-F238E27FC236}">
                  <a16:creationId xmlns="" xmlns:a16="http://schemas.microsoft.com/office/drawing/2014/main" id="{999550F0-E009-4664-980A-8BB39B4A76F3}"/>
                </a:ext>
              </a:extLst>
            </p:cNvPr>
            <p:cNvGrpSpPr/>
            <p:nvPr/>
          </p:nvGrpSpPr>
          <p:grpSpPr>
            <a:xfrm>
              <a:off x="8596348" y="7866865"/>
              <a:ext cx="568486" cy="570978"/>
              <a:chOff x="9161458" y="1803401"/>
              <a:chExt cx="360368" cy="361949"/>
            </a:xfrm>
            <a:solidFill>
              <a:schemeClr val="bg1"/>
            </a:solidFill>
          </p:grpSpPr>
          <p:sp>
            <p:nvSpPr>
              <p:cNvPr id="76" name="Freeform 101">
                <a:extLst>
                  <a:ext uri="{FF2B5EF4-FFF2-40B4-BE49-F238E27FC236}">
                    <a16:creationId xmlns="" xmlns:a16="http://schemas.microsoft.com/office/drawing/2014/main" id="{829122FC-786B-4690-97A5-E0CF670B22A4}"/>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7" name="Freeform 102">
                <a:extLst>
                  <a:ext uri="{FF2B5EF4-FFF2-40B4-BE49-F238E27FC236}">
                    <a16:creationId xmlns="" xmlns:a16="http://schemas.microsoft.com/office/drawing/2014/main" id="{132C884C-DD5E-4812-9CFC-2F66BD5D8B39}"/>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8" name="Freeform 103">
                <a:extLst>
                  <a:ext uri="{FF2B5EF4-FFF2-40B4-BE49-F238E27FC236}">
                    <a16:creationId xmlns="" xmlns:a16="http://schemas.microsoft.com/office/drawing/2014/main" id="{DBBB549C-32EB-4F96-A216-5BE84DD78088}"/>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9" name="Freeform 104">
                <a:extLst>
                  <a:ext uri="{FF2B5EF4-FFF2-40B4-BE49-F238E27FC236}">
                    <a16:creationId xmlns="" xmlns:a16="http://schemas.microsoft.com/office/drawing/2014/main" id="{0ACB0337-0792-41B8-AB84-268366D9EBE5}"/>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80" name="Freeform 105">
                <a:extLst>
                  <a:ext uri="{FF2B5EF4-FFF2-40B4-BE49-F238E27FC236}">
                    <a16:creationId xmlns="" xmlns:a16="http://schemas.microsoft.com/office/drawing/2014/main" id="{E63C11B9-9612-4B22-BD09-16F269842982}"/>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1" name="Group 60">
              <a:extLst>
                <a:ext uri="{FF2B5EF4-FFF2-40B4-BE49-F238E27FC236}">
                  <a16:creationId xmlns="" xmlns:a16="http://schemas.microsoft.com/office/drawing/2014/main" id="{9E174F63-53B5-42EC-BC1D-922740C344C3}"/>
                </a:ext>
              </a:extLst>
            </p:cNvPr>
            <p:cNvGrpSpPr/>
            <p:nvPr/>
          </p:nvGrpSpPr>
          <p:grpSpPr>
            <a:xfrm>
              <a:off x="14331701" y="9510646"/>
              <a:ext cx="677628" cy="647778"/>
              <a:chOff x="4833935" y="3983047"/>
              <a:chExt cx="360361" cy="344489"/>
            </a:xfrm>
            <a:solidFill>
              <a:schemeClr val="bg1"/>
            </a:solidFill>
          </p:grpSpPr>
          <p:sp>
            <p:nvSpPr>
              <p:cNvPr id="72" name="Freeform 170">
                <a:extLst>
                  <a:ext uri="{FF2B5EF4-FFF2-40B4-BE49-F238E27FC236}">
                    <a16:creationId xmlns="" xmlns:a16="http://schemas.microsoft.com/office/drawing/2014/main" id="{5BA2AAAF-2E14-44E5-BE82-4D98E7F910B7}"/>
                  </a:ext>
                </a:extLst>
              </p:cNvPr>
              <p:cNvSpPr>
                <a:spLocks/>
              </p:cNvSpPr>
              <p:nvPr/>
            </p:nvSpPr>
            <p:spPr bwMode="auto">
              <a:xfrm>
                <a:off x="4833935" y="4179900"/>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3" name="Freeform 171">
                <a:extLst>
                  <a:ext uri="{FF2B5EF4-FFF2-40B4-BE49-F238E27FC236}">
                    <a16:creationId xmlns="" xmlns:a16="http://schemas.microsoft.com/office/drawing/2014/main" id="{7D3FA8E7-296B-44DD-B437-93E61099710B}"/>
                  </a:ext>
                </a:extLst>
              </p:cNvPr>
              <p:cNvSpPr>
                <a:spLocks/>
              </p:cNvSpPr>
              <p:nvPr/>
            </p:nvSpPr>
            <p:spPr bwMode="auto">
              <a:xfrm>
                <a:off x="4916483" y="419418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4" name="Freeform 172">
                <a:extLst>
                  <a:ext uri="{FF2B5EF4-FFF2-40B4-BE49-F238E27FC236}">
                    <a16:creationId xmlns="" xmlns:a16="http://schemas.microsoft.com/office/drawing/2014/main" id="{A385B4D3-40BA-4B6D-A337-58718C12F76A}"/>
                  </a:ext>
                </a:extLst>
              </p:cNvPr>
              <p:cNvSpPr>
                <a:spLocks noEditPoints="1"/>
              </p:cNvSpPr>
              <p:nvPr/>
            </p:nvSpPr>
            <p:spPr bwMode="auto">
              <a:xfrm>
                <a:off x="5037140" y="3983047"/>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5" name="Freeform 173">
                <a:extLst>
                  <a:ext uri="{FF2B5EF4-FFF2-40B4-BE49-F238E27FC236}">
                    <a16:creationId xmlns="" xmlns:a16="http://schemas.microsoft.com/office/drawing/2014/main" id="{08414951-33E0-493F-A4BD-1744B2EF8D31}"/>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3" name="Group 62">
              <a:extLst>
                <a:ext uri="{FF2B5EF4-FFF2-40B4-BE49-F238E27FC236}">
                  <a16:creationId xmlns="" xmlns:a16="http://schemas.microsoft.com/office/drawing/2014/main" id="{4C412A54-5879-48D5-9FC6-F23ADE96815C}"/>
                </a:ext>
              </a:extLst>
            </p:cNvPr>
            <p:cNvGrpSpPr/>
            <p:nvPr/>
          </p:nvGrpSpPr>
          <p:grpSpPr>
            <a:xfrm>
              <a:off x="10971649" y="9248753"/>
              <a:ext cx="659988" cy="662894"/>
              <a:chOff x="5554663" y="3971925"/>
              <a:chExt cx="360362" cy="361951"/>
            </a:xfrm>
            <a:solidFill>
              <a:schemeClr val="bg1"/>
            </a:solidFill>
          </p:grpSpPr>
          <p:sp>
            <p:nvSpPr>
              <p:cNvPr id="70" name="Freeform 175">
                <a:extLst>
                  <a:ext uri="{FF2B5EF4-FFF2-40B4-BE49-F238E27FC236}">
                    <a16:creationId xmlns="" xmlns:a16="http://schemas.microsoft.com/office/drawing/2014/main" id="{843D82E2-4B8D-4C07-A2B3-90A892AE1659}"/>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sp>
            <p:nvSpPr>
              <p:cNvPr id="71" name="Freeform 176">
                <a:extLst>
                  <a:ext uri="{FF2B5EF4-FFF2-40B4-BE49-F238E27FC236}">
                    <a16:creationId xmlns="" xmlns:a16="http://schemas.microsoft.com/office/drawing/2014/main" id="{94E1B1CD-1B24-4981-887F-05E4D33352D8}"/>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grpSp>
        <p:grpSp>
          <p:nvGrpSpPr>
            <p:cNvPr id="64" name="Group 63">
              <a:extLst>
                <a:ext uri="{FF2B5EF4-FFF2-40B4-BE49-F238E27FC236}">
                  <a16:creationId xmlns="" xmlns:a16="http://schemas.microsoft.com/office/drawing/2014/main" id="{326BF744-E7B7-4095-98DD-DD554A37D775}"/>
                </a:ext>
              </a:extLst>
            </p:cNvPr>
            <p:cNvGrpSpPr/>
            <p:nvPr/>
          </p:nvGrpSpPr>
          <p:grpSpPr>
            <a:xfrm>
              <a:off x="11992585" y="11671416"/>
              <a:ext cx="568486" cy="570978"/>
              <a:chOff x="9161458" y="1803401"/>
              <a:chExt cx="360368" cy="361949"/>
            </a:xfrm>
            <a:solidFill>
              <a:schemeClr val="bg1"/>
            </a:solidFill>
          </p:grpSpPr>
          <p:sp>
            <p:nvSpPr>
              <p:cNvPr id="65" name="Freeform 101">
                <a:extLst>
                  <a:ext uri="{FF2B5EF4-FFF2-40B4-BE49-F238E27FC236}">
                    <a16:creationId xmlns="" xmlns:a16="http://schemas.microsoft.com/office/drawing/2014/main" id="{AE4F0DA9-9A74-4C7C-961F-7945B73345EB}"/>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6" name="Freeform 102">
                <a:extLst>
                  <a:ext uri="{FF2B5EF4-FFF2-40B4-BE49-F238E27FC236}">
                    <a16:creationId xmlns="" xmlns:a16="http://schemas.microsoft.com/office/drawing/2014/main" id="{B5D908F4-D13C-4903-B955-6A007DC63EA0}"/>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7" name="Freeform 103">
                <a:extLst>
                  <a:ext uri="{FF2B5EF4-FFF2-40B4-BE49-F238E27FC236}">
                    <a16:creationId xmlns="" xmlns:a16="http://schemas.microsoft.com/office/drawing/2014/main" id="{CAFC4620-E856-4A53-84EF-045C11794E54}"/>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8" name="Freeform 104">
                <a:extLst>
                  <a:ext uri="{FF2B5EF4-FFF2-40B4-BE49-F238E27FC236}">
                    <a16:creationId xmlns="" xmlns:a16="http://schemas.microsoft.com/office/drawing/2014/main" id="{9E33D3BF-D99B-4592-918E-5568C6EEE3A7}"/>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9" name="Freeform 105">
                <a:extLst>
                  <a:ext uri="{FF2B5EF4-FFF2-40B4-BE49-F238E27FC236}">
                    <a16:creationId xmlns="" xmlns:a16="http://schemas.microsoft.com/office/drawing/2014/main" id="{480FB774-C59B-4040-8B71-6943E0AC2F7F}"/>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spTree>
    <p:extLst>
      <p:ext uri="{BB962C8B-B14F-4D97-AF65-F5344CB8AC3E}">
        <p14:creationId xmlns:p14="http://schemas.microsoft.com/office/powerpoint/2010/main" val="3443829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2756018" y="511095"/>
            <a:ext cx="6680034"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Evaluating Random Forest</a:t>
            </a:r>
          </a:p>
        </p:txBody>
      </p:sp>
      <p:sp>
        <p:nvSpPr>
          <p:cNvPr id="41" name="Rectangle 40">
            <a:extLst>
              <a:ext uri="{FF2B5EF4-FFF2-40B4-BE49-F238E27FC236}">
                <a16:creationId xmlns="" xmlns:a16="http://schemas.microsoft.com/office/drawing/2014/main" id="{82A01634-87EF-BF48-9A4D-7972496FFCB6}"/>
              </a:ext>
            </a:extLst>
          </p:cNvPr>
          <p:cNvSpPr/>
          <p:nvPr/>
        </p:nvSpPr>
        <p:spPr>
          <a:xfrm>
            <a:off x="5604946" y="1629364"/>
            <a:ext cx="6306145" cy="2308324"/>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RANDOM FOREST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Random forest, like its name implies, consists of a large number of individual decision trees that operate as an ensemble. Each individual tree in the random forest spits out a class prediction and the class with the most votes becomes our model’s prediction.</a:t>
            </a:r>
          </a:p>
        </p:txBody>
      </p:sp>
      <p:pic>
        <p:nvPicPr>
          <p:cNvPr id="7172" name="Picture 4">
            <a:extLst>
              <a:ext uri="{FF2B5EF4-FFF2-40B4-BE49-F238E27FC236}">
                <a16:creationId xmlns="" xmlns:a16="http://schemas.microsoft.com/office/drawing/2014/main" id="{754B7177-61CE-4F16-A4E2-C6088483F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23" y="1629364"/>
            <a:ext cx="4983347" cy="483523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E6E33685-93C9-438F-9D1C-D0181FD9073B}"/>
              </a:ext>
            </a:extLst>
          </p:cNvPr>
          <p:cNvSpPr/>
          <p:nvPr/>
        </p:nvSpPr>
        <p:spPr>
          <a:xfrm>
            <a:off x="5606718" y="3534362"/>
            <a:ext cx="6306145" cy="2308324"/>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CONFUSION MATRIX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 confusion matrix is a technique for summarizing the performance of a classification algorithm.</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Calculating a confusion matrix can give you a better idea of what your classification model is getting right and what types of errors it is making.</a:t>
            </a:r>
          </a:p>
        </p:txBody>
      </p:sp>
      <p:sp>
        <p:nvSpPr>
          <p:cNvPr id="9" name="Rectangle 8">
            <a:extLst>
              <a:ext uri="{FF2B5EF4-FFF2-40B4-BE49-F238E27FC236}">
                <a16:creationId xmlns="" xmlns:a16="http://schemas.microsoft.com/office/drawing/2014/main" id="{A58BEADB-93DF-463D-8D3E-143A0AB89BA9}"/>
              </a:ext>
            </a:extLst>
          </p:cNvPr>
          <p:cNvSpPr/>
          <p:nvPr/>
        </p:nvSpPr>
        <p:spPr>
          <a:xfrm>
            <a:off x="5608491" y="5428728"/>
            <a:ext cx="6306145" cy="1200329"/>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confusion matrix on the left gives us the numeric breakdown of all true/false positive/negatives in the testing data.</a:t>
            </a:r>
            <a:endParaRPr lang="en-US" sz="1600" b="1" dirty="0">
              <a:solidFill>
                <a:schemeClr val="tx2"/>
              </a:solidFill>
              <a:latin typeface="Avenir Book" panose="02000503020000020003" pitchFamily="2" charset="0"/>
              <a:ea typeface="Roboto Medium" panose="02000000000000000000" pitchFamily="2" charset="0"/>
              <a:cs typeface="Montserrat" charset="0"/>
            </a:endParaRPr>
          </a:p>
        </p:txBody>
      </p:sp>
    </p:spTree>
    <p:extLst>
      <p:ext uri="{BB962C8B-B14F-4D97-AF65-F5344CB8AC3E}">
        <p14:creationId xmlns:p14="http://schemas.microsoft.com/office/powerpoint/2010/main" val="3192344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2756018" y="511095"/>
            <a:ext cx="6680034"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Evaluating Random Forest</a:t>
            </a:r>
          </a:p>
        </p:txBody>
      </p:sp>
      <p:sp>
        <p:nvSpPr>
          <p:cNvPr id="41" name="Rectangle 40">
            <a:extLst>
              <a:ext uri="{FF2B5EF4-FFF2-40B4-BE49-F238E27FC236}">
                <a16:creationId xmlns="" xmlns:a16="http://schemas.microsoft.com/office/drawing/2014/main" id="{82A01634-87EF-BF48-9A4D-7972496FFCB6}"/>
              </a:ext>
            </a:extLst>
          </p:cNvPr>
          <p:cNvSpPr/>
          <p:nvPr/>
        </p:nvSpPr>
        <p:spPr>
          <a:xfrm>
            <a:off x="7294488" y="1629364"/>
            <a:ext cx="4616602" cy="3046988"/>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AREA UNDER CURVE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AUC means Area Under Curve where you can calculate the area under various curves.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value can be used as an evaluation metric, especially when there is imbalanced dataset.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for decision tree is calculated at 77.55%</a:t>
            </a:r>
          </a:p>
        </p:txBody>
      </p:sp>
      <p:pic>
        <p:nvPicPr>
          <p:cNvPr id="7174" name="Picture 6">
            <a:extLst>
              <a:ext uri="{FF2B5EF4-FFF2-40B4-BE49-F238E27FC236}">
                <a16:creationId xmlns="" xmlns:a16="http://schemas.microsoft.com/office/drawing/2014/main" id="{4E608261-012A-428D-B50E-A8CC0F62B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1553163"/>
            <a:ext cx="5278438" cy="43142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114AA5D6-FD1A-4D9B-AB46-7321D7E36627}"/>
              </a:ext>
            </a:extLst>
          </p:cNvPr>
          <p:cNvSpPr/>
          <p:nvPr/>
        </p:nvSpPr>
        <p:spPr>
          <a:xfrm>
            <a:off x="7296261" y="3906502"/>
            <a:ext cx="4616602" cy="1200329"/>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for decision tree is calculated at 77.55%</a:t>
            </a:r>
          </a:p>
        </p:txBody>
      </p:sp>
    </p:spTree>
    <p:extLst>
      <p:ext uri="{BB962C8B-B14F-4D97-AF65-F5344CB8AC3E}">
        <p14:creationId xmlns:p14="http://schemas.microsoft.com/office/powerpoint/2010/main" val="101790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adroTexto 350">
            <a:extLst>
              <a:ext uri="{FF2B5EF4-FFF2-40B4-BE49-F238E27FC236}">
                <a16:creationId xmlns="" xmlns:a16="http://schemas.microsoft.com/office/drawing/2014/main" id="{F90104CA-29DA-424F-86CB-9713E5622277}"/>
              </a:ext>
            </a:extLst>
          </p:cNvPr>
          <p:cNvSpPr txBox="1"/>
          <p:nvPr/>
        </p:nvSpPr>
        <p:spPr>
          <a:xfrm>
            <a:off x="4057482" y="511095"/>
            <a:ext cx="4077078" cy="707886"/>
          </a:xfrm>
          <a:prstGeom prst="rect">
            <a:avLst/>
          </a:prstGeom>
          <a:noFill/>
        </p:spPr>
        <p:txBody>
          <a:bodyPr wrap="none" rtlCol="0">
            <a:spAutoFit/>
          </a:bodyPr>
          <a:lstStyle/>
          <a:p>
            <a:pPr algn="ctr"/>
            <a:r>
              <a:rPr lang="en-US" sz="4000" b="1" dirty="0">
                <a:solidFill>
                  <a:schemeClr val="tx2"/>
                </a:solidFill>
                <a:latin typeface="Avenir Next" panose="020B0503020202020204" pitchFamily="34" charset="0"/>
                <a:ea typeface="Lato Heavy" charset="0"/>
                <a:cs typeface="Lato Heavy" charset="0"/>
              </a:rPr>
              <a:t>Business Problem</a:t>
            </a:r>
          </a:p>
        </p:txBody>
      </p:sp>
      <p:sp>
        <p:nvSpPr>
          <p:cNvPr id="41" name="CuadroTexto 351">
            <a:extLst>
              <a:ext uri="{FF2B5EF4-FFF2-40B4-BE49-F238E27FC236}">
                <a16:creationId xmlns="" xmlns:a16="http://schemas.microsoft.com/office/drawing/2014/main" id="{7A45934D-F6E6-984A-8E65-4C9C17BA6634}"/>
              </a:ext>
            </a:extLst>
          </p:cNvPr>
          <p:cNvSpPr txBox="1"/>
          <p:nvPr/>
        </p:nvSpPr>
        <p:spPr>
          <a:xfrm>
            <a:off x="536846" y="1559643"/>
            <a:ext cx="10749579" cy="830997"/>
          </a:xfrm>
          <a:prstGeom prst="rect">
            <a:avLst/>
          </a:prstGeom>
          <a:noFill/>
        </p:spPr>
        <p:txBody>
          <a:bodyPr wrap="square" rtlCol="0">
            <a:spAutoFit/>
          </a:bodyPr>
          <a:lstStyle/>
          <a:p>
            <a:pPr algn="ctr"/>
            <a:r>
              <a:rPr lang="en-IN" sz="1600" dirty="0">
                <a:solidFill>
                  <a:schemeClr val="tx2">
                    <a:lumMod val="50000"/>
                  </a:schemeClr>
                </a:solidFill>
                <a:latin typeface="Avenir Book" panose="02000503020000020003" pitchFamily="2" charset="0"/>
              </a:rPr>
              <a:t>A group of customers were given an offer in person that they can get a loan at discounted rate and processing fee will be waived off. A pilot campaign was conducted to get response from customers whether they are interested in taking out a loan or not. Response was recorded and data was collected. Based on data given we had to</a:t>
            </a:r>
            <a:endParaRPr lang="en-US" sz="1600" dirty="0">
              <a:solidFill>
                <a:schemeClr val="tx2">
                  <a:lumMod val="50000"/>
                </a:schemeClr>
              </a:solidFill>
              <a:latin typeface="Avenir Book" panose="02000503020000020003" pitchFamily="2" charset="0"/>
              <a:ea typeface="Lato Light" panose="020F0502020204030203" pitchFamily="34" charset="0"/>
              <a:cs typeface="Lato Light" panose="020F0502020204030203" pitchFamily="34" charset="0"/>
            </a:endParaRPr>
          </a:p>
        </p:txBody>
      </p:sp>
      <p:grpSp>
        <p:nvGrpSpPr>
          <p:cNvPr id="42" name="Group 41">
            <a:extLst>
              <a:ext uri="{FF2B5EF4-FFF2-40B4-BE49-F238E27FC236}">
                <a16:creationId xmlns="" xmlns:a16="http://schemas.microsoft.com/office/drawing/2014/main" id="{81C0F87B-F3EF-8145-B012-F4A6E004C9F1}"/>
              </a:ext>
            </a:extLst>
          </p:cNvPr>
          <p:cNvGrpSpPr/>
          <p:nvPr/>
        </p:nvGrpSpPr>
        <p:grpSpPr>
          <a:xfrm>
            <a:off x="825625" y="3172501"/>
            <a:ext cx="10505527" cy="2374914"/>
            <a:chOff x="1648075" y="6456511"/>
            <a:chExt cx="21011053" cy="4749828"/>
          </a:xfrm>
        </p:grpSpPr>
        <p:grpSp>
          <p:nvGrpSpPr>
            <p:cNvPr id="43" name="Group 42">
              <a:extLst>
                <a:ext uri="{FF2B5EF4-FFF2-40B4-BE49-F238E27FC236}">
                  <a16:creationId xmlns="" xmlns:a16="http://schemas.microsoft.com/office/drawing/2014/main" id="{24F4A90A-3D56-5C44-9BD5-34C05BCD3DFF}"/>
                </a:ext>
              </a:extLst>
            </p:cNvPr>
            <p:cNvGrpSpPr/>
            <p:nvPr/>
          </p:nvGrpSpPr>
          <p:grpSpPr>
            <a:xfrm>
              <a:off x="1648075" y="6456511"/>
              <a:ext cx="21011053" cy="4698124"/>
              <a:chOff x="2049517" y="4962255"/>
              <a:chExt cx="21011053" cy="4698124"/>
            </a:xfrm>
          </p:grpSpPr>
          <p:sp>
            <p:nvSpPr>
              <p:cNvPr id="2" name="Oval 1">
                <a:extLst>
                  <a:ext uri="{FF2B5EF4-FFF2-40B4-BE49-F238E27FC236}">
                    <a16:creationId xmlns="" xmlns:a16="http://schemas.microsoft.com/office/drawing/2014/main" id="{363AA277-997E-A143-B352-4A7DC4B6B466}"/>
                  </a:ext>
                </a:extLst>
              </p:cNvPr>
              <p:cNvSpPr/>
              <p:nvPr/>
            </p:nvSpPr>
            <p:spPr>
              <a:xfrm>
                <a:off x="2049517" y="4962255"/>
                <a:ext cx="4698124" cy="4698124"/>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 name="Oval 2">
                <a:extLst>
                  <a:ext uri="{FF2B5EF4-FFF2-40B4-BE49-F238E27FC236}">
                    <a16:creationId xmlns="" xmlns:a16="http://schemas.microsoft.com/office/drawing/2014/main" id="{CEE17E86-13D5-E84D-8CAE-96F827A9DB7A}"/>
                  </a:ext>
                </a:extLst>
              </p:cNvPr>
              <p:cNvSpPr/>
              <p:nvPr/>
            </p:nvSpPr>
            <p:spPr>
              <a:xfrm>
                <a:off x="5927834" y="4962255"/>
                <a:ext cx="4698124" cy="4698124"/>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Oval 3">
                <a:extLst>
                  <a:ext uri="{FF2B5EF4-FFF2-40B4-BE49-F238E27FC236}">
                    <a16:creationId xmlns="" xmlns:a16="http://schemas.microsoft.com/office/drawing/2014/main" id="{F8A75766-D8B3-6740-8CC9-D1FAEC14361C}"/>
                  </a:ext>
                </a:extLst>
              </p:cNvPr>
              <p:cNvSpPr/>
              <p:nvPr/>
            </p:nvSpPr>
            <p:spPr>
              <a:xfrm>
                <a:off x="9806151" y="4962255"/>
                <a:ext cx="4698124" cy="4698124"/>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Oval 4">
                <a:extLst>
                  <a:ext uri="{FF2B5EF4-FFF2-40B4-BE49-F238E27FC236}">
                    <a16:creationId xmlns="" xmlns:a16="http://schemas.microsoft.com/office/drawing/2014/main" id="{E6407BC8-1F68-B448-A237-ABAB505D1A35}"/>
                  </a:ext>
                </a:extLst>
              </p:cNvPr>
              <p:cNvSpPr/>
              <p:nvPr/>
            </p:nvSpPr>
            <p:spPr>
              <a:xfrm>
                <a:off x="13751694" y="4962255"/>
                <a:ext cx="4698124" cy="4698124"/>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Oval 5">
                <a:extLst>
                  <a:ext uri="{FF2B5EF4-FFF2-40B4-BE49-F238E27FC236}">
                    <a16:creationId xmlns="" xmlns:a16="http://schemas.microsoft.com/office/drawing/2014/main" id="{0C1DE7D6-D2B2-9B4C-A0EE-E69C8F26F9C4}"/>
                  </a:ext>
                </a:extLst>
              </p:cNvPr>
              <p:cNvSpPr/>
              <p:nvPr/>
            </p:nvSpPr>
            <p:spPr>
              <a:xfrm>
                <a:off x="17630009" y="4962255"/>
                <a:ext cx="4698124" cy="4698124"/>
              </a:xfrm>
              <a:prstGeom prst="ellips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nvGrpSpPr>
              <p:cNvPr id="7" name="Group 6">
                <a:extLst>
                  <a:ext uri="{FF2B5EF4-FFF2-40B4-BE49-F238E27FC236}">
                    <a16:creationId xmlns="" xmlns:a16="http://schemas.microsoft.com/office/drawing/2014/main" id="{C574B3E3-156E-114F-B3A5-F488A2CD94A2}"/>
                  </a:ext>
                </a:extLst>
              </p:cNvPr>
              <p:cNvGrpSpPr/>
              <p:nvPr/>
            </p:nvGrpSpPr>
            <p:grpSpPr>
              <a:xfrm>
                <a:off x="5504830" y="6428844"/>
                <a:ext cx="1672153" cy="1672152"/>
                <a:chOff x="3564322" y="16198341"/>
                <a:chExt cx="2588798" cy="2588796"/>
              </a:xfrm>
            </p:grpSpPr>
            <p:sp>
              <p:nvSpPr>
                <p:cNvPr id="8" name="Forma libre 11">
                  <a:extLst>
                    <a:ext uri="{FF2B5EF4-FFF2-40B4-BE49-F238E27FC236}">
                      <a16:creationId xmlns="" xmlns:a16="http://schemas.microsoft.com/office/drawing/2014/main" id="{55BC4451-FD68-1444-B4B9-0968F35CD074}"/>
                    </a:ext>
                  </a:extLst>
                </p:cNvPr>
                <p:cNvSpPr/>
                <p:nvPr/>
              </p:nvSpPr>
              <p:spPr>
                <a:xfrm>
                  <a:off x="3564322" y="16198341"/>
                  <a:ext cx="2588798" cy="2588796"/>
                </a:xfrm>
                <a:custGeom>
                  <a:avLst/>
                  <a:gdLst>
                    <a:gd name="connsiteX0" fmla="*/ 242148 w 241749"/>
                    <a:gd name="connsiteY0" fmla="*/ 121097 h 241749"/>
                    <a:gd name="connsiteX1" fmla="*/ 121097 w 241749"/>
                    <a:gd name="connsiteY1" fmla="*/ 242148 h 241749"/>
                    <a:gd name="connsiteX2" fmla="*/ 46 w 241749"/>
                    <a:gd name="connsiteY2" fmla="*/ 121097 h 241749"/>
                    <a:gd name="connsiteX3" fmla="*/ 121097 w 241749"/>
                    <a:gd name="connsiteY3" fmla="*/ 46 h 241749"/>
                    <a:gd name="connsiteX4" fmla="*/ 242148 w 241749"/>
                    <a:gd name="connsiteY4" fmla="*/ 121082 h 241749"/>
                    <a:gd name="connsiteX5" fmla="*/ 242148 w 241749"/>
                    <a:gd name="connsiteY5" fmla="*/ 121097 h 24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49" h="241749">
                      <a:moveTo>
                        <a:pt x="242148" y="121097"/>
                      </a:moveTo>
                      <a:cubicBezTo>
                        <a:pt x="242148" y="187952"/>
                        <a:pt x="187952" y="242148"/>
                        <a:pt x="121097" y="242148"/>
                      </a:cubicBezTo>
                      <a:cubicBezTo>
                        <a:pt x="54243" y="242148"/>
                        <a:pt x="46" y="187952"/>
                        <a:pt x="46" y="121097"/>
                      </a:cubicBezTo>
                      <a:cubicBezTo>
                        <a:pt x="46" y="54243"/>
                        <a:pt x="54243" y="46"/>
                        <a:pt x="121097" y="46"/>
                      </a:cubicBezTo>
                      <a:cubicBezTo>
                        <a:pt x="187948" y="42"/>
                        <a:pt x="242144" y="54232"/>
                        <a:pt x="242148" y="121082"/>
                      </a:cubicBezTo>
                      <a:cubicBezTo>
                        <a:pt x="242148" y="121087"/>
                        <a:pt x="242148" y="121092"/>
                        <a:pt x="242148" y="121097"/>
                      </a:cubicBezTo>
                    </a:path>
                  </a:pathLst>
                </a:custGeom>
                <a:solidFill>
                  <a:schemeClr val="accent1">
                    <a:lumMod val="20000"/>
                    <a:lumOff val="80000"/>
                  </a:schemeClr>
                </a:solidFill>
                <a:ln w="767" cap="flat">
                  <a:noFill/>
                  <a:prstDash val="solid"/>
                  <a:miter/>
                </a:ln>
              </p:spPr>
              <p:txBody>
                <a:bodyPr rtlCol="0" anchor="ctr"/>
                <a:lstStyle/>
                <a:p>
                  <a:endParaRPr lang="es-MX" sz="900" dirty="0"/>
                </a:p>
              </p:txBody>
            </p:sp>
            <p:grpSp>
              <p:nvGrpSpPr>
                <p:cNvPr id="9" name="Gráfico 248">
                  <a:extLst>
                    <a:ext uri="{FF2B5EF4-FFF2-40B4-BE49-F238E27FC236}">
                      <a16:creationId xmlns="" xmlns:a16="http://schemas.microsoft.com/office/drawing/2014/main" id="{6CF956C0-252E-F640-BB13-B587F2F17CE6}"/>
                    </a:ext>
                  </a:extLst>
                </p:cNvPr>
                <p:cNvGrpSpPr/>
                <p:nvPr/>
              </p:nvGrpSpPr>
              <p:grpSpPr>
                <a:xfrm>
                  <a:off x="4248848" y="16867192"/>
                  <a:ext cx="1200333" cy="1200329"/>
                  <a:chOff x="6293476" y="2836553"/>
                  <a:chExt cx="654197" cy="654197"/>
                </a:xfrm>
                <a:solidFill>
                  <a:schemeClr val="accent1"/>
                </a:solidFill>
              </p:grpSpPr>
              <p:sp>
                <p:nvSpPr>
                  <p:cNvPr id="10" name="Forma libre 369">
                    <a:extLst>
                      <a:ext uri="{FF2B5EF4-FFF2-40B4-BE49-F238E27FC236}">
                        <a16:creationId xmlns="" xmlns:a16="http://schemas.microsoft.com/office/drawing/2014/main" id="{C3F1A959-269F-B54D-886B-B3DF29B3F004}"/>
                      </a:ext>
                    </a:extLst>
                  </p:cNvPr>
                  <p:cNvSpPr/>
                  <p:nvPr/>
                </p:nvSpPr>
                <p:spPr>
                  <a:xfrm>
                    <a:off x="6401550" y="2835595"/>
                    <a:ext cx="436983" cy="655475"/>
                  </a:xfrm>
                  <a:custGeom>
                    <a:avLst/>
                    <a:gdLst>
                      <a:gd name="connsiteX0" fmla="*/ 219024 w 436983"/>
                      <a:gd name="connsiteY0" fmla="*/ 958 h 655474"/>
                      <a:gd name="connsiteX1" fmla="*/ 958 w 436983"/>
                      <a:gd name="connsiteY1" fmla="*/ 219024 h 655474"/>
                      <a:gd name="connsiteX2" fmla="*/ 62489 w 436983"/>
                      <a:gd name="connsiteY2" fmla="*/ 377224 h 655474"/>
                      <a:gd name="connsiteX3" fmla="*/ 82733 w 436983"/>
                      <a:gd name="connsiteY3" fmla="*/ 409833 h 655474"/>
                      <a:gd name="connsiteX4" fmla="*/ 82733 w 436983"/>
                      <a:gd name="connsiteY4" fmla="*/ 437091 h 655474"/>
                      <a:gd name="connsiteX5" fmla="*/ 109991 w 436983"/>
                      <a:gd name="connsiteY5" fmla="*/ 484025 h 655474"/>
                      <a:gd name="connsiteX6" fmla="*/ 109991 w 436983"/>
                      <a:gd name="connsiteY6" fmla="*/ 570080 h 655474"/>
                      <a:gd name="connsiteX7" fmla="*/ 125962 w 436983"/>
                      <a:gd name="connsiteY7" fmla="*/ 608626 h 655474"/>
                      <a:gd name="connsiteX8" fmla="*/ 141225 w 436983"/>
                      <a:gd name="connsiteY8" fmla="*/ 623888 h 655474"/>
                      <a:gd name="connsiteX9" fmla="*/ 141258 w 436983"/>
                      <a:gd name="connsiteY9" fmla="*/ 623921 h 655474"/>
                      <a:gd name="connsiteX10" fmla="*/ 152528 w 436983"/>
                      <a:gd name="connsiteY10" fmla="*/ 635191 h 655474"/>
                      <a:gd name="connsiteX11" fmla="*/ 200723 w 436983"/>
                      <a:gd name="connsiteY11" fmla="*/ 655155 h 655474"/>
                      <a:gd name="connsiteX12" fmla="*/ 237325 w 436983"/>
                      <a:gd name="connsiteY12" fmla="*/ 655155 h 655474"/>
                      <a:gd name="connsiteX13" fmla="*/ 285520 w 436983"/>
                      <a:gd name="connsiteY13" fmla="*/ 635191 h 655474"/>
                      <a:gd name="connsiteX14" fmla="*/ 296790 w 436983"/>
                      <a:gd name="connsiteY14" fmla="*/ 623921 h 655474"/>
                      <a:gd name="connsiteX15" fmla="*/ 296823 w 436983"/>
                      <a:gd name="connsiteY15" fmla="*/ 623888 h 655474"/>
                      <a:gd name="connsiteX16" fmla="*/ 312085 w 436983"/>
                      <a:gd name="connsiteY16" fmla="*/ 608626 h 655474"/>
                      <a:gd name="connsiteX17" fmla="*/ 328057 w 436983"/>
                      <a:gd name="connsiteY17" fmla="*/ 570080 h 655474"/>
                      <a:gd name="connsiteX18" fmla="*/ 328057 w 436983"/>
                      <a:gd name="connsiteY18" fmla="*/ 484025 h 655474"/>
                      <a:gd name="connsiteX19" fmla="*/ 355315 w 436983"/>
                      <a:gd name="connsiteY19" fmla="*/ 437091 h 655474"/>
                      <a:gd name="connsiteX20" fmla="*/ 355315 w 436983"/>
                      <a:gd name="connsiteY20" fmla="*/ 409831 h 655474"/>
                      <a:gd name="connsiteX21" fmla="*/ 375559 w 436983"/>
                      <a:gd name="connsiteY21" fmla="*/ 377223 h 655474"/>
                      <a:gd name="connsiteX22" fmla="*/ 437089 w 436983"/>
                      <a:gd name="connsiteY22" fmla="*/ 219023 h 655474"/>
                      <a:gd name="connsiteX23" fmla="*/ 219024 w 436983"/>
                      <a:gd name="connsiteY23" fmla="*/ 958 h 655474"/>
                      <a:gd name="connsiteX24" fmla="*/ 219024 w 436983"/>
                      <a:gd name="connsiteY24" fmla="*/ 246282 h 655474"/>
                      <a:gd name="connsiteX25" fmla="*/ 178137 w 436983"/>
                      <a:gd name="connsiteY25" fmla="*/ 205395 h 655474"/>
                      <a:gd name="connsiteX26" fmla="*/ 205395 w 436983"/>
                      <a:gd name="connsiteY26" fmla="*/ 167018 h 655474"/>
                      <a:gd name="connsiteX27" fmla="*/ 205395 w 436983"/>
                      <a:gd name="connsiteY27" fmla="*/ 164508 h 655474"/>
                      <a:gd name="connsiteX28" fmla="*/ 219024 w 436983"/>
                      <a:gd name="connsiteY28" fmla="*/ 150878 h 655474"/>
                      <a:gd name="connsiteX29" fmla="*/ 232654 w 436983"/>
                      <a:gd name="connsiteY29" fmla="*/ 164508 h 655474"/>
                      <a:gd name="connsiteX30" fmla="*/ 246283 w 436983"/>
                      <a:gd name="connsiteY30" fmla="*/ 164508 h 655474"/>
                      <a:gd name="connsiteX31" fmla="*/ 259913 w 436983"/>
                      <a:gd name="connsiteY31" fmla="*/ 178137 h 655474"/>
                      <a:gd name="connsiteX32" fmla="*/ 246283 w 436983"/>
                      <a:gd name="connsiteY32" fmla="*/ 191767 h 655474"/>
                      <a:gd name="connsiteX33" fmla="*/ 219024 w 436983"/>
                      <a:gd name="connsiteY33" fmla="*/ 191767 h 655474"/>
                      <a:gd name="connsiteX34" fmla="*/ 205395 w 436983"/>
                      <a:gd name="connsiteY34" fmla="*/ 205396 h 655474"/>
                      <a:gd name="connsiteX35" fmla="*/ 219024 w 436983"/>
                      <a:gd name="connsiteY35" fmla="*/ 219026 h 655474"/>
                      <a:gd name="connsiteX36" fmla="*/ 259912 w 436983"/>
                      <a:gd name="connsiteY36" fmla="*/ 259913 h 655474"/>
                      <a:gd name="connsiteX37" fmla="*/ 232654 w 436983"/>
                      <a:gd name="connsiteY37" fmla="*/ 298290 h 655474"/>
                      <a:gd name="connsiteX38" fmla="*/ 232654 w 436983"/>
                      <a:gd name="connsiteY38" fmla="*/ 300800 h 655474"/>
                      <a:gd name="connsiteX39" fmla="*/ 219024 w 436983"/>
                      <a:gd name="connsiteY39" fmla="*/ 314430 h 655474"/>
                      <a:gd name="connsiteX40" fmla="*/ 205395 w 436983"/>
                      <a:gd name="connsiteY40" fmla="*/ 300800 h 655474"/>
                      <a:gd name="connsiteX41" fmla="*/ 191765 w 436983"/>
                      <a:gd name="connsiteY41" fmla="*/ 300800 h 655474"/>
                      <a:gd name="connsiteX42" fmla="*/ 178136 w 436983"/>
                      <a:gd name="connsiteY42" fmla="*/ 287171 h 655474"/>
                      <a:gd name="connsiteX43" fmla="*/ 191765 w 436983"/>
                      <a:gd name="connsiteY43" fmla="*/ 273541 h 655474"/>
                      <a:gd name="connsiteX44" fmla="*/ 219024 w 436983"/>
                      <a:gd name="connsiteY44" fmla="*/ 273541 h 655474"/>
                      <a:gd name="connsiteX45" fmla="*/ 232654 w 436983"/>
                      <a:gd name="connsiteY45" fmla="*/ 259912 h 655474"/>
                      <a:gd name="connsiteX46" fmla="*/ 219024 w 436983"/>
                      <a:gd name="connsiteY46" fmla="*/ 246282 h 655474"/>
                      <a:gd name="connsiteX47" fmla="*/ 292813 w 436983"/>
                      <a:gd name="connsiteY47" fmla="*/ 589352 h 655474"/>
                      <a:gd name="connsiteX48" fmla="*/ 281527 w 436983"/>
                      <a:gd name="connsiteY48" fmla="*/ 600638 h 655474"/>
                      <a:gd name="connsiteX49" fmla="*/ 156523 w 436983"/>
                      <a:gd name="connsiteY49" fmla="*/ 600638 h 655474"/>
                      <a:gd name="connsiteX50" fmla="*/ 145237 w 436983"/>
                      <a:gd name="connsiteY50" fmla="*/ 589352 h 655474"/>
                      <a:gd name="connsiteX51" fmla="*/ 137913 w 436983"/>
                      <a:gd name="connsiteY51" fmla="*/ 573381 h 655474"/>
                      <a:gd name="connsiteX52" fmla="*/ 300138 w 436983"/>
                      <a:gd name="connsiteY52" fmla="*/ 573381 h 655474"/>
                      <a:gd name="connsiteX53" fmla="*/ 292813 w 436983"/>
                      <a:gd name="connsiteY53" fmla="*/ 589352 h 655474"/>
                      <a:gd name="connsiteX54" fmla="*/ 300799 w 436983"/>
                      <a:gd name="connsiteY54" fmla="*/ 518864 h 655474"/>
                      <a:gd name="connsiteX55" fmla="*/ 137250 w 436983"/>
                      <a:gd name="connsiteY55" fmla="*/ 518864 h 655474"/>
                      <a:gd name="connsiteX56" fmla="*/ 137250 w 436983"/>
                      <a:gd name="connsiteY56" fmla="*/ 491606 h 655474"/>
                      <a:gd name="connsiteX57" fmla="*/ 300799 w 436983"/>
                      <a:gd name="connsiteY57" fmla="*/ 491606 h 655474"/>
                      <a:gd name="connsiteX58" fmla="*/ 300799 w 436983"/>
                      <a:gd name="connsiteY58" fmla="*/ 518864 h 65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36983" h="655474">
                        <a:moveTo>
                          <a:pt x="219024" y="958"/>
                        </a:moveTo>
                        <a:cubicBezTo>
                          <a:pt x="98785" y="958"/>
                          <a:pt x="958" y="98785"/>
                          <a:pt x="958" y="219024"/>
                        </a:cubicBezTo>
                        <a:cubicBezTo>
                          <a:pt x="958" y="301118"/>
                          <a:pt x="37986" y="346917"/>
                          <a:pt x="62489" y="377224"/>
                        </a:cubicBezTo>
                        <a:cubicBezTo>
                          <a:pt x="73349" y="390653"/>
                          <a:pt x="82733" y="402260"/>
                          <a:pt x="82733" y="409833"/>
                        </a:cubicBezTo>
                        <a:lnTo>
                          <a:pt x="82733" y="437091"/>
                        </a:lnTo>
                        <a:cubicBezTo>
                          <a:pt x="82733" y="457183"/>
                          <a:pt x="93775" y="474570"/>
                          <a:pt x="109991" y="484025"/>
                        </a:cubicBezTo>
                        <a:lnTo>
                          <a:pt x="109991" y="570080"/>
                        </a:lnTo>
                        <a:cubicBezTo>
                          <a:pt x="109991" y="584428"/>
                          <a:pt x="115807" y="598483"/>
                          <a:pt x="125962" y="608626"/>
                        </a:cubicBezTo>
                        <a:lnTo>
                          <a:pt x="141225" y="623888"/>
                        </a:lnTo>
                        <a:lnTo>
                          <a:pt x="141258" y="623921"/>
                        </a:lnTo>
                        <a:lnTo>
                          <a:pt x="152528" y="635191"/>
                        </a:lnTo>
                        <a:cubicBezTo>
                          <a:pt x="165399" y="648061"/>
                          <a:pt x="182516" y="655155"/>
                          <a:pt x="200723" y="655155"/>
                        </a:cubicBezTo>
                        <a:lnTo>
                          <a:pt x="237325" y="655155"/>
                        </a:lnTo>
                        <a:cubicBezTo>
                          <a:pt x="255533" y="655155"/>
                          <a:pt x="272649" y="648061"/>
                          <a:pt x="285520" y="635191"/>
                        </a:cubicBezTo>
                        <a:lnTo>
                          <a:pt x="296790" y="623921"/>
                        </a:lnTo>
                        <a:lnTo>
                          <a:pt x="296823" y="623888"/>
                        </a:lnTo>
                        <a:lnTo>
                          <a:pt x="312085" y="608626"/>
                        </a:lnTo>
                        <a:cubicBezTo>
                          <a:pt x="322241" y="598483"/>
                          <a:pt x="328057" y="584428"/>
                          <a:pt x="328057" y="570080"/>
                        </a:cubicBezTo>
                        <a:lnTo>
                          <a:pt x="328057" y="484025"/>
                        </a:lnTo>
                        <a:cubicBezTo>
                          <a:pt x="344272" y="474570"/>
                          <a:pt x="355315" y="457183"/>
                          <a:pt x="355315" y="437091"/>
                        </a:cubicBezTo>
                        <a:lnTo>
                          <a:pt x="355315" y="409831"/>
                        </a:lnTo>
                        <a:cubicBezTo>
                          <a:pt x="355315" y="402258"/>
                          <a:pt x="364698" y="390653"/>
                          <a:pt x="375559" y="377223"/>
                        </a:cubicBezTo>
                        <a:cubicBezTo>
                          <a:pt x="400062" y="346916"/>
                          <a:pt x="437089" y="301117"/>
                          <a:pt x="437089" y="219023"/>
                        </a:cubicBezTo>
                        <a:cubicBezTo>
                          <a:pt x="437090" y="98785"/>
                          <a:pt x="339264" y="958"/>
                          <a:pt x="219024" y="958"/>
                        </a:cubicBezTo>
                        <a:close/>
                        <a:moveTo>
                          <a:pt x="219024" y="246282"/>
                        </a:moveTo>
                        <a:cubicBezTo>
                          <a:pt x="196478" y="246282"/>
                          <a:pt x="178137" y="227942"/>
                          <a:pt x="178137" y="205395"/>
                        </a:cubicBezTo>
                        <a:cubicBezTo>
                          <a:pt x="178137" y="187650"/>
                          <a:pt x="189565" y="172663"/>
                          <a:pt x="205395" y="167018"/>
                        </a:cubicBezTo>
                        <a:lnTo>
                          <a:pt x="205395" y="164508"/>
                        </a:lnTo>
                        <a:cubicBezTo>
                          <a:pt x="205395" y="156974"/>
                          <a:pt x="211491" y="150878"/>
                          <a:pt x="219024" y="150878"/>
                        </a:cubicBezTo>
                        <a:cubicBezTo>
                          <a:pt x="226558" y="150878"/>
                          <a:pt x="232654" y="156974"/>
                          <a:pt x="232654" y="164508"/>
                        </a:cubicBezTo>
                        <a:lnTo>
                          <a:pt x="246283" y="164508"/>
                        </a:lnTo>
                        <a:cubicBezTo>
                          <a:pt x="253817" y="164508"/>
                          <a:pt x="259913" y="170604"/>
                          <a:pt x="259913" y="178137"/>
                        </a:cubicBezTo>
                        <a:cubicBezTo>
                          <a:pt x="259913" y="185671"/>
                          <a:pt x="253817" y="191767"/>
                          <a:pt x="246283" y="191767"/>
                        </a:cubicBezTo>
                        <a:lnTo>
                          <a:pt x="219024" y="191767"/>
                        </a:lnTo>
                        <a:cubicBezTo>
                          <a:pt x="211505" y="191767"/>
                          <a:pt x="205395" y="197875"/>
                          <a:pt x="205395" y="205396"/>
                        </a:cubicBezTo>
                        <a:cubicBezTo>
                          <a:pt x="205395" y="212917"/>
                          <a:pt x="211504" y="219026"/>
                          <a:pt x="219024" y="219026"/>
                        </a:cubicBezTo>
                        <a:cubicBezTo>
                          <a:pt x="241571" y="219026"/>
                          <a:pt x="259912" y="237366"/>
                          <a:pt x="259912" y="259913"/>
                        </a:cubicBezTo>
                        <a:cubicBezTo>
                          <a:pt x="259912" y="277658"/>
                          <a:pt x="248484" y="292645"/>
                          <a:pt x="232654" y="298290"/>
                        </a:cubicBezTo>
                        <a:lnTo>
                          <a:pt x="232654" y="300800"/>
                        </a:lnTo>
                        <a:cubicBezTo>
                          <a:pt x="232654" y="308334"/>
                          <a:pt x="226558" y="314430"/>
                          <a:pt x="219024" y="314430"/>
                        </a:cubicBezTo>
                        <a:cubicBezTo>
                          <a:pt x="211491" y="314430"/>
                          <a:pt x="205395" y="308334"/>
                          <a:pt x="205395" y="300800"/>
                        </a:cubicBezTo>
                        <a:lnTo>
                          <a:pt x="191765" y="300800"/>
                        </a:lnTo>
                        <a:cubicBezTo>
                          <a:pt x="184232" y="300800"/>
                          <a:pt x="178136" y="294704"/>
                          <a:pt x="178136" y="287171"/>
                        </a:cubicBezTo>
                        <a:cubicBezTo>
                          <a:pt x="178136" y="279637"/>
                          <a:pt x="184232" y="273541"/>
                          <a:pt x="191765" y="273541"/>
                        </a:cubicBezTo>
                        <a:lnTo>
                          <a:pt x="219024" y="273541"/>
                        </a:lnTo>
                        <a:cubicBezTo>
                          <a:pt x="226544" y="273541"/>
                          <a:pt x="232654" y="267432"/>
                          <a:pt x="232654" y="259912"/>
                        </a:cubicBezTo>
                        <a:cubicBezTo>
                          <a:pt x="232654" y="252391"/>
                          <a:pt x="226544" y="246282"/>
                          <a:pt x="219024" y="246282"/>
                        </a:cubicBezTo>
                        <a:close/>
                        <a:moveTo>
                          <a:pt x="292813" y="589352"/>
                        </a:moveTo>
                        <a:lnTo>
                          <a:pt x="281527" y="600638"/>
                        </a:lnTo>
                        <a:lnTo>
                          <a:pt x="156523" y="600638"/>
                        </a:lnTo>
                        <a:lnTo>
                          <a:pt x="145237" y="589352"/>
                        </a:lnTo>
                        <a:cubicBezTo>
                          <a:pt x="140969" y="585085"/>
                          <a:pt x="138673" y="579341"/>
                          <a:pt x="137913" y="573381"/>
                        </a:cubicBezTo>
                        <a:lnTo>
                          <a:pt x="300138" y="573381"/>
                        </a:lnTo>
                        <a:cubicBezTo>
                          <a:pt x="299377" y="579341"/>
                          <a:pt x="297081" y="585085"/>
                          <a:pt x="292813" y="589352"/>
                        </a:cubicBezTo>
                        <a:close/>
                        <a:moveTo>
                          <a:pt x="300799" y="518864"/>
                        </a:moveTo>
                        <a:lnTo>
                          <a:pt x="137250" y="518864"/>
                        </a:lnTo>
                        <a:lnTo>
                          <a:pt x="137250" y="491606"/>
                        </a:lnTo>
                        <a:lnTo>
                          <a:pt x="300799" y="491606"/>
                        </a:lnTo>
                        <a:lnTo>
                          <a:pt x="300799" y="518864"/>
                        </a:lnTo>
                        <a:close/>
                      </a:path>
                    </a:pathLst>
                  </a:custGeom>
                  <a:grpFill/>
                  <a:ln w="9525" cap="flat">
                    <a:noFill/>
                    <a:prstDash val="solid"/>
                    <a:miter/>
                  </a:ln>
                </p:spPr>
                <p:txBody>
                  <a:bodyPr rtlCol="0" anchor="ctr"/>
                  <a:lstStyle/>
                  <a:p>
                    <a:endParaRPr lang="es-MX" sz="900" dirty="0"/>
                  </a:p>
                </p:txBody>
              </p:sp>
            </p:grpSp>
          </p:grpSp>
          <p:grpSp>
            <p:nvGrpSpPr>
              <p:cNvPr id="11" name="Group 10">
                <a:extLst>
                  <a:ext uri="{FF2B5EF4-FFF2-40B4-BE49-F238E27FC236}">
                    <a16:creationId xmlns="" xmlns:a16="http://schemas.microsoft.com/office/drawing/2014/main" id="{CE444764-E4DD-2A4F-89E9-84983C48A283}"/>
                  </a:ext>
                </a:extLst>
              </p:cNvPr>
              <p:cNvGrpSpPr/>
              <p:nvPr/>
            </p:nvGrpSpPr>
            <p:grpSpPr>
              <a:xfrm>
                <a:off x="17288259" y="6428844"/>
                <a:ext cx="1672153" cy="1672152"/>
                <a:chOff x="18353912" y="16198341"/>
                <a:chExt cx="2588798" cy="2588796"/>
              </a:xfrm>
            </p:grpSpPr>
            <p:sp>
              <p:nvSpPr>
                <p:cNvPr id="12" name="Forma libre 14">
                  <a:extLst>
                    <a:ext uri="{FF2B5EF4-FFF2-40B4-BE49-F238E27FC236}">
                      <a16:creationId xmlns="" xmlns:a16="http://schemas.microsoft.com/office/drawing/2014/main" id="{CA43087E-AF2F-124F-8AD8-D5683E2F08F4}"/>
                    </a:ext>
                  </a:extLst>
                </p:cNvPr>
                <p:cNvSpPr/>
                <p:nvPr/>
              </p:nvSpPr>
              <p:spPr>
                <a:xfrm>
                  <a:off x="18353912" y="16198341"/>
                  <a:ext cx="2588798" cy="2588796"/>
                </a:xfrm>
                <a:custGeom>
                  <a:avLst/>
                  <a:gdLst>
                    <a:gd name="connsiteX0" fmla="*/ 242148 w 241749"/>
                    <a:gd name="connsiteY0" fmla="*/ 121097 h 241749"/>
                    <a:gd name="connsiteX1" fmla="*/ 121097 w 241749"/>
                    <a:gd name="connsiteY1" fmla="*/ 242148 h 241749"/>
                    <a:gd name="connsiteX2" fmla="*/ 46 w 241749"/>
                    <a:gd name="connsiteY2" fmla="*/ 121097 h 241749"/>
                    <a:gd name="connsiteX3" fmla="*/ 121097 w 241749"/>
                    <a:gd name="connsiteY3" fmla="*/ 46 h 241749"/>
                    <a:gd name="connsiteX4" fmla="*/ 242148 w 241749"/>
                    <a:gd name="connsiteY4" fmla="*/ 121082 h 241749"/>
                    <a:gd name="connsiteX5" fmla="*/ 242148 w 241749"/>
                    <a:gd name="connsiteY5" fmla="*/ 121097 h 24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49" h="241749">
                      <a:moveTo>
                        <a:pt x="242148" y="121097"/>
                      </a:moveTo>
                      <a:cubicBezTo>
                        <a:pt x="242148" y="187952"/>
                        <a:pt x="187952" y="242148"/>
                        <a:pt x="121097" y="242148"/>
                      </a:cubicBezTo>
                      <a:cubicBezTo>
                        <a:pt x="54243" y="242148"/>
                        <a:pt x="46" y="187952"/>
                        <a:pt x="46" y="121097"/>
                      </a:cubicBezTo>
                      <a:cubicBezTo>
                        <a:pt x="46" y="54243"/>
                        <a:pt x="54243" y="46"/>
                        <a:pt x="121097" y="46"/>
                      </a:cubicBezTo>
                      <a:cubicBezTo>
                        <a:pt x="187948" y="42"/>
                        <a:pt x="242144" y="54232"/>
                        <a:pt x="242148" y="121082"/>
                      </a:cubicBezTo>
                      <a:cubicBezTo>
                        <a:pt x="242148" y="121087"/>
                        <a:pt x="242148" y="121092"/>
                        <a:pt x="242148" y="121097"/>
                      </a:cubicBezTo>
                    </a:path>
                  </a:pathLst>
                </a:custGeom>
                <a:solidFill>
                  <a:schemeClr val="accent4">
                    <a:lumMod val="20000"/>
                    <a:lumOff val="80000"/>
                  </a:schemeClr>
                </a:solidFill>
                <a:ln w="767" cap="flat">
                  <a:noFill/>
                  <a:prstDash val="solid"/>
                  <a:miter/>
                </a:ln>
              </p:spPr>
              <p:txBody>
                <a:bodyPr rtlCol="0" anchor="ctr"/>
                <a:lstStyle/>
                <a:p>
                  <a:endParaRPr lang="es-MX" sz="900" dirty="0"/>
                </a:p>
              </p:txBody>
            </p:sp>
            <p:grpSp>
              <p:nvGrpSpPr>
                <p:cNvPr id="13" name="Gráfico 232">
                  <a:extLst>
                    <a:ext uri="{FF2B5EF4-FFF2-40B4-BE49-F238E27FC236}">
                      <a16:creationId xmlns="" xmlns:a16="http://schemas.microsoft.com/office/drawing/2014/main" id="{3FA50DD9-31C8-984C-AEA2-83D7DB8AF95F}"/>
                    </a:ext>
                  </a:extLst>
                </p:cNvPr>
                <p:cNvGrpSpPr/>
                <p:nvPr/>
              </p:nvGrpSpPr>
              <p:grpSpPr>
                <a:xfrm>
                  <a:off x="19137846" y="16913349"/>
                  <a:ext cx="960089" cy="1047368"/>
                  <a:chOff x="4023313" y="2932309"/>
                  <a:chExt cx="523262" cy="570831"/>
                </a:xfrm>
                <a:solidFill>
                  <a:schemeClr val="accent4"/>
                </a:solidFill>
              </p:grpSpPr>
              <p:sp>
                <p:nvSpPr>
                  <p:cNvPr id="14" name="Forma libre 312">
                    <a:extLst>
                      <a:ext uri="{FF2B5EF4-FFF2-40B4-BE49-F238E27FC236}">
                        <a16:creationId xmlns="" xmlns:a16="http://schemas.microsoft.com/office/drawing/2014/main" id="{10F7A949-5612-5349-96F5-B8874FAAFFB9}"/>
                      </a:ext>
                    </a:extLst>
                  </p:cNvPr>
                  <p:cNvSpPr/>
                  <p:nvPr/>
                </p:nvSpPr>
                <p:spPr>
                  <a:xfrm>
                    <a:off x="4023313" y="2979877"/>
                    <a:ext cx="523262" cy="404340"/>
                  </a:xfrm>
                  <a:custGeom>
                    <a:avLst/>
                    <a:gdLst>
                      <a:gd name="connsiteX0" fmla="*/ 484961 w 523262"/>
                      <a:gd name="connsiteY0" fmla="*/ 47570 h 404340"/>
                      <a:gd name="connsiteX1" fmla="*/ 461908 w 523262"/>
                      <a:gd name="connsiteY1" fmla="*/ 47570 h 404340"/>
                      <a:gd name="connsiteX2" fmla="*/ 452919 w 523262"/>
                      <a:gd name="connsiteY2" fmla="*/ 51669 h 404340"/>
                      <a:gd name="connsiteX3" fmla="*/ 450131 w 523262"/>
                      <a:gd name="connsiteY3" fmla="*/ 61146 h 404340"/>
                      <a:gd name="connsiteX4" fmla="*/ 451909 w 523262"/>
                      <a:gd name="connsiteY4" fmla="*/ 83247 h 404340"/>
                      <a:gd name="connsiteX5" fmla="*/ 297308 w 523262"/>
                      <a:gd name="connsiteY5" fmla="*/ 237847 h 404340"/>
                      <a:gd name="connsiteX6" fmla="*/ 142708 w 523262"/>
                      <a:gd name="connsiteY6" fmla="*/ 83247 h 404340"/>
                      <a:gd name="connsiteX7" fmla="*/ 144485 w 523262"/>
                      <a:gd name="connsiteY7" fmla="*/ 61146 h 404340"/>
                      <a:gd name="connsiteX8" fmla="*/ 141698 w 523262"/>
                      <a:gd name="connsiteY8" fmla="*/ 51669 h 404340"/>
                      <a:gd name="connsiteX9" fmla="*/ 132708 w 523262"/>
                      <a:gd name="connsiteY9" fmla="*/ 47570 h 404340"/>
                      <a:gd name="connsiteX10" fmla="*/ 105105 w 523262"/>
                      <a:gd name="connsiteY10" fmla="*/ 47570 h 404340"/>
                      <a:gd name="connsiteX11" fmla="*/ 95445 w 523262"/>
                      <a:gd name="connsiteY11" fmla="*/ 16689 h 404340"/>
                      <a:gd name="connsiteX12" fmla="*/ 72736 w 523262"/>
                      <a:gd name="connsiteY12" fmla="*/ 0 h 404340"/>
                      <a:gd name="connsiteX13" fmla="*/ 11893 w 523262"/>
                      <a:gd name="connsiteY13" fmla="*/ 0 h 404340"/>
                      <a:gd name="connsiteX14" fmla="*/ 0 w 523262"/>
                      <a:gd name="connsiteY14" fmla="*/ 11893 h 404340"/>
                      <a:gd name="connsiteX15" fmla="*/ 0 w 523262"/>
                      <a:gd name="connsiteY15" fmla="*/ 35677 h 404340"/>
                      <a:gd name="connsiteX16" fmla="*/ 11893 w 523262"/>
                      <a:gd name="connsiteY16" fmla="*/ 47570 h 404340"/>
                      <a:gd name="connsiteX17" fmla="*/ 55258 w 523262"/>
                      <a:gd name="connsiteY17" fmla="*/ 47570 h 404340"/>
                      <a:gd name="connsiteX18" fmla="*/ 130437 w 523262"/>
                      <a:gd name="connsiteY18" fmla="*/ 287839 h 404340"/>
                      <a:gd name="connsiteX19" fmla="*/ 95139 w 523262"/>
                      <a:gd name="connsiteY19" fmla="*/ 323137 h 404340"/>
                      <a:gd name="connsiteX20" fmla="*/ 84826 w 523262"/>
                      <a:gd name="connsiteY20" fmla="*/ 374969 h 404340"/>
                      <a:gd name="connsiteX21" fmla="*/ 128773 w 523262"/>
                      <a:gd name="connsiteY21" fmla="*/ 404340 h 404340"/>
                      <a:gd name="connsiteX22" fmla="*/ 463801 w 523262"/>
                      <a:gd name="connsiteY22" fmla="*/ 404340 h 404340"/>
                      <a:gd name="connsiteX23" fmla="*/ 475694 w 523262"/>
                      <a:gd name="connsiteY23" fmla="*/ 392447 h 404340"/>
                      <a:gd name="connsiteX24" fmla="*/ 475694 w 523262"/>
                      <a:gd name="connsiteY24" fmla="*/ 368663 h 404340"/>
                      <a:gd name="connsiteX25" fmla="*/ 463801 w 523262"/>
                      <a:gd name="connsiteY25" fmla="*/ 356770 h 404340"/>
                      <a:gd name="connsiteX26" fmla="*/ 128773 w 523262"/>
                      <a:gd name="connsiteY26" fmla="*/ 356770 h 404340"/>
                      <a:gd name="connsiteX27" fmla="*/ 176341 w 523262"/>
                      <a:gd name="connsiteY27" fmla="*/ 309201 h 404340"/>
                      <a:gd name="connsiteX28" fmla="*/ 393585 w 523262"/>
                      <a:gd name="connsiteY28" fmla="*/ 309201 h 404340"/>
                      <a:gd name="connsiteX29" fmla="*/ 436637 w 523262"/>
                      <a:gd name="connsiteY29" fmla="*/ 281886 h 404340"/>
                      <a:gd name="connsiteX30" fmla="*/ 519628 w 523262"/>
                      <a:gd name="connsiteY30" fmla="*/ 105533 h 404340"/>
                      <a:gd name="connsiteX31" fmla="*/ 523262 w 523262"/>
                      <a:gd name="connsiteY31" fmla="*/ 89239 h 404340"/>
                      <a:gd name="connsiteX32" fmla="*/ 523262 w 523262"/>
                      <a:gd name="connsiteY32" fmla="*/ 85871 h 404340"/>
                      <a:gd name="connsiteX33" fmla="*/ 484961 w 523262"/>
                      <a:gd name="connsiteY33" fmla="*/ 47570 h 40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262" h="404340">
                        <a:moveTo>
                          <a:pt x="484961" y="47570"/>
                        </a:moveTo>
                        <a:lnTo>
                          <a:pt x="461908" y="47570"/>
                        </a:lnTo>
                        <a:cubicBezTo>
                          <a:pt x="458459" y="47570"/>
                          <a:pt x="455184" y="49068"/>
                          <a:pt x="452919" y="51669"/>
                        </a:cubicBezTo>
                        <a:cubicBezTo>
                          <a:pt x="450666" y="54270"/>
                          <a:pt x="449643" y="57732"/>
                          <a:pt x="450131" y="61146"/>
                        </a:cubicBezTo>
                        <a:cubicBezTo>
                          <a:pt x="451339" y="69600"/>
                          <a:pt x="451909" y="76626"/>
                          <a:pt x="451909" y="83247"/>
                        </a:cubicBezTo>
                        <a:cubicBezTo>
                          <a:pt x="451909" y="168491"/>
                          <a:pt x="382552" y="237847"/>
                          <a:pt x="297308" y="237847"/>
                        </a:cubicBezTo>
                        <a:cubicBezTo>
                          <a:pt x="212065" y="237847"/>
                          <a:pt x="142708" y="168491"/>
                          <a:pt x="142708" y="83247"/>
                        </a:cubicBezTo>
                        <a:cubicBezTo>
                          <a:pt x="142708" y="76626"/>
                          <a:pt x="143276" y="69600"/>
                          <a:pt x="144485" y="61146"/>
                        </a:cubicBezTo>
                        <a:cubicBezTo>
                          <a:pt x="144973" y="57731"/>
                          <a:pt x="143951" y="54270"/>
                          <a:pt x="141698" y="51669"/>
                        </a:cubicBezTo>
                        <a:cubicBezTo>
                          <a:pt x="139433" y="49068"/>
                          <a:pt x="136158" y="47570"/>
                          <a:pt x="132708" y="47570"/>
                        </a:cubicBezTo>
                        <a:lnTo>
                          <a:pt x="105105" y="47570"/>
                        </a:lnTo>
                        <a:lnTo>
                          <a:pt x="95445" y="16689"/>
                        </a:lnTo>
                        <a:cubicBezTo>
                          <a:pt x="92339" y="6760"/>
                          <a:pt x="83141" y="0"/>
                          <a:pt x="72736" y="0"/>
                        </a:cubicBezTo>
                        <a:lnTo>
                          <a:pt x="11893" y="0"/>
                        </a:lnTo>
                        <a:cubicBezTo>
                          <a:pt x="5325" y="0"/>
                          <a:pt x="0" y="5324"/>
                          <a:pt x="0" y="11893"/>
                        </a:cubicBezTo>
                        <a:lnTo>
                          <a:pt x="0" y="35677"/>
                        </a:lnTo>
                        <a:cubicBezTo>
                          <a:pt x="0" y="42245"/>
                          <a:pt x="5325" y="47570"/>
                          <a:pt x="11893" y="47570"/>
                        </a:cubicBezTo>
                        <a:lnTo>
                          <a:pt x="55258" y="47570"/>
                        </a:lnTo>
                        <a:lnTo>
                          <a:pt x="130437" y="287839"/>
                        </a:lnTo>
                        <a:lnTo>
                          <a:pt x="95139" y="323137"/>
                        </a:lnTo>
                        <a:cubicBezTo>
                          <a:pt x="81482" y="336784"/>
                          <a:pt x="77440" y="357131"/>
                          <a:pt x="84826" y="374969"/>
                        </a:cubicBezTo>
                        <a:cubicBezTo>
                          <a:pt x="92213" y="392808"/>
                          <a:pt x="109470" y="404340"/>
                          <a:pt x="128773" y="404340"/>
                        </a:cubicBezTo>
                        <a:lnTo>
                          <a:pt x="463801" y="404340"/>
                        </a:lnTo>
                        <a:cubicBezTo>
                          <a:pt x="470369" y="404340"/>
                          <a:pt x="475694" y="399015"/>
                          <a:pt x="475694" y="392447"/>
                        </a:cubicBezTo>
                        <a:lnTo>
                          <a:pt x="475694" y="368663"/>
                        </a:lnTo>
                        <a:cubicBezTo>
                          <a:pt x="475694" y="362094"/>
                          <a:pt x="470369" y="356770"/>
                          <a:pt x="463801" y="356770"/>
                        </a:cubicBezTo>
                        <a:lnTo>
                          <a:pt x="128773" y="356770"/>
                        </a:lnTo>
                        <a:lnTo>
                          <a:pt x="176341" y="309201"/>
                        </a:lnTo>
                        <a:lnTo>
                          <a:pt x="393585" y="309201"/>
                        </a:lnTo>
                        <a:cubicBezTo>
                          <a:pt x="411923" y="309201"/>
                          <a:pt x="428820" y="298481"/>
                          <a:pt x="436637" y="281886"/>
                        </a:cubicBezTo>
                        <a:lnTo>
                          <a:pt x="519628" y="105533"/>
                        </a:lnTo>
                        <a:cubicBezTo>
                          <a:pt x="522008" y="100458"/>
                          <a:pt x="523262" y="94826"/>
                          <a:pt x="523262" y="89239"/>
                        </a:cubicBezTo>
                        <a:lnTo>
                          <a:pt x="523262" y="85871"/>
                        </a:lnTo>
                        <a:cubicBezTo>
                          <a:pt x="523262" y="64747"/>
                          <a:pt x="506085" y="47570"/>
                          <a:pt x="484961" y="47570"/>
                        </a:cubicBezTo>
                        <a:close/>
                      </a:path>
                    </a:pathLst>
                  </a:custGeom>
                  <a:grpFill/>
                  <a:ln w="1098" cap="flat">
                    <a:noFill/>
                    <a:prstDash val="solid"/>
                    <a:miter/>
                  </a:ln>
                </p:spPr>
                <p:txBody>
                  <a:bodyPr rtlCol="0" anchor="ctr"/>
                  <a:lstStyle/>
                  <a:p>
                    <a:endParaRPr lang="es-MX" sz="900" dirty="0"/>
                  </a:p>
                </p:txBody>
              </p:sp>
              <p:sp>
                <p:nvSpPr>
                  <p:cNvPr id="15" name="Forma libre 313">
                    <a:extLst>
                      <a:ext uri="{FF2B5EF4-FFF2-40B4-BE49-F238E27FC236}">
                        <a16:creationId xmlns="" xmlns:a16="http://schemas.microsoft.com/office/drawing/2014/main" id="{A4B8AA41-8E47-074B-B7F5-DD7493800558}"/>
                      </a:ext>
                    </a:extLst>
                  </p:cNvPr>
                  <p:cNvSpPr/>
                  <p:nvPr/>
                </p:nvSpPr>
                <p:spPr>
                  <a:xfrm>
                    <a:off x="4118451" y="3408000"/>
                    <a:ext cx="95139" cy="95139"/>
                  </a:xfrm>
                  <a:custGeom>
                    <a:avLst/>
                    <a:gdLst>
                      <a:gd name="connsiteX0" fmla="*/ 95139 w 95139"/>
                      <a:gd name="connsiteY0" fmla="*/ 47570 h 95139"/>
                      <a:gd name="connsiteX1" fmla="*/ 47570 w 95139"/>
                      <a:gd name="connsiteY1" fmla="*/ 95139 h 95139"/>
                      <a:gd name="connsiteX2" fmla="*/ 0 w 95139"/>
                      <a:gd name="connsiteY2" fmla="*/ 47570 h 95139"/>
                      <a:gd name="connsiteX3" fmla="*/ 47570 w 95139"/>
                      <a:gd name="connsiteY3" fmla="*/ 0 h 95139"/>
                      <a:gd name="connsiteX4" fmla="*/ 95139 w 95139"/>
                      <a:gd name="connsiteY4" fmla="*/ 47570 h 9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39" h="95139">
                        <a:moveTo>
                          <a:pt x="95139" y="47570"/>
                        </a:moveTo>
                        <a:cubicBezTo>
                          <a:pt x="95139" y="73842"/>
                          <a:pt x="73842" y="95139"/>
                          <a:pt x="47570" y="95139"/>
                        </a:cubicBezTo>
                        <a:cubicBezTo>
                          <a:pt x="21298" y="95139"/>
                          <a:pt x="0" y="73842"/>
                          <a:pt x="0" y="47570"/>
                        </a:cubicBezTo>
                        <a:cubicBezTo>
                          <a:pt x="0" y="21298"/>
                          <a:pt x="21298" y="0"/>
                          <a:pt x="47570" y="0"/>
                        </a:cubicBezTo>
                        <a:cubicBezTo>
                          <a:pt x="73842" y="0"/>
                          <a:pt x="95139" y="21298"/>
                          <a:pt x="95139" y="47570"/>
                        </a:cubicBezTo>
                        <a:close/>
                      </a:path>
                    </a:pathLst>
                  </a:custGeom>
                  <a:grpFill/>
                  <a:ln w="1098" cap="flat">
                    <a:noFill/>
                    <a:prstDash val="solid"/>
                    <a:miter/>
                  </a:ln>
                </p:spPr>
                <p:txBody>
                  <a:bodyPr rtlCol="0" anchor="ctr"/>
                  <a:lstStyle/>
                  <a:p>
                    <a:endParaRPr lang="es-MX" sz="900" dirty="0"/>
                  </a:p>
                </p:txBody>
              </p:sp>
              <p:sp>
                <p:nvSpPr>
                  <p:cNvPr id="16" name="Forma libre 314">
                    <a:extLst>
                      <a:ext uri="{FF2B5EF4-FFF2-40B4-BE49-F238E27FC236}">
                        <a16:creationId xmlns="" xmlns:a16="http://schemas.microsoft.com/office/drawing/2014/main" id="{D27FA9CA-2AC4-A246-8ECA-FBE20C33E50E}"/>
                      </a:ext>
                    </a:extLst>
                  </p:cNvPr>
                  <p:cNvSpPr/>
                  <p:nvPr/>
                </p:nvSpPr>
                <p:spPr>
                  <a:xfrm>
                    <a:off x="4403866" y="3408000"/>
                    <a:ext cx="95139" cy="95139"/>
                  </a:xfrm>
                  <a:custGeom>
                    <a:avLst/>
                    <a:gdLst>
                      <a:gd name="connsiteX0" fmla="*/ 95139 w 95139"/>
                      <a:gd name="connsiteY0" fmla="*/ 47570 h 95139"/>
                      <a:gd name="connsiteX1" fmla="*/ 47570 w 95139"/>
                      <a:gd name="connsiteY1" fmla="*/ 95139 h 95139"/>
                      <a:gd name="connsiteX2" fmla="*/ 0 w 95139"/>
                      <a:gd name="connsiteY2" fmla="*/ 47570 h 95139"/>
                      <a:gd name="connsiteX3" fmla="*/ 47570 w 95139"/>
                      <a:gd name="connsiteY3" fmla="*/ 0 h 95139"/>
                      <a:gd name="connsiteX4" fmla="*/ 95139 w 95139"/>
                      <a:gd name="connsiteY4" fmla="*/ 47570 h 9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39" h="95139">
                        <a:moveTo>
                          <a:pt x="95139" y="47570"/>
                        </a:moveTo>
                        <a:cubicBezTo>
                          <a:pt x="95139" y="73842"/>
                          <a:pt x="73842" y="95139"/>
                          <a:pt x="47570" y="95139"/>
                        </a:cubicBezTo>
                        <a:cubicBezTo>
                          <a:pt x="21298" y="95139"/>
                          <a:pt x="0" y="73842"/>
                          <a:pt x="0" y="47570"/>
                        </a:cubicBezTo>
                        <a:cubicBezTo>
                          <a:pt x="0" y="21298"/>
                          <a:pt x="21298" y="0"/>
                          <a:pt x="47570" y="0"/>
                        </a:cubicBezTo>
                        <a:cubicBezTo>
                          <a:pt x="73842" y="0"/>
                          <a:pt x="95139" y="21298"/>
                          <a:pt x="95139" y="47570"/>
                        </a:cubicBezTo>
                        <a:close/>
                      </a:path>
                    </a:pathLst>
                  </a:custGeom>
                  <a:grpFill/>
                  <a:ln w="1098" cap="flat">
                    <a:noFill/>
                    <a:prstDash val="solid"/>
                    <a:miter/>
                  </a:ln>
                </p:spPr>
                <p:txBody>
                  <a:bodyPr rtlCol="0" anchor="ctr"/>
                  <a:lstStyle/>
                  <a:p>
                    <a:endParaRPr lang="es-MX" sz="900" dirty="0"/>
                  </a:p>
                </p:txBody>
              </p:sp>
              <p:sp>
                <p:nvSpPr>
                  <p:cNvPr id="17" name="Forma libre 315">
                    <a:extLst>
                      <a:ext uri="{FF2B5EF4-FFF2-40B4-BE49-F238E27FC236}">
                        <a16:creationId xmlns="" xmlns:a16="http://schemas.microsoft.com/office/drawing/2014/main" id="{EE752814-AC55-3148-9299-CE4300B5450A}"/>
                      </a:ext>
                    </a:extLst>
                  </p:cNvPr>
                  <p:cNvSpPr/>
                  <p:nvPr/>
                </p:nvSpPr>
                <p:spPr>
                  <a:xfrm>
                    <a:off x="4189806" y="2932309"/>
                    <a:ext cx="261630" cy="261631"/>
                  </a:xfrm>
                  <a:custGeom>
                    <a:avLst/>
                    <a:gdLst>
                      <a:gd name="connsiteX0" fmla="*/ 130815 w 261630"/>
                      <a:gd name="connsiteY0" fmla="*/ 261631 h 261631"/>
                      <a:gd name="connsiteX1" fmla="*/ 261630 w 261630"/>
                      <a:gd name="connsiteY1" fmla="*/ 130816 h 261631"/>
                      <a:gd name="connsiteX2" fmla="*/ 130815 w 261630"/>
                      <a:gd name="connsiteY2" fmla="*/ 0 h 261631"/>
                      <a:gd name="connsiteX3" fmla="*/ 0 w 261630"/>
                      <a:gd name="connsiteY3" fmla="*/ 130815 h 261631"/>
                      <a:gd name="connsiteX4" fmla="*/ 130815 w 261630"/>
                      <a:gd name="connsiteY4" fmla="*/ 261631 h 261631"/>
                      <a:gd name="connsiteX5" fmla="*/ 62945 w 261630"/>
                      <a:gd name="connsiteY5" fmla="*/ 134299 h 261631"/>
                      <a:gd name="connsiteX6" fmla="*/ 79761 w 261630"/>
                      <a:gd name="connsiteY6" fmla="*/ 134299 h 261631"/>
                      <a:gd name="connsiteX7" fmla="*/ 107030 w 261630"/>
                      <a:gd name="connsiteY7" fmla="*/ 161567 h 261631"/>
                      <a:gd name="connsiteX8" fmla="*/ 181868 w 261630"/>
                      <a:gd name="connsiteY8" fmla="*/ 86730 h 261631"/>
                      <a:gd name="connsiteX9" fmla="*/ 198684 w 261630"/>
                      <a:gd name="connsiteY9" fmla="*/ 86730 h 261631"/>
                      <a:gd name="connsiteX10" fmla="*/ 198684 w 261630"/>
                      <a:gd name="connsiteY10" fmla="*/ 103546 h 261631"/>
                      <a:gd name="connsiteX11" fmla="*/ 115437 w 261630"/>
                      <a:gd name="connsiteY11" fmla="*/ 186792 h 261631"/>
                      <a:gd name="connsiteX12" fmla="*/ 107029 w 261630"/>
                      <a:gd name="connsiteY12" fmla="*/ 190276 h 261631"/>
                      <a:gd name="connsiteX13" fmla="*/ 98620 w 261630"/>
                      <a:gd name="connsiteY13" fmla="*/ 186792 h 261631"/>
                      <a:gd name="connsiteX14" fmla="*/ 62943 w 261630"/>
                      <a:gd name="connsiteY14" fmla="*/ 151115 h 261631"/>
                      <a:gd name="connsiteX15" fmla="*/ 62945 w 261630"/>
                      <a:gd name="connsiteY15" fmla="*/ 134299 h 26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630" h="261631">
                        <a:moveTo>
                          <a:pt x="130815" y="261631"/>
                        </a:moveTo>
                        <a:cubicBezTo>
                          <a:pt x="202947" y="261631"/>
                          <a:pt x="261630" y="202948"/>
                          <a:pt x="261630" y="130816"/>
                        </a:cubicBezTo>
                        <a:cubicBezTo>
                          <a:pt x="261630" y="58684"/>
                          <a:pt x="202947" y="0"/>
                          <a:pt x="130815" y="0"/>
                        </a:cubicBezTo>
                        <a:cubicBezTo>
                          <a:pt x="58683" y="0"/>
                          <a:pt x="0" y="58683"/>
                          <a:pt x="0" y="130815"/>
                        </a:cubicBezTo>
                        <a:cubicBezTo>
                          <a:pt x="0" y="202947"/>
                          <a:pt x="58683" y="261631"/>
                          <a:pt x="130815" y="261631"/>
                        </a:cubicBezTo>
                        <a:close/>
                        <a:moveTo>
                          <a:pt x="62945" y="134299"/>
                        </a:moveTo>
                        <a:cubicBezTo>
                          <a:pt x="67591" y="129653"/>
                          <a:pt x="75117" y="129653"/>
                          <a:pt x="79761" y="134299"/>
                        </a:cubicBezTo>
                        <a:lnTo>
                          <a:pt x="107030" y="161567"/>
                        </a:lnTo>
                        <a:lnTo>
                          <a:pt x="181868" y="86730"/>
                        </a:lnTo>
                        <a:cubicBezTo>
                          <a:pt x="186513" y="82084"/>
                          <a:pt x="194039" y="82084"/>
                          <a:pt x="198684" y="86730"/>
                        </a:cubicBezTo>
                        <a:cubicBezTo>
                          <a:pt x="203330" y="91375"/>
                          <a:pt x="203330" y="98901"/>
                          <a:pt x="198684" y="103546"/>
                        </a:cubicBezTo>
                        <a:lnTo>
                          <a:pt x="115437" y="186792"/>
                        </a:lnTo>
                        <a:cubicBezTo>
                          <a:pt x="113115" y="189115"/>
                          <a:pt x="110071" y="190276"/>
                          <a:pt x="107029" y="190276"/>
                        </a:cubicBezTo>
                        <a:cubicBezTo>
                          <a:pt x="103986" y="190276"/>
                          <a:pt x="100943" y="189115"/>
                          <a:pt x="98620" y="186792"/>
                        </a:cubicBezTo>
                        <a:lnTo>
                          <a:pt x="62943" y="151115"/>
                        </a:lnTo>
                        <a:cubicBezTo>
                          <a:pt x="58299" y="146471"/>
                          <a:pt x="58299" y="138945"/>
                          <a:pt x="62945" y="134299"/>
                        </a:cubicBezTo>
                        <a:close/>
                      </a:path>
                    </a:pathLst>
                  </a:custGeom>
                  <a:grpFill/>
                  <a:ln w="1098" cap="flat">
                    <a:noFill/>
                    <a:prstDash val="solid"/>
                    <a:miter/>
                  </a:ln>
                </p:spPr>
                <p:txBody>
                  <a:bodyPr rtlCol="0" anchor="ctr"/>
                  <a:lstStyle/>
                  <a:p>
                    <a:endParaRPr lang="es-MX" sz="900" dirty="0"/>
                  </a:p>
                </p:txBody>
              </p:sp>
            </p:grpSp>
          </p:grpSp>
          <p:grpSp>
            <p:nvGrpSpPr>
              <p:cNvPr id="18" name="Group 17">
                <a:extLst>
                  <a:ext uri="{FF2B5EF4-FFF2-40B4-BE49-F238E27FC236}">
                    <a16:creationId xmlns="" xmlns:a16="http://schemas.microsoft.com/office/drawing/2014/main" id="{23DA3E86-569A-0544-B483-1DA5B32001EB}"/>
                  </a:ext>
                </a:extLst>
              </p:cNvPr>
              <p:cNvGrpSpPr/>
              <p:nvPr/>
            </p:nvGrpSpPr>
            <p:grpSpPr>
              <a:xfrm>
                <a:off x="9385250" y="6428844"/>
                <a:ext cx="1672153" cy="1672152"/>
                <a:chOff x="8322440" y="16198341"/>
                <a:chExt cx="2588798" cy="2588796"/>
              </a:xfrm>
            </p:grpSpPr>
            <p:sp>
              <p:nvSpPr>
                <p:cNvPr id="19" name="Forma libre 12">
                  <a:extLst>
                    <a:ext uri="{FF2B5EF4-FFF2-40B4-BE49-F238E27FC236}">
                      <a16:creationId xmlns="" xmlns:a16="http://schemas.microsoft.com/office/drawing/2014/main" id="{D4BD0DAE-D383-8F43-968F-56C1D49AD3EC}"/>
                    </a:ext>
                  </a:extLst>
                </p:cNvPr>
                <p:cNvSpPr/>
                <p:nvPr/>
              </p:nvSpPr>
              <p:spPr>
                <a:xfrm>
                  <a:off x="8322440" y="16198341"/>
                  <a:ext cx="2588798" cy="2588796"/>
                </a:xfrm>
                <a:custGeom>
                  <a:avLst/>
                  <a:gdLst>
                    <a:gd name="connsiteX0" fmla="*/ 242148 w 241749"/>
                    <a:gd name="connsiteY0" fmla="*/ 121097 h 241749"/>
                    <a:gd name="connsiteX1" fmla="*/ 121097 w 241749"/>
                    <a:gd name="connsiteY1" fmla="*/ 242148 h 241749"/>
                    <a:gd name="connsiteX2" fmla="*/ 46 w 241749"/>
                    <a:gd name="connsiteY2" fmla="*/ 121097 h 241749"/>
                    <a:gd name="connsiteX3" fmla="*/ 121097 w 241749"/>
                    <a:gd name="connsiteY3" fmla="*/ 46 h 241749"/>
                    <a:gd name="connsiteX4" fmla="*/ 242148 w 241749"/>
                    <a:gd name="connsiteY4" fmla="*/ 121082 h 241749"/>
                    <a:gd name="connsiteX5" fmla="*/ 242148 w 241749"/>
                    <a:gd name="connsiteY5" fmla="*/ 121097 h 24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49" h="241749">
                      <a:moveTo>
                        <a:pt x="242148" y="121097"/>
                      </a:moveTo>
                      <a:cubicBezTo>
                        <a:pt x="242148" y="187952"/>
                        <a:pt x="187952" y="242148"/>
                        <a:pt x="121097" y="242148"/>
                      </a:cubicBezTo>
                      <a:cubicBezTo>
                        <a:pt x="54243" y="242148"/>
                        <a:pt x="46" y="187952"/>
                        <a:pt x="46" y="121097"/>
                      </a:cubicBezTo>
                      <a:cubicBezTo>
                        <a:pt x="46" y="54243"/>
                        <a:pt x="54243" y="46"/>
                        <a:pt x="121097" y="46"/>
                      </a:cubicBezTo>
                      <a:cubicBezTo>
                        <a:pt x="187948" y="42"/>
                        <a:pt x="242144" y="54232"/>
                        <a:pt x="242148" y="121082"/>
                      </a:cubicBezTo>
                      <a:cubicBezTo>
                        <a:pt x="242148" y="121087"/>
                        <a:pt x="242148" y="121092"/>
                        <a:pt x="242148" y="121097"/>
                      </a:cubicBezTo>
                    </a:path>
                  </a:pathLst>
                </a:custGeom>
                <a:solidFill>
                  <a:schemeClr val="accent2">
                    <a:lumMod val="20000"/>
                    <a:lumOff val="80000"/>
                  </a:schemeClr>
                </a:solidFill>
                <a:ln w="767" cap="flat">
                  <a:noFill/>
                  <a:prstDash val="solid"/>
                  <a:miter/>
                </a:ln>
              </p:spPr>
              <p:txBody>
                <a:bodyPr rtlCol="0" anchor="ctr"/>
                <a:lstStyle/>
                <a:p>
                  <a:endParaRPr lang="es-MX" sz="900" dirty="0"/>
                </a:p>
              </p:txBody>
            </p:sp>
            <p:sp>
              <p:nvSpPr>
                <p:cNvPr id="20" name="Gráfico 221">
                  <a:extLst>
                    <a:ext uri="{FF2B5EF4-FFF2-40B4-BE49-F238E27FC236}">
                      <a16:creationId xmlns="" xmlns:a16="http://schemas.microsoft.com/office/drawing/2014/main" id="{757B01DE-A5F9-8142-99E2-11A0428B9B09}"/>
                    </a:ext>
                  </a:extLst>
                </p:cNvPr>
                <p:cNvSpPr/>
                <p:nvPr/>
              </p:nvSpPr>
              <p:spPr>
                <a:xfrm>
                  <a:off x="9136857" y="17010742"/>
                  <a:ext cx="1047364" cy="872803"/>
                </a:xfrm>
                <a:custGeom>
                  <a:avLst/>
                  <a:gdLst>
                    <a:gd name="connsiteX0" fmla="*/ 561819 w 570828"/>
                    <a:gd name="connsiteY0" fmla="*/ 105009 h 475690"/>
                    <a:gd name="connsiteX1" fmla="*/ 538278 w 570828"/>
                    <a:gd name="connsiteY1" fmla="*/ 99122 h 475690"/>
                    <a:gd name="connsiteX2" fmla="*/ 536850 w 570828"/>
                    <a:gd name="connsiteY2" fmla="*/ 95614 h 475690"/>
                    <a:gd name="connsiteX3" fmla="*/ 549323 w 570828"/>
                    <a:gd name="connsiteY3" fmla="*/ 74826 h 475690"/>
                    <a:gd name="connsiteX4" fmla="*/ 547535 w 570828"/>
                    <a:gd name="connsiteY4" fmla="*/ 60297 h 475690"/>
                    <a:gd name="connsiteX5" fmla="*/ 510534 w 570828"/>
                    <a:gd name="connsiteY5" fmla="*/ 23297 h 475690"/>
                    <a:gd name="connsiteX6" fmla="*/ 496005 w 570828"/>
                    <a:gd name="connsiteY6" fmla="*/ 21509 h 475690"/>
                    <a:gd name="connsiteX7" fmla="*/ 475217 w 570828"/>
                    <a:gd name="connsiteY7" fmla="*/ 33981 h 475690"/>
                    <a:gd name="connsiteX8" fmla="*/ 471709 w 570828"/>
                    <a:gd name="connsiteY8" fmla="*/ 32553 h 475690"/>
                    <a:gd name="connsiteX9" fmla="*/ 465822 w 570828"/>
                    <a:gd name="connsiteY9" fmla="*/ 9012 h 475690"/>
                    <a:gd name="connsiteX10" fmla="*/ 454289 w 570828"/>
                    <a:gd name="connsiteY10" fmla="*/ 0 h 475690"/>
                    <a:gd name="connsiteX11" fmla="*/ 401958 w 570828"/>
                    <a:gd name="connsiteY11" fmla="*/ 0 h 475690"/>
                    <a:gd name="connsiteX12" fmla="*/ 390425 w 570828"/>
                    <a:gd name="connsiteY12" fmla="*/ 9012 h 475690"/>
                    <a:gd name="connsiteX13" fmla="*/ 384537 w 570828"/>
                    <a:gd name="connsiteY13" fmla="*/ 32553 h 475690"/>
                    <a:gd name="connsiteX14" fmla="*/ 381030 w 570828"/>
                    <a:gd name="connsiteY14" fmla="*/ 33981 h 475690"/>
                    <a:gd name="connsiteX15" fmla="*/ 360241 w 570828"/>
                    <a:gd name="connsiteY15" fmla="*/ 21509 h 475690"/>
                    <a:gd name="connsiteX16" fmla="*/ 345713 w 570828"/>
                    <a:gd name="connsiteY16" fmla="*/ 23297 h 475690"/>
                    <a:gd name="connsiteX17" fmla="*/ 308713 w 570828"/>
                    <a:gd name="connsiteY17" fmla="*/ 60297 h 475690"/>
                    <a:gd name="connsiteX18" fmla="*/ 306924 w 570828"/>
                    <a:gd name="connsiteY18" fmla="*/ 74826 h 475690"/>
                    <a:gd name="connsiteX19" fmla="*/ 319398 w 570828"/>
                    <a:gd name="connsiteY19" fmla="*/ 95614 h 475690"/>
                    <a:gd name="connsiteX20" fmla="*/ 317970 w 570828"/>
                    <a:gd name="connsiteY20" fmla="*/ 99122 h 475690"/>
                    <a:gd name="connsiteX21" fmla="*/ 294428 w 570828"/>
                    <a:gd name="connsiteY21" fmla="*/ 105009 h 475690"/>
                    <a:gd name="connsiteX22" fmla="*/ 285417 w 570828"/>
                    <a:gd name="connsiteY22" fmla="*/ 116542 h 475690"/>
                    <a:gd name="connsiteX23" fmla="*/ 285417 w 570828"/>
                    <a:gd name="connsiteY23" fmla="*/ 168873 h 475690"/>
                    <a:gd name="connsiteX24" fmla="*/ 294428 w 570828"/>
                    <a:gd name="connsiteY24" fmla="*/ 180406 h 475690"/>
                    <a:gd name="connsiteX25" fmla="*/ 317970 w 570828"/>
                    <a:gd name="connsiteY25" fmla="*/ 186294 h 475690"/>
                    <a:gd name="connsiteX26" fmla="*/ 319398 w 570828"/>
                    <a:gd name="connsiteY26" fmla="*/ 189801 h 475690"/>
                    <a:gd name="connsiteX27" fmla="*/ 306924 w 570828"/>
                    <a:gd name="connsiteY27" fmla="*/ 210590 h 475690"/>
                    <a:gd name="connsiteX28" fmla="*/ 306264 w 570828"/>
                    <a:gd name="connsiteY28" fmla="*/ 213704 h 475690"/>
                    <a:gd name="connsiteX29" fmla="*/ 306088 w 570828"/>
                    <a:gd name="connsiteY29" fmla="*/ 213343 h 475690"/>
                    <a:gd name="connsiteX30" fmla="*/ 262351 w 570828"/>
                    <a:gd name="connsiteY30" fmla="*/ 169606 h 475690"/>
                    <a:gd name="connsiteX31" fmla="*/ 247823 w 570828"/>
                    <a:gd name="connsiteY31" fmla="*/ 167818 h 475690"/>
                    <a:gd name="connsiteX32" fmla="*/ 227326 w 570828"/>
                    <a:gd name="connsiteY32" fmla="*/ 180128 h 475690"/>
                    <a:gd name="connsiteX33" fmla="*/ 214748 w 570828"/>
                    <a:gd name="connsiteY33" fmla="*/ 174902 h 475690"/>
                    <a:gd name="connsiteX34" fmla="*/ 208942 w 570828"/>
                    <a:gd name="connsiteY34" fmla="*/ 151709 h 475690"/>
                    <a:gd name="connsiteX35" fmla="*/ 197409 w 570828"/>
                    <a:gd name="connsiteY35" fmla="*/ 142709 h 475690"/>
                    <a:gd name="connsiteX36" fmla="*/ 135579 w 570828"/>
                    <a:gd name="connsiteY36" fmla="*/ 142709 h 475690"/>
                    <a:gd name="connsiteX37" fmla="*/ 124046 w 570828"/>
                    <a:gd name="connsiteY37" fmla="*/ 151709 h 475690"/>
                    <a:gd name="connsiteX38" fmla="*/ 118240 w 570828"/>
                    <a:gd name="connsiteY38" fmla="*/ 174902 h 475690"/>
                    <a:gd name="connsiteX39" fmla="*/ 105663 w 570828"/>
                    <a:gd name="connsiteY39" fmla="*/ 180128 h 475690"/>
                    <a:gd name="connsiteX40" fmla="*/ 85165 w 570828"/>
                    <a:gd name="connsiteY40" fmla="*/ 167818 h 475690"/>
                    <a:gd name="connsiteX41" fmla="*/ 70637 w 570828"/>
                    <a:gd name="connsiteY41" fmla="*/ 169606 h 475690"/>
                    <a:gd name="connsiteX42" fmla="*/ 26900 w 570828"/>
                    <a:gd name="connsiteY42" fmla="*/ 213343 h 475690"/>
                    <a:gd name="connsiteX43" fmla="*/ 25112 w 570828"/>
                    <a:gd name="connsiteY43" fmla="*/ 227871 h 475690"/>
                    <a:gd name="connsiteX44" fmla="*/ 37423 w 570828"/>
                    <a:gd name="connsiteY44" fmla="*/ 248368 h 475690"/>
                    <a:gd name="connsiteX45" fmla="*/ 32196 w 570828"/>
                    <a:gd name="connsiteY45" fmla="*/ 260946 h 475690"/>
                    <a:gd name="connsiteX46" fmla="*/ 9004 w 570828"/>
                    <a:gd name="connsiteY46" fmla="*/ 266752 h 475690"/>
                    <a:gd name="connsiteX47" fmla="*/ 0 w 570828"/>
                    <a:gd name="connsiteY47" fmla="*/ 278285 h 475690"/>
                    <a:gd name="connsiteX48" fmla="*/ 0 w 570828"/>
                    <a:gd name="connsiteY48" fmla="*/ 340115 h 475690"/>
                    <a:gd name="connsiteX49" fmla="*/ 9001 w 570828"/>
                    <a:gd name="connsiteY49" fmla="*/ 351648 h 475690"/>
                    <a:gd name="connsiteX50" fmla="*/ 32193 w 570828"/>
                    <a:gd name="connsiteY50" fmla="*/ 357454 h 475690"/>
                    <a:gd name="connsiteX51" fmla="*/ 37420 w 570828"/>
                    <a:gd name="connsiteY51" fmla="*/ 370031 h 475690"/>
                    <a:gd name="connsiteX52" fmla="*/ 25109 w 570828"/>
                    <a:gd name="connsiteY52" fmla="*/ 390529 h 475690"/>
                    <a:gd name="connsiteX53" fmla="*/ 26897 w 570828"/>
                    <a:gd name="connsiteY53" fmla="*/ 405057 h 475690"/>
                    <a:gd name="connsiteX54" fmla="*/ 70634 w 570828"/>
                    <a:gd name="connsiteY54" fmla="*/ 448794 h 475690"/>
                    <a:gd name="connsiteX55" fmla="*/ 85162 w 570828"/>
                    <a:gd name="connsiteY55" fmla="*/ 450582 h 475690"/>
                    <a:gd name="connsiteX56" fmla="*/ 105659 w 570828"/>
                    <a:gd name="connsiteY56" fmla="*/ 438271 h 475690"/>
                    <a:gd name="connsiteX57" fmla="*/ 118237 w 570828"/>
                    <a:gd name="connsiteY57" fmla="*/ 443498 h 475690"/>
                    <a:gd name="connsiteX58" fmla="*/ 124043 w 570828"/>
                    <a:gd name="connsiteY58" fmla="*/ 466690 h 475690"/>
                    <a:gd name="connsiteX59" fmla="*/ 135576 w 570828"/>
                    <a:gd name="connsiteY59" fmla="*/ 475691 h 475690"/>
                    <a:gd name="connsiteX60" fmla="*/ 197406 w 570828"/>
                    <a:gd name="connsiteY60" fmla="*/ 475691 h 475690"/>
                    <a:gd name="connsiteX61" fmla="*/ 208939 w 570828"/>
                    <a:gd name="connsiteY61" fmla="*/ 466690 h 475690"/>
                    <a:gd name="connsiteX62" fmla="*/ 214745 w 570828"/>
                    <a:gd name="connsiteY62" fmla="*/ 443498 h 475690"/>
                    <a:gd name="connsiteX63" fmla="*/ 227322 w 570828"/>
                    <a:gd name="connsiteY63" fmla="*/ 438271 h 475690"/>
                    <a:gd name="connsiteX64" fmla="*/ 247820 w 570828"/>
                    <a:gd name="connsiteY64" fmla="*/ 450582 h 475690"/>
                    <a:gd name="connsiteX65" fmla="*/ 262348 w 570828"/>
                    <a:gd name="connsiteY65" fmla="*/ 448794 h 475690"/>
                    <a:gd name="connsiteX66" fmla="*/ 306085 w 570828"/>
                    <a:gd name="connsiteY66" fmla="*/ 405057 h 475690"/>
                    <a:gd name="connsiteX67" fmla="*/ 307873 w 570828"/>
                    <a:gd name="connsiteY67" fmla="*/ 390529 h 475690"/>
                    <a:gd name="connsiteX68" fmla="*/ 295562 w 570828"/>
                    <a:gd name="connsiteY68" fmla="*/ 370031 h 475690"/>
                    <a:gd name="connsiteX69" fmla="*/ 300789 w 570828"/>
                    <a:gd name="connsiteY69" fmla="*/ 357454 h 475690"/>
                    <a:gd name="connsiteX70" fmla="*/ 323981 w 570828"/>
                    <a:gd name="connsiteY70" fmla="*/ 351648 h 475690"/>
                    <a:gd name="connsiteX71" fmla="*/ 332982 w 570828"/>
                    <a:gd name="connsiteY71" fmla="*/ 340115 h 475690"/>
                    <a:gd name="connsiteX72" fmla="*/ 332982 w 570828"/>
                    <a:gd name="connsiteY72" fmla="*/ 278285 h 475690"/>
                    <a:gd name="connsiteX73" fmla="*/ 323981 w 570828"/>
                    <a:gd name="connsiteY73" fmla="*/ 266752 h 475690"/>
                    <a:gd name="connsiteX74" fmla="*/ 300789 w 570828"/>
                    <a:gd name="connsiteY74" fmla="*/ 260946 h 475690"/>
                    <a:gd name="connsiteX75" fmla="*/ 295562 w 570828"/>
                    <a:gd name="connsiteY75" fmla="*/ 248368 h 475690"/>
                    <a:gd name="connsiteX76" fmla="*/ 307873 w 570828"/>
                    <a:gd name="connsiteY76" fmla="*/ 227871 h 475690"/>
                    <a:gd name="connsiteX77" fmla="*/ 308533 w 570828"/>
                    <a:gd name="connsiteY77" fmla="*/ 224757 h 475690"/>
                    <a:gd name="connsiteX78" fmla="*/ 308709 w 570828"/>
                    <a:gd name="connsiteY78" fmla="*/ 225118 h 475690"/>
                    <a:gd name="connsiteX79" fmla="*/ 345711 w 570828"/>
                    <a:gd name="connsiteY79" fmla="*/ 262120 h 475690"/>
                    <a:gd name="connsiteX80" fmla="*/ 360239 w 570828"/>
                    <a:gd name="connsiteY80" fmla="*/ 263908 h 475690"/>
                    <a:gd name="connsiteX81" fmla="*/ 381027 w 570828"/>
                    <a:gd name="connsiteY81" fmla="*/ 251434 h 475690"/>
                    <a:gd name="connsiteX82" fmla="*/ 384535 w 570828"/>
                    <a:gd name="connsiteY82" fmla="*/ 252863 h 475690"/>
                    <a:gd name="connsiteX83" fmla="*/ 390423 w 570828"/>
                    <a:gd name="connsiteY83" fmla="*/ 276404 h 475690"/>
                    <a:gd name="connsiteX84" fmla="*/ 401955 w 570828"/>
                    <a:gd name="connsiteY84" fmla="*/ 285416 h 475690"/>
                    <a:gd name="connsiteX85" fmla="*/ 454287 w 570828"/>
                    <a:gd name="connsiteY85" fmla="*/ 285416 h 475690"/>
                    <a:gd name="connsiteX86" fmla="*/ 465819 w 570828"/>
                    <a:gd name="connsiteY86" fmla="*/ 276404 h 475690"/>
                    <a:gd name="connsiteX87" fmla="*/ 471707 w 570828"/>
                    <a:gd name="connsiteY87" fmla="*/ 252863 h 475690"/>
                    <a:gd name="connsiteX88" fmla="*/ 475215 w 570828"/>
                    <a:gd name="connsiteY88" fmla="*/ 251434 h 475690"/>
                    <a:gd name="connsiteX89" fmla="*/ 496003 w 570828"/>
                    <a:gd name="connsiteY89" fmla="*/ 263908 h 475690"/>
                    <a:gd name="connsiteX90" fmla="*/ 510531 w 570828"/>
                    <a:gd name="connsiteY90" fmla="*/ 262120 h 475690"/>
                    <a:gd name="connsiteX91" fmla="*/ 547533 w 570828"/>
                    <a:gd name="connsiteY91" fmla="*/ 225118 h 475690"/>
                    <a:gd name="connsiteX92" fmla="*/ 549321 w 570828"/>
                    <a:gd name="connsiteY92" fmla="*/ 210590 h 475690"/>
                    <a:gd name="connsiteX93" fmla="*/ 536848 w 570828"/>
                    <a:gd name="connsiteY93" fmla="*/ 189801 h 475690"/>
                    <a:gd name="connsiteX94" fmla="*/ 538276 w 570828"/>
                    <a:gd name="connsiteY94" fmla="*/ 186294 h 475690"/>
                    <a:gd name="connsiteX95" fmla="*/ 561817 w 570828"/>
                    <a:gd name="connsiteY95" fmla="*/ 180406 h 475690"/>
                    <a:gd name="connsiteX96" fmla="*/ 570829 w 570828"/>
                    <a:gd name="connsiteY96" fmla="*/ 168873 h 475690"/>
                    <a:gd name="connsiteX97" fmla="*/ 570829 w 570828"/>
                    <a:gd name="connsiteY97" fmla="*/ 116542 h 475690"/>
                    <a:gd name="connsiteX98" fmla="*/ 561819 w 570828"/>
                    <a:gd name="connsiteY98" fmla="*/ 105009 h 475690"/>
                    <a:gd name="connsiteX99" fmla="*/ 166492 w 570828"/>
                    <a:gd name="connsiteY99" fmla="*/ 380554 h 475690"/>
                    <a:gd name="connsiteX100" fmla="*/ 95138 w 570828"/>
                    <a:gd name="connsiteY100" fmla="*/ 309200 h 475690"/>
                    <a:gd name="connsiteX101" fmla="*/ 166492 w 570828"/>
                    <a:gd name="connsiteY101" fmla="*/ 237846 h 475690"/>
                    <a:gd name="connsiteX102" fmla="*/ 237846 w 570828"/>
                    <a:gd name="connsiteY102" fmla="*/ 309200 h 475690"/>
                    <a:gd name="connsiteX103" fmla="*/ 166492 w 570828"/>
                    <a:gd name="connsiteY103" fmla="*/ 380554 h 475690"/>
                    <a:gd name="connsiteX104" fmla="*/ 428123 w 570828"/>
                    <a:gd name="connsiteY104" fmla="*/ 190276 h 475690"/>
                    <a:gd name="connsiteX105" fmla="*/ 380554 w 570828"/>
                    <a:gd name="connsiteY105" fmla="*/ 142707 h 475690"/>
                    <a:gd name="connsiteX106" fmla="*/ 428123 w 570828"/>
                    <a:gd name="connsiteY106" fmla="*/ 95138 h 475690"/>
                    <a:gd name="connsiteX107" fmla="*/ 475693 w 570828"/>
                    <a:gd name="connsiteY107" fmla="*/ 142708 h 475690"/>
                    <a:gd name="connsiteX108" fmla="*/ 428123 w 570828"/>
                    <a:gd name="connsiteY108" fmla="*/ 190276 h 47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70828" h="475690">
                      <a:moveTo>
                        <a:pt x="561819" y="105009"/>
                      </a:moveTo>
                      <a:lnTo>
                        <a:pt x="538278" y="99122"/>
                      </a:lnTo>
                      <a:cubicBezTo>
                        <a:pt x="537825" y="97937"/>
                        <a:pt x="537337" y="96776"/>
                        <a:pt x="536850" y="95614"/>
                      </a:cubicBezTo>
                      <a:lnTo>
                        <a:pt x="549323" y="74826"/>
                      </a:lnTo>
                      <a:cubicBezTo>
                        <a:pt x="552134" y="70145"/>
                        <a:pt x="551390" y="64153"/>
                        <a:pt x="547535" y="60297"/>
                      </a:cubicBezTo>
                      <a:lnTo>
                        <a:pt x="510534" y="23297"/>
                      </a:lnTo>
                      <a:cubicBezTo>
                        <a:pt x="506666" y="19406"/>
                        <a:pt x="500686" y="18698"/>
                        <a:pt x="496005" y="21509"/>
                      </a:cubicBezTo>
                      <a:lnTo>
                        <a:pt x="475217" y="33981"/>
                      </a:lnTo>
                      <a:cubicBezTo>
                        <a:pt x="474055" y="33482"/>
                        <a:pt x="472882" y="33006"/>
                        <a:pt x="471709" y="32553"/>
                      </a:cubicBezTo>
                      <a:lnTo>
                        <a:pt x="465822" y="9012"/>
                      </a:lnTo>
                      <a:cubicBezTo>
                        <a:pt x="464497" y="3716"/>
                        <a:pt x="459748" y="0"/>
                        <a:pt x="454289" y="0"/>
                      </a:cubicBezTo>
                      <a:lnTo>
                        <a:pt x="401958" y="0"/>
                      </a:lnTo>
                      <a:cubicBezTo>
                        <a:pt x="396499" y="0"/>
                        <a:pt x="391750" y="3716"/>
                        <a:pt x="390425" y="9012"/>
                      </a:cubicBezTo>
                      <a:lnTo>
                        <a:pt x="384537" y="32553"/>
                      </a:lnTo>
                      <a:cubicBezTo>
                        <a:pt x="383364" y="33006"/>
                        <a:pt x="382191" y="33482"/>
                        <a:pt x="381030" y="33981"/>
                      </a:cubicBezTo>
                      <a:lnTo>
                        <a:pt x="360241" y="21509"/>
                      </a:lnTo>
                      <a:cubicBezTo>
                        <a:pt x="355561" y="18721"/>
                        <a:pt x="349568" y="19429"/>
                        <a:pt x="345713" y="23297"/>
                      </a:cubicBezTo>
                      <a:lnTo>
                        <a:pt x="308713" y="60297"/>
                      </a:lnTo>
                      <a:cubicBezTo>
                        <a:pt x="304857" y="64153"/>
                        <a:pt x="304114" y="70145"/>
                        <a:pt x="306924" y="74826"/>
                      </a:cubicBezTo>
                      <a:lnTo>
                        <a:pt x="319398" y="95614"/>
                      </a:lnTo>
                      <a:cubicBezTo>
                        <a:pt x="318909" y="96776"/>
                        <a:pt x="318422" y="97937"/>
                        <a:pt x="317970" y="99122"/>
                      </a:cubicBezTo>
                      <a:lnTo>
                        <a:pt x="294428" y="105009"/>
                      </a:lnTo>
                      <a:cubicBezTo>
                        <a:pt x="289133" y="106334"/>
                        <a:pt x="285417" y="111083"/>
                        <a:pt x="285417" y="116542"/>
                      </a:cubicBezTo>
                      <a:lnTo>
                        <a:pt x="285417" y="168873"/>
                      </a:lnTo>
                      <a:cubicBezTo>
                        <a:pt x="285417" y="174332"/>
                        <a:pt x="289133" y="179082"/>
                        <a:pt x="294428" y="180406"/>
                      </a:cubicBezTo>
                      <a:lnTo>
                        <a:pt x="317970" y="186294"/>
                      </a:lnTo>
                      <a:cubicBezTo>
                        <a:pt x="318422" y="187479"/>
                        <a:pt x="318898" y="188640"/>
                        <a:pt x="319398" y="189801"/>
                      </a:cubicBezTo>
                      <a:lnTo>
                        <a:pt x="306924" y="210590"/>
                      </a:lnTo>
                      <a:cubicBezTo>
                        <a:pt x="306347" y="211552"/>
                        <a:pt x="306545" y="212661"/>
                        <a:pt x="306264" y="213704"/>
                      </a:cubicBezTo>
                      <a:cubicBezTo>
                        <a:pt x="306168" y="213601"/>
                        <a:pt x="306188" y="213443"/>
                        <a:pt x="306088" y="213343"/>
                      </a:cubicBezTo>
                      <a:lnTo>
                        <a:pt x="262351" y="169606"/>
                      </a:lnTo>
                      <a:cubicBezTo>
                        <a:pt x="258484" y="165738"/>
                        <a:pt x="252480" y="165007"/>
                        <a:pt x="247823" y="167818"/>
                      </a:cubicBezTo>
                      <a:lnTo>
                        <a:pt x="227326" y="180128"/>
                      </a:lnTo>
                      <a:cubicBezTo>
                        <a:pt x="223203" y="178177"/>
                        <a:pt x="218998" y="176435"/>
                        <a:pt x="214748" y="174902"/>
                      </a:cubicBezTo>
                      <a:lnTo>
                        <a:pt x="208942" y="151709"/>
                      </a:lnTo>
                      <a:cubicBezTo>
                        <a:pt x="207617" y="146425"/>
                        <a:pt x="202868" y="142709"/>
                        <a:pt x="197409" y="142709"/>
                      </a:cubicBezTo>
                      <a:lnTo>
                        <a:pt x="135579" y="142709"/>
                      </a:lnTo>
                      <a:cubicBezTo>
                        <a:pt x="130120" y="142709"/>
                        <a:pt x="125371" y="146425"/>
                        <a:pt x="124046" y="151709"/>
                      </a:cubicBezTo>
                      <a:lnTo>
                        <a:pt x="118240" y="174902"/>
                      </a:lnTo>
                      <a:cubicBezTo>
                        <a:pt x="113989" y="176435"/>
                        <a:pt x="109786" y="178177"/>
                        <a:pt x="105663" y="180128"/>
                      </a:cubicBezTo>
                      <a:lnTo>
                        <a:pt x="85165" y="167818"/>
                      </a:lnTo>
                      <a:cubicBezTo>
                        <a:pt x="80520" y="165019"/>
                        <a:pt x="74492" y="165738"/>
                        <a:pt x="70637" y="169606"/>
                      </a:cubicBezTo>
                      <a:lnTo>
                        <a:pt x="26900" y="213343"/>
                      </a:lnTo>
                      <a:cubicBezTo>
                        <a:pt x="23045" y="217198"/>
                        <a:pt x="22301" y="223190"/>
                        <a:pt x="25112" y="227871"/>
                      </a:cubicBezTo>
                      <a:lnTo>
                        <a:pt x="37423" y="248368"/>
                      </a:lnTo>
                      <a:cubicBezTo>
                        <a:pt x="35472" y="252491"/>
                        <a:pt x="33729" y="256696"/>
                        <a:pt x="32196" y="260946"/>
                      </a:cubicBezTo>
                      <a:lnTo>
                        <a:pt x="9004" y="266752"/>
                      </a:lnTo>
                      <a:cubicBezTo>
                        <a:pt x="3716" y="268077"/>
                        <a:pt x="0" y="272826"/>
                        <a:pt x="0" y="278285"/>
                      </a:cubicBezTo>
                      <a:lnTo>
                        <a:pt x="0" y="340115"/>
                      </a:lnTo>
                      <a:cubicBezTo>
                        <a:pt x="0" y="345574"/>
                        <a:pt x="3716" y="350323"/>
                        <a:pt x="9001" y="351648"/>
                      </a:cubicBezTo>
                      <a:lnTo>
                        <a:pt x="32193" y="357454"/>
                      </a:lnTo>
                      <a:cubicBezTo>
                        <a:pt x="33726" y="361705"/>
                        <a:pt x="35468" y="365908"/>
                        <a:pt x="37420" y="370031"/>
                      </a:cubicBezTo>
                      <a:lnTo>
                        <a:pt x="25109" y="390529"/>
                      </a:lnTo>
                      <a:cubicBezTo>
                        <a:pt x="22298" y="395209"/>
                        <a:pt x="23042" y="401202"/>
                        <a:pt x="26897" y="405057"/>
                      </a:cubicBezTo>
                      <a:lnTo>
                        <a:pt x="70634" y="448794"/>
                      </a:lnTo>
                      <a:cubicBezTo>
                        <a:pt x="74489" y="452638"/>
                        <a:pt x="80505" y="453358"/>
                        <a:pt x="85162" y="450582"/>
                      </a:cubicBezTo>
                      <a:lnTo>
                        <a:pt x="105659" y="438271"/>
                      </a:lnTo>
                      <a:cubicBezTo>
                        <a:pt x="109782" y="440222"/>
                        <a:pt x="113987" y="441965"/>
                        <a:pt x="118237" y="443498"/>
                      </a:cubicBezTo>
                      <a:lnTo>
                        <a:pt x="124043" y="466690"/>
                      </a:lnTo>
                      <a:cubicBezTo>
                        <a:pt x="125368" y="471975"/>
                        <a:pt x="130117" y="475691"/>
                        <a:pt x="135576" y="475691"/>
                      </a:cubicBezTo>
                      <a:lnTo>
                        <a:pt x="197406" y="475691"/>
                      </a:lnTo>
                      <a:cubicBezTo>
                        <a:pt x="202865" y="475691"/>
                        <a:pt x="207614" y="471975"/>
                        <a:pt x="208939" y="466690"/>
                      </a:cubicBezTo>
                      <a:lnTo>
                        <a:pt x="214745" y="443498"/>
                      </a:lnTo>
                      <a:cubicBezTo>
                        <a:pt x="218996" y="441965"/>
                        <a:pt x="223199" y="440222"/>
                        <a:pt x="227322" y="438271"/>
                      </a:cubicBezTo>
                      <a:lnTo>
                        <a:pt x="247820" y="450582"/>
                      </a:lnTo>
                      <a:cubicBezTo>
                        <a:pt x="252489" y="453369"/>
                        <a:pt x="258504" y="452638"/>
                        <a:pt x="262348" y="448794"/>
                      </a:cubicBezTo>
                      <a:lnTo>
                        <a:pt x="306085" y="405057"/>
                      </a:lnTo>
                      <a:cubicBezTo>
                        <a:pt x="309940" y="401202"/>
                        <a:pt x="310684" y="395209"/>
                        <a:pt x="307873" y="390529"/>
                      </a:cubicBezTo>
                      <a:lnTo>
                        <a:pt x="295562" y="370031"/>
                      </a:lnTo>
                      <a:cubicBezTo>
                        <a:pt x="297513" y="365908"/>
                        <a:pt x="299256" y="361704"/>
                        <a:pt x="300789" y="357454"/>
                      </a:cubicBezTo>
                      <a:lnTo>
                        <a:pt x="323981" y="351648"/>
                      </a:lnTo>
                      <a:cubicBezTo>
                        <a:pt x="329266" y="350323"/>
                        <a:pt x="332982" y="345574"/>
                        <a:pt x="332982" y="340115"/>
                      </a:cubicBezTo>
                      <a:lnTo>
                        <a:pt x="332982" y="278285"/>
                      </a:lnTo>
                      <a:cubicBezTo>
                        <a:pt x="332982" y="272826"/>
                        <a:pt x="329266" y="268077"/>
                        <a:pt x="323981" y="266752"/>
                      </a:cubicBezTo>
                      <a:lnTo>
                        <a:pt x="300789" y="260946"/>
                      </a:lnTo>
                      <a:cubicBezTo>
                        <a:pt x="299256" y="256694"/>
                        <a:pt x="297513" y="252491"/>
                        <a:pt x="295562" y="248368"/>
                      </a:cubicBezTo>
                      <a:lnTo>
                        <a:pt x="307873" y="227871"/>
                      </a:lnTo>
                      <a:cubicBezTo>
                        <a:pt x="308451" y="226909"/>
                        <a:pt x="308252" y="225799"/>
                        <a:pt x="308533" y="224757"/>
                      </a:cubicBezTo>
                      <a:cubicBezTo>
                        <a:pt x="308629" y="224859"/>
                        <a:pt x="308609" y="225018"/>
                        <a:pt x="308709" y="225118"/>
                      </a:cubicBezTo>
                      <a:lnTo>
                        <a:pt x="345711" y="262120"/>
                      </a:lnTo>
                      <a:cubicBezTo>
                        <a:pt x="349566" y="265987"/>
                        <a:pt x="355547" y="266684"/>
                        <a:pt x="360239" y="263908"/>
                      </a:cubicBezTo>
                      <a:lnTo>
                        <a:pt x="381027" y="251434"/>
                      </a:lnTo>
                      <a:cubicBezTo>
                        <a:pt x="382189" y="251934"/>
                        <a:pt x="383350" y="252410"/>
                        <a:pt x="384535" y="252863"/>
                      </a:cubicBezTo>
                      <a:lnTo>
                        <a:pt x="390423" y="276404"/>
                      </a:lnTo>
                      <a:cubicBezTo>
                        <a:pt x="391747" y="281700"/>
                        <a:pt x="396497" y="285416"/>
                        <a:pt x="401955" y="285416"/>
                      </a:cubicBezTo>
                      <a:lnTo>
                        <a:pt x="454287" y="285416"/>
                      </a:lnTo>
                      <a:cubicBezTo>
                        <a:pt x="459745" y="285416"/>
                        <a:pt x="464495" y="281700"/>
                        <a:pt x="465819" y="276404"/>
                      </a:cubicBezTo>
                      <a:lnTo>
                        <a:pt x="471707" y="252863"/>
                      </a:lnTo>
                      <a:cubicBezTo>
                        <a:pt x="472892" y="252410"/>
                        <a:pt x="474053" y="251934"/>
                        <a:pt x="475215" y="251434"/>
                      </a:cubicBezTo>
                      <a:lnTo>
                        <a:pt x="496003" y="263908"/>
                      </a:lnTo>
                      <a:cubicBezTo>
                        <a:pt x="500695" y="266695"/>
                        <a:pt x="506687" y="265964"/>
                        <a:pt x="510531" y="262120"/>
                      </a:cubicBezTo>
                      <a:lnTo>
                        <a:pt x="547533" y="225118"/>
                      </a:lnTo>
                      <a:cubicBezTo>
                        <a:pt x="551388" y="221263"/>
                        <a:pt x="552132" y="215270"/>
                        <a:pt x="549321" y="210590"/>
                      </a:cubicBezTo>
                      <a:lnTo>
                        <a:pt x="536848" y="189801"/>
                      </a:lnTo>
                      <a:cubicBezTo>
                        <a:pt x="537347" y="188640"/>
                        <a:pt x="537823" y="187479"/>
                        <a:pt x="538276" y="186294"/>
                      </a:cubicBezTo>
                      <a:lnTo>
                        <a:pt x="561817" y="180406"/>
                      </a:lnTo>
                      <a:cubicBezTo>
                        <a:pt x="567113" y="179082"/>
                        <a:pt x="570829" y="174332"/>
                        <a:pt x="570829" y="168873"/>
                      </a:cubicBezTo>
                      <a:lnTo>
                        <a:pt x="570829" y="116542"/>
                      </a:lnTo>
                      <a:cubicBezTo>
                        <a:pt x="570831" y="111083"/>
                        <a:pt x="567115" y="106334"/>
                        <a:pt x="561819" y="105009"/>
                      </a:cubicBezTo>
                      <a:close/>
                      <a:moveTo>
                        <a:pt x="166492" y="380554"/>
                      </a:moveTo>
                      <a:cubicBezTo>
                        <a:pt x="127145" y="380554"/>
                        <a:pt x="95138" y="348547"/>
                        <a:pt x="95138" y="309200"/>
                      </a:cubicBezTo>
                      <a:cubicBezTo>
                        <a:pt x="95138" y="269853"/>
                        <a:pt x="127145" y="237846"/>
                        <a:pt x="166492" y="237846"/>
                      </a:cubicBezTo>
                      <a:cubicBezTo>
                        <a:pt x="205839" y="237846"/>
                        <a:pt x="237846" y="269853"/>
                        <a:pt x="237846" y="309200"/>
                      </a:cubicBezTo>
                      <a:cubicBezTo>
                        <a:pt x="237846" y="348547"/>
                        <a:pt x="205839" y="380554"/>
                        <a:pt x="166492" y="380554"/>
                      </a:cubicBezTo>
                      <a:close/>
                      <a:moveTo>
                        <a:pt x="428123" y="190276"/>
                      </a:moveTo>
                      <a:cubicBezTo>
                        <a:pt x="401888" y="190276"/>
                        <a:pt x="380554" y="168943"/>
                        <a:pt x="380554" y="142707"/>
                      </a:cubicBezTo>
                      <a:cubicBezTo>
                        <a:pt x="380554" y="116471"/>
                        <a:pt x="401888" y="95138"/>
                        <a:pt x="428123" y="95138"/>
                      </a:cubicBezTo>
                      <a:cubicBezTo>
                        <a:pt x="454358" y="95138"/>
                        <a:pt x="475693" y="116472"/>
                        <a:pt x="475693" y="142708"/>
                      </a:cubicBezTo>
                      <a:cubicBezTo>
                        <a:pt x="475693" y="168944"/>
                        <a:pt x="454358" y="190276"/>
                        <a:pt x="428123" y="190276"/>
                      </a:cubicBezTo>
                      <a:close/>
                    </a:path>
                  </a:pathLst>
                </a:custGeom>
                <a:solidFill>
                  <a:schemeClr val="accent2"/>
                </a:solidFill>
                <a:ln w="1098" cap="flat">
                  <a:noFill/>
                  <a:prstDash val="solid"/>
                  <a:miter/>
                </a:ln>
              </p:spPr>
              <p:txBody>
                <a:bodyPr rtlCol="0" anchor="ctr"/>
                <a:lstStyle/>
                <a:p>
                  <a:endParaRPr lang="es-MX" sz="900" dirty="0"/>
                </a:p>
              </p:txBody>
            </p:sp>
          </p:grpSp>
          <p:grpSp>
            <p:nvGrpSpPr>
              <p:cNvPr id="21" name="Group 20">
                <a:extLst>
                  <a:ext uri="{FF2B5EF4-FFF2-40B4-BE49-F238E27FC236}">
                    <a16:creationId xmlns="" xmlns:a16="http://schemas.microsoft.com/office/drawing/2014/main" id="{66DBEB6A-5F40-5A48-979A-9606DD414D9A}"/>
                  </a:ext>
                </a:extLst>
              </p:cNvPr>
              <p:cNvGrpSpPr/>
              <p:nvPr/>
            </p:nvGrpSpPr>
            <p:grpSpPr>
              <a:xfrm>
                <a:off x="13303839" y="6428844"/>
                <a:ext cx="1672153" cy="1672152"/>
                <a:chOff x="13286646" y="16198341"/>
                <a:chExt cx="2588798" cy="2588796"/>
              </a:xfrm>
            </p:grpSpPr>
            <p:sp>
              <p:nvSpPr>
                <p:cNvPr id="22" name="Forma libre 13">
                  <a:extLst>
                    <a:ext uri="{FF2B5EF4-FFF2-40B4-BE49-F238E27FC236}">
                      <a16:creationId xmlns="" xmlns:a16="http://schemas.microsoft.com/office/drawing/2014/main" id="{8A446D34-B902-4F44-8D91-79B4216AF96B}"/>
                    </a:ext>
                  </a:extLst>
                </p:cNvPr>
                <p:cNvSpPr/>
                <p:nvPr/>
              </p:nvSpPr>
              <p:spPr>
                <a:xfrm>
                  <a:off x="13286646" y="16198341"/>
                  <a:ext cx="2588798" cy="2588796"/>
                </a:xfrm>
                <a:custGeom>
                  <a:avLst/>
                  <a:gdLst>
                    <a:gd name="connsiteX0" fmla="*/ 242148 w 241749"/>
                    <a:gd name="connsiteY0" fmla="*/ 121097 h 241749"/>
                    <a:gd name="connsiteX1" fmla="*/ 121097 w 241749"/>
                    <a:gd name="connsiteY1" fmla="*/ 242148 h 241749"/>
                    <a:gd name="connsiteX2" fmla="*/ 46 w 241749"/>
                    <a:gd name="connsiteY2" fmla="*/ 121097 h 241749"/>
                    <a:gd name="connsiteX3" fmla="*/ 121097 w 241749"/>
                    <a:gd name="connsiteY3" fmla="*/ 46 h 241749"/>
                    <a:gd name="connsiteX4" fmla="*/ 242148 w 241749"/>
                    <a:gd name="connsiteY4" fmla="*/ 121082 h 241749"/>
                    <a:gd name="connsiteX5" fmla="*/ 242148 w 241749"/>
                    <a:gd name="connsiteY5" fmla="*/ 121097 h 24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49" h="241749">
                      <a:moveTo>
                        <a:pt x="242148" y="121097"/>
                      </a:moveTo>
                      <a:cubicBezTo>
                        <a:pt x="242148" y="187952"/>
                        <a:pt x="187952" y="242148"/>
                        <a:pt x="121097" y="242148"/>
                      </a:cubicBezTo>
                      <a:cubicBezTo>
                        <a:pt x="54243" y="242148"/>
                        <a:pt x="46" y="187952"/>
                        <a:pt x="46" y="121097"/>
                      </a:cubicBezTo>
                      <a:cubicBezTo>
                        <a:pt x="46" y="54243"/>
                        <a:pt x="54243" y="46"/>
                        <a:pt x="121097" y="46"/>
                      </a:cubicBezTo>
                      <a:cubicBezTo>
                        <a:pt x="187948" y="42"/>
                        <a:pt x="242144" y="54232"/>
                        <a:pt x="242148" y="121082"/>
                      </a:cubicBezTo>
                      <a:cubicBezTo>
                        <a:pt x="242148" y="121087"/>
                        <a:pt x="242148" y="121092"/>
                        <a:pt x="242148" y="121097"/>
                      </a:cubicBezTo>
                    </a:path>
                  </a:pathLst>
                </a:custGeom>
                <a:solidFill>
                  <a:schemeClr val="accent3">
                    <a:lumMod val="20000"/>
                    <a:lumOff val="80000"/>
                  </a:schemeClr>
                </a:solidFill>
                <a:ln w="767" cap="flat">
                  <a:noFill/>
                  <a:prstDash val="solid"/>
                  <a:miter/>
                </a:ln>
              </p:spPr>
              <p:txBody>
                <a:bodyPr rtlCol="0" anchor="ctr"/>
                <a:lstStyle/>
                <a:p>
                  <a:endParaRPr lang="es-MX" sz="900" dirty="0"/>
                </a:p>
              </p:txBody>
            </p:sp>
            <p:grpSp>
              <p:nvGrpSpPr>
                <p:cNvPr id="23" name="Gráfico 22">
                  <a:extLst>
                    <a:ext uri="{FF2B5EF4-FFF2-40B4-BE49-F238E27FC236}">
                      <a16:creationId xmlns="" xmlns:a16="http://schemas.microsoft.com/office/drawing/2014/main" id="{766ED7FA-EC3C-9E4F-8DA1-54B63B14F1B1}"/>
                    </a:ext>
                  </a:extLst>
                </p:cNvPr>
                <p:cNvGrpSpPr/>
                <p:nvPr/>
              </p:nvGrpSpPr>
              <p:grpSpPr>
                <a:xfrm>
                  <a:off x="14046127" y="16923301"/>
                  <a:ext cx="1067990" cy="1067990"/>
                  <a:chOff x="8610000" y="1514163"/>
                  <a:chExt cx="597977" cy="597977"/>
                </a:xfrm>
                <a:solidFill>
                  <a:schemeClr val="accent3"/>
                </a:solidFill>
              </p:grpSpPr>
              <p:sp>
                <p:nvSpPr>
                  <p:cNvPr id="24" name="Forma libre 340">
                    <a:extLst>
                      <a:ext uri="{FF2B5EF4-FFF2-40B4-BE49-F238E27FC236}">
                        <a16:creationId xmlns="" xmlns:a16="http://schemas.microsoft.com/office/drawing/2014/main" id="{2EA80C32-68A4-164E-BC36-77D6EFD5F7FB}"/>
                      </a:ext>
                    </a:extLst>
                  </p:cNvPr>
                  <p:cNvSpPr/>
                  <p:nvPr/>
                </p:nvSpPr>
                <p:spPr>
                  <a:xfrm>
                    <a:off x="8840245" y="1513207"/>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25" name="Forma libre 341">
                    <a:extLst>
                      <a:ext uri="{FF2B5EF4-FFF2-40B4-BE49-F238E27FC236}">
                        <a16:creationId xmlns="" xmlns:a16="http://schemas.microsoft.com/office/drawing/2014/main" id="{9DB62D71-16EA-3F41-9916-032B61DD8A74}"/>
                      </a:ext>
                    </a:extLst>
                  </p:cNvPr>
                  <p:cNvSpPr/>
                  <p:nvPr/>
                </p:nvSpPr>
                <p:spPr>
                  <a:xfrm>
                    <a:off x="8785845" y="1662807"/>
                    <a:ext cx="246076" cy="123675"/>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grpFill/>
                  <a:ln w="9525" cap="flat">
                    <a:noFill/>
                    <a:prstDash val="solid"/>
                    <a:miter/>
                  </a:ln>
                </p:spPr>
                <p:txBody>
                  <a:bodyPr rtlCol="0" anchor="ctr"/>
                  <a:lstStyle/>
                  <a:p>
                    <a:endParaRPr lang="es-MX" sz="900" dirty="0"/>
                  </a:p>
                </p:txBody>
              </p:sp>
              <p:sp>
                <p:nvSpPr>
                  <p:cNvPr id="26" name="Forma libre 342">
                    <a:extLst>
                      <a:ext uri="{FF2B5EF4-FFF2-40B4-BE49-F238E27FC236}">
                        <a16:creationId xmlns="" xmlns:a16="http://schemas.microsoft.com/office/drawing/2014/main" id="{D59656CF-881F-8644-ACC9-C7285B78898A}"/>
                      </a:ext>
                    </a:extLst>
                  </p:cNvPr>
                  <p:cNvSpPr/>
                  <p:nvPr/>
                </p:nvSpPr>
                <p:spPr>
                  <a:xfrm>
                    <a:off x="8663444" y="1839608"/>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27" name="Forma libre 343">
                    <a:extLst>
                      <a:ext uri="{FF2B5EF4-FFF2-40B4-BE49-F238E27FC236}">
                        <a16:creationId xmlns="" xmlns:a16="http://schemas.microsoft.com/office/drawing/2014/main" id="{6810DE05-610E-E54B-9D99-A3D7763763B4}"/>
                      </a:ext>
                    </a:extLst>
                  </p:cNvPr>
                  <p:cNvSpPr/>
                  <p:nvPr/>
                </p:nvSpPr>
                <p:spPr>
                  <a:xfrm>
                    <a:off x="8609044" y="1989209"/>
                    <a:ext cx="246076" cy="123675"/>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grpFill/>
                  <a:ln w="9525" cap="flat">
                    <a:noFill/>
                    <a:prstDash val="solid"/>
                    <a:miter/>
                  </a:ln>
                </p:spPr>
                <p:txBody>
                  <a:bodyPr rtlCol="0" anchor="ctr"/>
                  <a:lstStyle/>
                  <a:p>
                    <a:endParaRPr lang="es-MX" sz="900" dirty="0"/>
                  </a:p>
                </p:txBody>
              </p:sp>
              <p:sp>
                <p:nvSpPr>
                  <p:cNvPr id="28" name="Forma libre 344">
                    <a:extLst>
                      <a:ext uri="{FF2B5EF4-FFF2-40B4-BE49-F238E27FC236}">
                        <a16:creationId xmlns="" xmlns:a16="http://schemas.microsoft.com/office/drawing/2014/main" id="{FF4E63F0-DC9E-D542-85D8-6354FB8538FF}"/>
                      </a:ext>
                    </a:extLst>
                  </p:cNvPr>
                  <p:cNvSpPr/>
                  <p:nvPr/>
                </p:nvSpPr>
                <p:spPr>
                  <a:xfrm>
                    <a:off x="9017045" y="1839608"/>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29" name="Forma libre 345">
                    <a:extLst>
                      <a:ext uri="{FF2B5EF4-FFF2-40B4-BE49-F238E27FC236}">
                        <a16:creationId xmlns="" xmlns:a16="http://schemas.microsoft.com/office/drawing/2014/main" id="{703C40E5-416F-CB42-963D-D0DE26A15A6F}"/>
                      </a:ext>
                    </a:extLst>
                  </p:cNvPr>
                  <p:cNvSpPr/>
                  <p:nvPr/>
                </p:nvSpPr>
                <p:spPr>
                  <a:xfrm>
                    <a:off x="8962646" y="1989209"/>
                    <a:ext cx="246076" cy="123675"/>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grpFill/>
                  <a:ln w="9525" cap="flat">
                    <a:noFill/>
                    <a:prstDash val="solid"/>
                    <a:miter/>
                  </a:ln>
                </p:spPr>
                <p:txBody>
                  <a:bodyPr rtlCol="0" anchor="ctr"/>
                  <a:lstStyle/>
                  <a:p>
                    <a:endParaRPr lang="es-MX" sz="900" dirty="0"/>
                  </a:p>
                </p:txBody>
              </p:sp>
              <p:sp>
                <p:nvSpPr>
                  <p:cNvPr id="30" name="Forma libre 346">
                    <a:extLst>
                      <a:ext uri="{FF2B5EF4-FFF2-40B4-BE49-F238E27FC236}">
                        <a16:creationId xmlns="" xmlns:a16="http://schemas.microsoft.com/office/drawing/2014/main" id="{267C8EF1-B477-A341-953A-7DF2DB3B3AD7}"/>
                      </a:ext>
                    </a:extLst>
                  </p:cNvPr>
                  <p:cNvSpPr/>
                  <p:nvPr/>
                </p:nvSpPr>
                <p:spPr>
                  <a:xfrm>
                    <a:off x="8826643" y="1812408"/>
                    <a:ext cx="164476" cy="164476"/>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grpFill/>
                  <a:ln w="9525" cap="flat">
                    <a:noFill/>
                    <a:prstDash val="solid"/>
                    <a:miter/>
                  </a:ln>
                </p:spPr>
                <p:txBody>
                  <a:bodyPr rtlCol="0" anchor="ctr"/>
                  <a:lstStyle/>
                  <a:p>
                    <a:endParaRPr lang="es-MX" sz="900" dirty="0"/>
                  </a:p>
                </p:txBody>
              </p:sp>
            </p:grpSp>
          </p:grpSp>
          <p:sp>
            <p:nvSpPr>
              <p:cNvPr id="31" name="Forma libre 13">
                <a:extLst>
                  <a:ext uri="{FF2B5EF4-FFF2-40B4-BE49-F238E27FC236}">
                    <a16:creationId xmlns="" xmlns:a16="http://schemas.microsoft.com/office/drawing/2014/main" id="{3DF0B1FC-6C75-6144-B681-31B20EF85E9C}"/>
                  </a:ext>
                </a:extLst>
              </p:cNvPr>
              <p:cNvSpPr/>
              <p:nvPr/>
            </p:nvSpPr>
            <p:spPr>
              <a:xfrm>
                <a:off x="21388417" y="6428844"/>
                <a:ext cx="1672153" cy="1672152"/>
              </a:xfrm>
              <a:custGeom>
                <a:avLst/>
                <a:gdLst>
                  <a:gd name="connsiteX0" fmla="*/ 242148 w 241749"/>
                  <a:gd name="connsiteY0" fmla="*/ 121097 h 241749"/>
                  <a:gd name="connsiteX1" fmla="*/ 121097 w 241749"/>
                  <a:gd name="connsiteY1" fmla="*/ 242148 h 241749"/>
                  <a:gd name="connsiteX2" fmla="*/ 46 w 241749"/>
                  <a:gd name="connsiteY2" fmla="*/ 121097 h 241749"/>
                  <a:gd name="connsiteX3" fmla="*/ 121097 w 241749"/>
                  <a:gd name="connsiteY3" fmla="*/ 46 h 241749"/>
                  <a:gd name="connsiteX4" fmla="*/ 242148 w 241749"/>
                  <a:gd name="connsiteY4" fmla="*/ 121082 h 241749"/>
                  <a:gd name="connsiteX5" fmla="*/ 242148 w 241749"/>
                  <a:gd name="connsiteY5" fmla="*/ 121097 h 24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49" h="241749">
                    <a:moveTo>
                      <a:pt x="242148" y="121097"/>
                    </a:moveTo>
                    <a:cubicBezTo>
                      <a:pt x="242148" y="187952"/>
                      <a:pt x="187952" y="242148"/>
                      <a:pt x="121097" y="242148"/>
                    </a:cubicBezTo>
                    <a:cubicBezTo>
                      <a:pt x="54243" y="242148"/>
                      <a:pt x="46" y="187952"/>
                      <a:pt x="46" y="121097"/>
                    </a:cubicBezTo>
                    <a:cubicBezTo>
                      <a:pt x="46" y="54243"/>
                      <a:pt x="54243" y="46"/>
                      <a:pt x="121097" y="46"/>
                    </a:cubicBezTo>
                    <a:cubicBezTo>
                      <a:pt x="187948" y="42"/>
                      <a:pt x="242144" y="54232"/>
                      <a:pt x="242148" y="121082"/>
                    </a:cubicBezTo>
                    <a:cubicBezTo>
                      <a:pt x="242148" y="121087"/>
                      <a:pt x="242148" y="121092"/>
                      <a:pt x="242148" y="121097"/>
                    </a:cubicBezTo>
                  </a:path>
                </a:pathLst>
              </a:custGeom>
              <a:solidFill>
                <a:schemeClr val="accent5">
                  <a:lumMod val="20000"/>
                  <a:lumOff val="80000"/>
                </a:schemeClr>
              </a:solidFill>
              <a:ln w="767" cap="flat">
                <a:noFill/>
                <a:prstDash val="solid"/>
                <a:miter/>
              </a:ln>
            </p:spPr>
            <p:txBody>
              <a:bodyPr rtlCol="0" anchor="ctr"/>
              <a:lstStyle/>
              <a:p>
                <a:endParaRPr lang="es-MX" sz="900" dirty="0"/>
              </a:p>
            </p:txBody>
          </p:sp>
          <p:grpSp>
            <p:nvGrpSpPr>
              <p:cNvPr id="32" name="Gráfico 22">
                <a:extLst>
                  <a:ext uri="{FF2B5EF4-FFF2-40B4-BE49-F238E27FC236}">
                    <a16:creationId xmlns="" xmlns:a16="http://schemas.microsoft.com/office/drawing/2014/main" id="{C0507983-9919-5A42-8AE1-97203AEEAA0E}"/>
                  </a:ext>
                </a:extLst>
              </p:cNvPr>
              <p:cNvGrpSpPr/>
              <p:nvPr/>
            </p:nvGrpSpPr>
            <p:grpSpPr>
              <a:xfrm>
                <a:off x="21878980" y="6897109"/>
                <a:ext cx="689835" cy="689835"/>
                <a:chOff x="8610000" y="1514163"/>
                <a:chExt cx="597977" cy="597977"/>
              </a:xfrm>
              <a:solidFill>
                <a:schemeClr val="accent5"/>
              </a:solidFill>
            </p:grpSpPr>
            <p:sp>
              <p:nvSpPr>
                <p:cNvPr id="33" name="Forma libre 340">
                  <a:extLst>
                    <a:ext uri="{FF2B5EF4-FFF2-40B4-BE49-F238E27FC236}">
                      <a16:creationId xmlns="" xmlns:a16="http://schemas.microsoft.com/office/drawing/2014/main" id="{E3FF9ED9-4963-6F4D-AB78-620CFDE02EAB}"/>
                    </a:ext>
                  </a:extLst>
                </p:cNvPr>
                <p:cNvSpPr/>
                <p:nvPr/>
              </p:nvSpPr>
              <p:spPr>
                <a:xfrm>
                  <a:off x="8840245" y="1513207"/>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34" name="Forma libre 341">
                  <a:extLst>
                    <a:ext uri="{FF2B5EF4-FFF2-40B4-BE49-F238E27FC236}">
                      <a16:creationId xmlns="" xmlns:a16="http://schemas.microsoft.com/office/drawing/2014/main" id="{2CE078B2-C457-304D-A119-0ED3D4DFA5E8}"/>
                    </a:ext>
                  </a:extLst>
                </p:cNvPr>
                <p:cNvSpPr/>
                <p:nvPr/>
              </p:nvSpPr>
              <p:spPr>
                <a:xfrm>
                  <a:off x="8785845" y="1662807"/>
                  <a:ext cx="246076" cy="123675"/>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grpFill/>
                <a:ln w="9525" cap="flat">
                  <a:noFill/>
                  <a:prstDash val="solid"/>
                  <a:miter/>
                </a:ln>
              </p:spPr>
              <p:txBody>
                <a:bodyPr rtlCol="0" anchor="ctr"/>
                <a:lstStyle/>
                <a:p>
                  <a:endParaRPr lang="es-MX" sz="900" dirty="0"/>
                </a:p>
              </p:txBody>
            </p:sp>
            <p:sp>
              <p:nvSpPr>
                <p:cNvPr id="35" name="Forma libre 342">
                  <a:extLst>
                    <a:ext uri="{FF2B5EF4-FFF2-40B4-BE49-F238E27FC236}">
                      <a16:creationId xmlns="" xmlns:a16="http://schemas.microsoft.com/office/drawing/2014/main" id="{DC496B20-FB48-7D4F-8EA1-3FD79DBFE009}"/>
                    </a:ext>
                  </a:extLst>
                </p:cNvPr>
                <p:cNvSpPr/>
                <p:nvPr/>
              </p:nvSpPr>
              <p:spPr>
                <a:xfrm>
                  <a:off x="8663444" y="1839608"/>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36" name="Forma libre 343">
                  <a:extLst>
                    <a:ext uri="{FF2B5EF4-FFF2-40B4-BE49-F238E27FC236}">
                      <a16:creationId xmlns="" xmlns:a16="http://schemas.microsoft.com/office/drawing/2014/main" id="{A5083652-4B5D-BA49-BD92-4C8EF5992BBA}"/>
                    </a:ext>
                  </a:extLst>
                </p:cNvPr>
                <p:cNvSpPr/>
                <p:nvPr/>
              </p:nvSpPr>
              <p:spPr>
                <a:xfrm>
                  <a:off x="8609044" y="1989209"/>
                  <a:ext cx="246076" cy="123675"/>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grpFill/>
                <a:ln w="9525" cap="flat">
                  <a:noFill/>
                  <a:prstDash val="solid"/>
                  <a:miter/>
                </a:ln>
              </p:spPr>
              <p:txBody>
                <a:bodyPr rtlCol="0" anchor="ctr"/>
                <a:lstStyle/>
                <a:p>
                  <a:endParaRPr lang="es-MX" sz="900" dirty="0"/>
                </a:p>
              </p:txBody>
            </p:sp>
            <p:sp>
              <p:nvSpPr>
                <p:cNvPr id="37" name="Forma libre 344">
                  <a:extLst>
                    <a:ext uri="{FF2B5EF4-FFF2-40B4-BE49-F238E27FC236}">
                      <a16:creationId xmlns="" xmlns:a16="http://schemas.microsoft.com/office/drawing/2014/main" id="{A1D5D10D-5458-8A4B-AE01-2321E76C0EB2}"/>
                    </a:ext>
                  </a:extLst>
                </p:cNvPr>
                <p:cNvSpPr/>
                <p:nvPr/>
              </p:nvSpPr>
              <p:spPr>
                <a:xfrm>
                  <a:off x="9017045" y="1839608"/>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38" name="Forma libre 345">
                  <a:extLst>
                    <a:ext uri="{FF2B5EF4-FFF2-40B4-BE49-F238E27FC236}">
                      <a16:creationId xmlns="" xmlns:a16="http://schemas.microsoft.com/office/drawing/2014/main" id="{258062E7-7B79-4142-B1C0-57A1863756F4}"/>
                    </a:ext>
                  </a:extLst>
                </p:cNvPr>
                <p:cNvSpPr/>
                <p:nvPr/>
              </p:nvSpPr>
              <p:spPr>
                <a:xfrm>
                  <a:off x="8962646" y="1989209"/>
                  <a:ext cx="246076" cy="123675"/>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grpFill/>
                <a:ln w="9525" cap="flat">
                  <a:noFill/>
                  <a:prstDash val="solid"/>
                  <a:miter/>
                </a:ln>
              </p:spPr>
              <p:txBody>
                <a:bodyPr rtlCol="0" anchor="ctr"/>
                <a:lstStyle/>
                <a:p>
                  <a:endParaRPr lang="es-MX" sz="900" dirty="0"/>
                </a:p>
              </p:txBody>
            </p:sp>
            <p:sp>
              <p:nvSpPr>
                <p:cNvPr id="39" name="Forma libre 346">
                  <a:extLst>
                    <a:ext uri="{FF2B5EF4-FFF2-40B4-BE49-F238E27FC236}">
                      <a16:creationId xmlns="" xmlns:a16="http://schemas.microsoft.com/office/drawing/2014/main" id="{6BD93A9C-C73A-9049-A576-34303F66BC69}"/>
                    </a:ext>
                  </a:extLst>
                </p:cNvPr>
                <p:cNvSpPr/>
                <p:nvPr/>
              </p:nvSpPr>
              <p:spPr>
                <a:xfrm>
                  <a:off x="8826643" y="1812408"/>
                  <a:ext cx="164476" cy="164476"/>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grpFill/>
                <a:ln w="9525" cap="flat">
                  <a:noFill/>
                  <a:prstDash val="solid"/>
                  <a:miter/>
                </a:ln>
              </p:spPr>
              <p:txBody>
                <a:bodyPr rtlCol="0" anchor="ctr"/>
                <a:lstStyle/>
                <a:p>
                  <a:endParaRPr lang="es-MX" sz="900" dirty="0"/>
                </a:p>
              </p:txBody>
            </p:sp>
          </p:grpSp>
        </p:grpSp>
        <p:sp>
          <p:nvSpPr>
            <p:cNvPr id="44" name="TextBox 43">
              <a:extLst>
                <a:ext uri="{FF2B5EF4-FFF2-40B4-BE49-F238E27FC236}">
                  <a16:creationId xmlns="" xmlns:a16="http://schemas.microsoft.com/office/drawing/2014/main" id="{2738D775-7DBE-9F48-B351-4E15CF01408B}"/>
                </a:ext>
              </a:extLst>
            </p:cNvPr>
            <p:cNvSpPr txBox="1"/>
            <p:nvPr/>
          </p:nvSpPr>
          <p:spPr>
            <a:xfrm>
              <a:off x="2500361" y="7881777"/>
              <a:ext cx="2701542" cy="2215992"/>
            </a:xfrm>
            <a:prstGeom prst="rect">
              <a:avLst/>
            </a:prstGeom>
            <a:noFill/>
          </p:spPr>
          <p:txBody>
            <a:bodyPr wrap="square" rtlCol="0">
              <a:spAutoFit/>
            </a:bodyPr>
            <a:lstStyle/>
            <a:p>
              <a:pPr algn="ctr"/>
              <a:r>
                <a:rPr lang="en-IN" sz="1100" dirty="0">
                  <a:solidFill>
                    <a:schemeClr val="tx2">
                      <a:lumMod val="50000"/>
                    </a:schemeClr>
                  </a:solidFill>
                  <a:latin typeface="Avenir Book" panose="02000503020000020003" pitchFamily="2" charset="0"/>
                </a:rPr>
                <a:t>Build a model to predict whether customers will be interested in taking out a loan or no</a:t>
              </a:r>
              <a:endParaRPr lang="en-US" sz="1100" dirty="0">
                <a:solidFill>
                  <a:schemeClr val="tx2">
                    <a:lumMod val="50000"/>
                  </a:schemeClr>
                </a:solidFill>
                <a:latin typeface="Avenir Book" panose="02000503020000020003" pitchFamily="2" charset="0"/>
              </a:endParaRPr>
            </a:p>
          </p:txBody>
        </p:sp>
        <p:sp>
          <p:nvSpPr>
            <p:cNvPr id="45" name="TextBox 44">
              <a:extLst>
                <a:ext uri="{FF2B5EF4-FFF2-40B4-BE49-F238E27FC236}">
                  <a16:creationId xmlns="" xmlns:a16="http://schemas.microsoft.com/office/drawing/2014/main" id="{1DF71C3A-BEC9-AE45-BC08-F69F5965626B}"/>
                </a:ext>
              </a:extLst>
            </p:cNvPr>
            <p:cNvSpPr txBox="1"/>
            <p:nvPr/>
          </p:nvSpPr>
          <p:spPr>
            <a:xfrm>
              <a:off x="6600543" y="8353989"/>
              <a:ext cx="2518762" cy="1200328"/>
            </a:xfrm>
            <a:prstGeom prst="rect">
              <a:avLst/>
            </a:prstGeom>
            <a:noFill/>
          </p:spPr>
          <p:txBody>
            <a:bodyPr wrap="square" rtlCol="0">
              <a:spAutoFit/>
            </a:bodyPr>
            <a:lstStyle/>
            <a:p>
              <a:pPr algn="ctr"/>
              <a:r>
                <a:rPr lang="en-IN" sz="1100" dirty="0">
                  <a:solidFill>
                    <a:schemeClr val="tx2">
                      <a:lumMod val="50000"/>
                    </a:schemeClr>
                  </a:solidFill>
                  <a:latin typeface="Avenir Book" panose="02000503020000020003" pitchFamily="2" charset="0"/>
                </a:rPr>
                <a:t>Identify features which are most important</a:t>
              </a:r>
              <a:endParaRPr lang="en-US" sz="1100" dirty="0">
                <a:solidFill>
                  <a:schemeClr val="tx2">
                    <a:lumMod val="50000"/>
                  </a:schemeClr>
                </a:solidFill>
                <a:latin typeface="Avenir Book" panose="02000503020000020003" pitchFamily="2" charset="0"/>
              </a:endParaRPr>
            </a:p>
          </p:txBody>
        </p:sp>
        <p:sp>
          <p:nvSpPr>
            <p:cNvPr id="46" name="TextBox 45">
              <a:extLst>
                <a:ext uri="{FF2B5EF4-FFF2-40B4-BE49-F238E27FC236}">
                  <a16:creationId xmlns="" xmlns:a16="http://schemas.microsoft.com/office/drawing/2014/main" id="{7E392C39-922F-0646-8A8A-9672183BF58D}"/>
                </a:ext>
              </a:extLst>
            </p:cNvPr>
            <p:cNvSpPr txBox="1"/>
            <p:nvPr/>
          </p:nvSpPr>
          <p:spPr>
            <a:xfrm>
              <a:off x="10544363" y="7725809"/>
              <a:ext cx="2518762" cy="2893100"/>
            </a:xfrm>
            <a:prstGeom prst="rect">
              <a:avLst/>
            </a:prstGeom>
            <a:noFill/>
          </p:spPr>
          <p:txBody>
            <a:bodyPr wrap="square" rtlCol="0">
              <a:spAutoFit/>
            </a:bodyPr>
            <a:lstStyle/>
            <a:p>
              <a:pPr algn="ctr"/>
              <a:r>
                <a:rPr lang="en-IN" sz="1100" dirty="0">
                  <a:solidFill>
                    <a:schemeClr val="tx2">
                      <a:lumMod val="50000"/>
                    </a:schemeClr>
                  </a:solidFill>
                  <a:latin typeface="Avenir Book" panose="02000503020000020003" pitchFamily="2" charset="0"/>
                </a:rPr>
                <a:t>In case of black box models e.g. Random forest use SHAP, LIME to figure out features affecting the target variable</a:t>
              </a:r>
            </a:p>
          </p:txBody>
        </p:sp>
        <p:sp>
          <p:nvSpPr>
            <p:cNvPr id="47" name="TextBox 46">
              <a:extLst>
                <a:ext uri="{FF2B5EF4-FFF2-40B4-BE49-F238E27FC236}">
                  <a16:creationId xmlns="" xmlns:a16="http://schemas.microsoft.com/office/drawing/2014/main" id="{1579F747-9620-CA47-AAFB-656CB8F397CD}"/>
                </a:ext>
              </a:extLst>
            </p:cNvPr>
            <p:cNvSpPr txBox="1"/>
            <p:nvPr/>
          </p:nvSpPr>
          <p:spPr>
            <a:xfrm>
              <a:off x="14442712" y="7636131"/>
              <a:ext cx="2518762" cy="3570208"/>
            </a:xfrm>
            <a:prstGeom prst="rect">
              <a:avLst/>
            </a:prstGeom>
            <a:noFill/>
          </p:spPr>
          <p:txBody>
            <a:bodyPr wrap="square" rtlCol="0">
              <a:spAutoFit/>
            </a:bodyPr>
            <a:lstStyle/>
            <a:p>
              <a:pPr algn="ctr"/>
              <a:r>
                <a:rPr lang="en-IN" sz="1100" dirty="0">
                  <a:solidFill>
                    <a:schemeClr val="tx2">
                      <a:lumMod val="50000"/>
                    </a:schemeClr>
                  </a:solidFill>
                  <a:latin typeface="Avenir Book" panose="02000503020000020003" pitchFamily="2" charset="0"/>
                </a:rPr>
                <a:t>Find the profitable segments so that more customized marketing can be done (considering approaching a customer has costs involved)</a:t>
              </a:r>
            </a:p>
          </p:txBody>
        </p:sp>
        <p:sp>
          <p:nvSpPr>
            <p:cNvPr id="49" name="TextBox 48">
              <a:extLst>
                <a:ext uri="{FF2B5EF4-FFF2-40B4-BE49-F238E27FC236}">
                  <a16:creationId xmlns="" xmlns:a16="http://schemas.microsoft.com/office/drawing/2014/main" id="{CF211A99-A17F-4F45-AB25-1239E8277195}"/>
                </a:ext>
              </a:extLst>
            </p:cNvPr>
            <p:cNvSpPr txBox="1"/>
            <p:nvPr/>
          </p:nvSpPr>
          <p:spPr>
            <a:xfrm>
              <a:off x="18475976" y="7780783"/>
              <a:ext cx="2518762" cy="2215992"/>
            </a:xfrm>
            <a:prstGeom prst="rect">
              <a:avLst/>
            </a:prstGeom>
            <a:noFill/>
          </p:spPr>
          <p:txBody>
            <a:bodyPr wrap="square" rtlCol="0">
              <a:spAutoFit/>
            </a:bodyPr>
            <a:lstStyle/>
            <a:p>
              <a:pPr algn="ctr"/>
              <a:r>
                <a:rPr lang="en-IN" sz="1100" dirty="0">
                  <a:solidFill>
                    <a:schemeClr val="tx2">
                      <a:lumMod val="50000"/>
                    </a:schemeClr>
                  </a:solidFill>
                  <a:latin typeface="Avenir Book" panose="02000503020000020003" pitchFamily="2" charset="0"/>
                </a:rPr>
                <a:t>Model will be needed on a monthly basis as this data gets updated each month</a:t>
              </a:r>
            </a:p>
          </p:txBody>
        </p:sp>
      </p:grpSp>
    </p:spTree>
    <p:extLst>
      <p:ext uri="{BB962C8B-B14F-4D97-AF65-F5344CB8AC3E}">
        <p14:creationId xmlns:p14="http://schemas.microsoft.com/office/powerpoint/2010/main" val="171735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1514494" y="511095"/>
            <a:ext cx="9163086"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Feature Importance - Random Forest</a:t>
            </a:r>
          </a:p>
        </p:txBody>
      </p:sp>
      <p:sp>
        <p:nvSpPr>
          <p:cNvPr id="41" name="Rectangle 40">
            <a:extLst>
              <a:ext uri="{FF2B5EF4-FFF2-40B4-BE49-F238E27FC236}">
                <a16:creationId xmlns="" xmlns:a16="http://schemas.microsoft.com/office/drawing/2014/main" id="{82A01634-87EF-BF48-9A4D-7972496FFCB6}"/>
              </a:ext>
            </a:extLst>
          </p:cNvPr>
          <p:cNvSpPr/>
          <p:nvPr/>
        </p:nvSpPr>
        <p:spPr>
          <a:xfrm>
            <a:off x="6529978" y="1523039"/>
            <a:ext cx="5381112" cy="3046988"/>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FEAUTURE IMPORTANCE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Feature importance refers to techniques that assign a score to input features and also play an important role in a predictive modeling project, including providing insight into the data and the model, and the basis for feature selection that can improve the efficiency and effectiveness of a predictive model on the business problem. </a:t>
            </a:r>
          </a:p>
        </p:txBody>
      </p:sp>
      <p:pic>
        <p:nvPicPr>
          <p:cNvPr id="7170" name="Picture 2">
            <a:extLst>
              <a:ext uri="{FF2B5EF4-FFF2-40B4-BE49-F238E27FC236}">
                <a16:creationId xmlns="" xmlns:a16="http://schemas.microsoft.com/office/drawing/2014/main" id="{AD8DD9F1-7DA3-485D-BE51-6226C07CF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45" y="1511133"/>
            <a:ext cx="6138694" cy="512358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66F81ABF-3391-4356-8ACB-834DD1F79324}"/>
              </a:ext>
            </a:extLst>
          </p:cNvPr>
          <p:cNvSpPr/>
          <p:nvPr/>
        </p:nvSpPr>
        <p:spPr>
          <a:xfrm>
            <a:off x="6531751" y="4161685"/>
            <a:ext cx="5381112" cy="3046988"/>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most important features (Top 5) as shown on left are: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SCR</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Balance</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No. of credit transactions</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Holding Period</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SELF EMP</a:t>
            </a:r>
          </a:p>
        </p:txBody>
      </p:sp>
    </p:spTree>
    <p:extLst>
      <p:ext uri="{BB962C8B-B14F-4D97-AF65-F5344CB8AC3E}">
        <p14:creationId xmlns:p14="http://schemas.microsoft.com/office/powerpoint/2010/main" val="2111176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4583751"/>
            <a:ext cx="7206543" cy="977191"/>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K-Nearest Neighbors</a:t>
            </a:r>
          </a:p>
        </p:txBody>
      </p:sp>
      <p:grpSp>
        <p:nvGrpSpPr>
          <p:cNvPr id="6" name="Group 5">
            <a:extLst>
              <a:ext uri="{FF2B5EF4-FFF2-40B4-BE49-F238E27FC236}">
                <a16:creationId xmlns="" xmlns:a16="http://schemas.microsoft.com/office/drawing/2014/main" id="{BCDFC636-6C1D-4076-9844-8708B159FD60}"/>
              </a:ext>
            </a:extLst>
          </p:cNvPr>
          <p:cNvGrpSpPr/>
          <p:nvPr/>
        </p:nvGrpSpPr>
        <p:grpSpPr>
          <a:xfrm>
            <a:off x="446738" y="448342"/>
            <a:ext cx="5727050" cy="4714208"/>
            <a:chOff x="204501" y="706184"/>
            <a:chExt cx="10324793" cy="8036433"/>
          </a:xfrm>
        </p:grpSpPr>
        <p:grpSp>
          <p:nvGrpSpPr>
            <p:cNvPr id="4" name="Group 3">
              <a:extLst>
                <a:ext uri="{FF2B5EF4-FFF2-40B4-BE49-F238E27FC236}">
                  <a16:creationId xmlns="" xmlns:a16="http://schemas.microsoft.com/office/drawing/2014/main" id="{D909E8AD-1261-4F72-BD23-CF1BF9904B56}"/>
                </a:ext>
              </a:extLst>
            </p:cNvPr>
            <p:cNvGrpSpPr/>
            <p:nvPr/>
          </p:nvGrpSpPr>
          <p:grpSpPr>
            <a:xfrm>
              <a:off x="204501" y="706184"/>
              <a:ext cx="10324793" cy="8036433"/>
              <a:chOff x="743969" y="915734"/>
              <a:chExt cx="10324793" cy="8036433"/>
            </a:xfrm>
          </p:grpSpPr>
          <p:sp>
            <p:nvSpPr>
              <p:cNvPr id="130" name="Oval 129">
                <a:extLst>
                  <a:ext uri="{FF2B5EF4-FFF2-40B4-BE49-F238E27FC236}">
                    <a16:creationId xmlns="" xmlns:a16="http://schemas.microsoft.com/office/drawing/2014/main" id="{A4C95DA7-2939-6E48-A4AA-5AC70F9771E0}"/>
                  </a:ext>
                </a:extLst>
              </p:cNvPr>
              <p:cNvSpPr/>
              <p:nvPr/>
            </p:nvSpPr>
            <p:spPr>
              <a:xfrm>
                <a:off x="4671176" y="3699917"/>
                <a:ext cx="2470378" cy="24703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1" name="Triangle 50">
                <a:extLst>
                  <a:ext uri="{FF2B5EF4-FFF2-40B4-BE49-F238E27FC236}">
                    <a16:creationId xmlns="" xmlns:a16="http://schemas.microsoft.com/office/drawing/2014/main" id="{A0D9D573-9991-BD4C-9610-7529C79F38D0}"/>
                  </a:ext>
                </a:extLst>
              </p:cNvPr>
              <p:cNvSpPr/>
              <p:nvPr/>
            </p:nvSpPr>
            <p:spPr>
              <a:xfrm>
                <a:off x="1614937" y="1681937"/>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3" name="Hexagon 132">
                <a:extLst>
                  <a:ext uri="{FF2B5EF4-FFF2-40B4-BE49-F238E27FC236}">
                    <a16:creationId xmlns="" xmlns:a16="http://schemas.microsoft.com/office/drawing/2014/main" id="{2B15FD79-18F0-CE42-8491-6A0EB3738090}"/>
                  </a:ext>
                </a:extLst>
              </p:cNvPr>
              <p:cNvSpPr/>
              <p:nvPr/>
            </p:nvSpPr>
            <p:spPr>
              <a:xfrm rot="5400000">
                <a:off x="2620729" y="560079"/>
                <a:ext cx="6571276" cy="8701300"/>
              </a:xfrm>
              <a:prstGeom prst="hexagon">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6" name="Triangle 67">
                <a:extLst>
                  <a:ext uri="{FF2B5EF4-FFF2-40B4-BE49-F238E27FC236}">
                    <a16:creationId xmlns="" xmlns:a16="http://schemas.microsoft.com/office/drawing/2014/main" id="{BCC00398-8046-F643-811A-9F025E06A65B}"/>
                  </a:ext>
                </a:extLst>
              </p:cNvPr>
              <p:cNvSpPr/>
              <p:nvPr/>
            </p:nvSpPr>
            <p:spPr>
              <a:xfrm rot="10800000">
                <a:off x="1614937" y="3340104"/>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7" name="Oval 136">
                <a:extLst>
                  <a:ext uri="{FF2B5EF4-FFF2-40B4-BE49-F238E27FC236}">
                    <a16:creationId xmlns="" xmlns:a16="http://schemas.microsoft.com/office/drawing/2014/main" id="{24CB54E5-1B63-D34F-8189-CB8C9074531D}"/>
                  </a:ext>
                </a:extLst>
              </p:cNvPr>
              <p:cNvSpPr/>
              <p:nvPr/>
            </p:nvSpPr>
            <p:spPr>
              <a:xfrm>
                <a:off x="5026497" y="915734"/>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8" name="Oval 137">
                <a:extLst>
                  <a:ext uri="{FF2B5EF4-FFF2-40B4-BE49-F238E27FC236}">
                    <a16:creationId xmlns="" xmlns:a16="http://schemas.microsoft.com/office/drawing/2014/main" id="{93F9A175-E578-154E-8C1F-9D4C672505B5}"/>
                  </a:ext>
                </a:extLst>
              </p:cNvPr>
              <p:cNvSpPr/>
              <p:nvPr/>
            </p:nvSpPr>
            <p:spPr>
              <a:xfrm>
                <a:off x="5026497" y="7192430"/>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9" name="Oval 138">
                <a:extLst>
                  <a:ext uri="{FF2B5EF4-FFF2-40B4-BE49-F238E27FC236}">
                    <a16:creationId xmlns="" xmlns:a16="http://schemas.microsoft.com/office/drawing/2014/main" id="{117605F1-351E-104A-A1F3-5B8C047592BF}"/>
                  </a:ext>
                </a:extLst>
              </p:cNvPr>
              <p:cNvSpPr/>
              <p:nvPr/>
            </p:nvSpPr>
            <p:spPr>
              <a:xfrm>
                <a:off x="9309025"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0" name="Oval 139">
                <a:extLst>
                  <a:ext uri="{FF2B5EF4-FFF2-40B4-BE49-F238E27FC236}">
                    <a16:creationId xmlns="" xmlns:a16="http://schemas.microsoft.com/office/drawing/2014/main" id="{C0C02317-9E59-7B46-A32F-E5A3E0F0D3B4}"/>
                  </a:ext>
                </a:extLst>
              </p:cNvPr>
              <p:cNvSpPr/>
              <p:nvPr/>
            </p:nvSpPr>
            <p:spPr>
              <a:xfrm>
                <a:off x="9309025"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1" name="Oval 140">
                <a:extLst>
                  <a:ext uri="{FF2B5EF4-FFF2-40B4-BE49-F238E27FC236}">
                    <a16:creationId xmlns="" xmlns:a16="http://schemas.microsoft.com/office/drawing/2014/main" id="{42E6E3F5-443A-214A-8CD4-66FD3FE8DB12}"/>
                  </a:ext>
                </a:extLst>
              </p:cNvPr>
              <p:cNvSpPr/>
              <p:nvPr/>
            </p:nvSpPr>
            <p:spPr>
              <a:xfrm>
                <a:off x="743969"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2" name="Oval 141">
                <a:extLst>
                  <a:ext uri="{FF2B5EF4-FFF2-40B4-BE49-F238E27FC236}">
                    <a16:creationId xmlns="" xmlns:a16="http://schemas.microsoft.com/office/drawing/2014/main" id="{FCECCCF0-95B4-6743-B45E-9DDFAB13A41C}"/>
                  </a:ext>
                </a:extLst>
              </p:cNvPr>
              <p:cNvSpPr/>
              <p:nvPr/>
            </p:nvSpPr>
            <p:spPr>
              <a:xfrm>
                <a:off x="743969"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grpSp>
        <p:grpSp>
          <p:nvGrpSpPr>
            <p:cNvPr id="5" name="Group 4">
              <a:extLst>
                <a:ext uri="{FF2B5EF4-FFF2-40B4-BE49-F238E27FC236}">
                  <a16:creationId xmlns="" xmlns:a16="http://schemas.microsoft.com/office/drawing/2014/main" id="{6AD39CEF-8513-4CCC-962D-3BD2EAC36B7A}"/>
                </a:ext>
              </a:extLst>
            </p:cNvPr>
            <p:cNvGrpSpPr/>
            <p:nvPr/>
          </p:nvGrpSpPr>
          <p:grpSpPr>
            <a:xfrm>
              <a:off x="5087511" y="1283122"/>
              <a:ext cx="684000" cy="648000"/>
              <a:chOff x="13793362" y="1492673"/>
              <a:chExt cx="574093" cy="555043"/>
            </a:xfrm>
          </p:grpSpPr>
          <p:sp>
            <p:nvSpPr>
              <p:cNvPr id="149" name="Forma libre 285">
                <a:extLst>
                  <a:ext uri="{FF2B5EF4-FFF2-40B4-BE49-F238E27FC236}">
                    <a16:creationId xmlns="" xmlns:a16="http://schemas.microsoft.com/office/drawing/2014/main" id="{06BC20C8-63CC-4620-B38E-8B86B01E3771}"/>
                  </a:ext>
                </a:extLst>
              </p:cNvPr>
              <p:cNvSpPr/>
              <p:nvPr/>
            </p:nvSpPr>
            <p:spPr>
              <a:xfrm>
                <a:off x="13793362" y="1492673"/>
                <a:ext cx="495568" cy="495568"/>
              </a:xfrm>
              <a:custGeom>
                <a:avLst/>
                <a:gdLst>
                  <a:gd name="connsiteX0" fmla="*/ 245812 w 517651"/>
                  <a:gd name="connsiteY0" fmla="*/ 436157 h 517651"/>
                  <a:gd name="connsiteX1" fmla="*/ 436254 w 517651"/>
                  <a:gd name="connsiteY1" fmla="*/ 245757 h 517651"/>
                  <a:gd name="connsiteX2" fmla="*/ 498982 w 517651"/>
                  <a:gd name="connsiteY2" fmla="*/ 256568 h 517651"/>
                  <a:gd name="connsiteX3" fmla="*/ 503472 w 517651"/>
                  <a:gd name="connsiteY3" fmla="*/ 257325 h 517651"/>
                  <a:gd name="connsiteX4" fmla="*/ 504004 w 517651"/>
                  <a:gd name="connsiteY4" fmla="*/ 257325 h 517651"/>
                  <a:gd name="connsiteX5" fmla="*/ 517607 w 517651"/>
                  <a:gd name="connsiteY5" fmla="*/ 243725 h 517651"/>
                  <a:gd name="connsiteX6" fmla="*/ 516783 w 517651"/>
                  <a:gd name="connsiteY6" fmla="*/ 238997 h 517651"/>
                  <a:gd name="connsiteX7" fmla="*/ 259415 w 517651"/>
                  <a:gd name="connsiteY7" fmla="*/ 956 h 517651"/>
                  <a:gd name="connsiteX8" fmla="*/ 956 w 517651"/>
                  <a:gd name="connsiteY8" fmla="*/ 259358 h 517651"/>
                  <a:gd name="connsiteX9" fmla="*/ 242915 w 517651"/>
                  <a:gd name="connsiteY9" fmla="*/ 516948 h 517651"/>
                  <a:gd name="connsiteX10" fmla="*/ 243766 w 517651"/>
                  <a:gd name="connsiteY10" fmla="*/ 516975 h 517651"/>
                  <a:gd name="connsiteX11" fmla="*/ 254606 w 517651"/>
                  <a:gd name="connsiteY11" fmla="*/ 511595 h 517651"/>
                  <a:gd name="connsiteX12" fmla="*/ 256598 w 517651"/>
                  <a:gd name="connsiteY12" fmla="*/ 498899 h 517651"/>
                  <a:gd name="connsiteX13" fmla="*/ 245812 w 517651"/>
                  <a:gd name="connsiteY13" fmla="*/ 436157 h 517651"/>
                  <a:gd name="connsiteX14" fmla="*/ 187372 w 517651"/>
                  <a:gd name="connsiteY14" fmla="*/ 350573 h 517651"/>
                  <a:gd name="connsiteX15" fmla="*/ 177756 w 517651"/>
                  <a:gd name="connsiteY15" fmla="*/ 354557 h 517651"/>
                  <a:gd name="connsiteX16" fmla="*/ 168140 w 517651"/>
                  <a:gd name="connsiteY16" fmla="*/ 350573 h 517651"/>
                  <a:gd name="connsiteX17" fmla="*/ 168140 w 517651"/>
                  <a:gd name="connsiteY17" fmla="*/ 331342 h 517651"/>
                  <a:gd name="connsiteX18" fmla="*/ 245757 w 517651"/>
                  <a:gd name="connsiteY18" fmla="*/ 253726 h 517651"/>
                  <a:gd name="connsiteX19" fmla="*/ 245757 w 517651"/>
                  <a:gd name="connsiteY19" fmla="*/ 96157 h 517651"/>
                  <a:gd name="connsiteX20" fmla="*/ 259358 w 517651"/>
                  <a:gd name="connsiteY20" fmla="*/ 82557 h 517651"/>
                  <a:gd name="connsiteX21" fmla="*/ 272958 w 517651"/>
                  <a:gd name="connsiteY21" fmla="*/ 96157 h 517651"/>
                  <a:gd name="connsiteX22" fmla="*/ 272958 w 517651"/>
                  <a:gd name="connsiteY22" fmla="*/ 259358 h 517651"/>
                  <a:gd name="connsiteX23" fmla="*/ 268974 w 517651"/>
                  <a:gd name="connsiteY23" fmla="*/ 268974 h 517651"/>
                  <a:gd name="connsiteX24" fmla="*/ 187372 w 517651"/>
                  <a:gd name="connsiteY24" fmla="*/ 350573 h 51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651" h="517651">
                    <a:moveTo>
                      <a:pt x="245812" y="436157"/>
                    </a:moveTo>
                    <a:cubicBezTo>
                      <a:pt x="245812" y="331170"/>
                      <a:pt x="331255" y="245757"/>
                      <a:pt x="436254" y="245757"/>
                    </a:cubicBezTo>
                    <a:cubicBezTo>
                      <a:pt x="457349" y="245757"/>
                      <a:pt x="478445" y="249396"/>
                      <a:pt x="498982" y="256568"/>
                    </a:cubicBezTo>
                    <a:cubicBezTo>
                      <a:pt x="500443" y="257073"/>
                      <a:pt x="501958" y="257325"/>
                      <a:pt x="503472" y="257325"/>
                    </a:cubicBezTo>
                    <a:cubicBezTo>
                      <a:pt x="503685" y="257338"/>
                      <a:pt x="503871" y="257325"/>
                      <a:pt x="504004" y="257325"/>
                    </a:cubicBezTo>
                    <a:cubicBezTo>
                      <a:pt x="511523" y="257325"/>
                      <a:pt x="517607" y="251242"/>
                      <a:pt x="517607" y="243725"/>
                    </a:cubicBezTo>
                    <a:cubicBezTo>
                      <a:pt x="517607" y="242065"/>
                      <a:pt x="517315" y="240471"/>
                      <a:pt x="516783" y="238997"/>
                    </a:cubicBezTo>
                    <a:cubicBezTo>
                      <a:pt x="506289" y="105201"/>
                      <a:pt x="393984" y="956"/>
                      <a:pt x="259415" y="956"/>
                    </a:cubicBezTo>
                    <a:cubicBezTo>
                      <a:pt x="116901" y="956"/>
                      <a:pt x="956" y="116876"/>
                      <a:pt x="956" y="259358"/>
                    </a:cubicBezTo>
                    <a:cubicBezTo>
                      <a:pt x="956" y="395212"/>
                      <a:pt x="107230" y="508356"/>
                      <a:pt x="242915" y="516948"/>
                    </a:cubicBezTo>
                    <a:cubicBezTo>
                      <a:pt x="243180" y="516961"/>
                      <a:pt x="243474" y="516975"/>
                      <a:pt x="243766" y="516975"/>
                    </a:cubicBezTo>
                    <a:cubicBezTo>
                      <a:pt x="248016" y="516975"/>
                      <a:pt x="252029" y="514996"/>
                      <a:pt x="254606" y="511595"/>
                    </a:cubicBezTo>
                    <a:cubicBezTo>
                      <a:pt x="257369" y="507969"/>
                      <a:pt x="258113" y="503202"/>
                      <a:pt x="256598" y="498899"/>
                    </a:cubicBezTo>
                    <a:cubicBezTo>
                      <a:pt x="249451" y="478379"/>
                      <a:pt x="245812" y="457261"/>
                      <a:pt x="245812" y="436157"/>
                    </a:cubicBezTo>
                    <a:close/>
                    <a:moveTo>
                      <a:pt x="187372" y="350573"/>
                    </a:moveTo>
                    <a:cubicBezTo>
                      <a:pt x="184716" y="353228"/>
                      <a:pt x="181235" y="354557"/>
                      <a:pt x="177756" y="354557"/>
                    </a:cubicBezTo>
                    <a:cubicBezTo>
                      <a:pt x="174277" y="354557"/>
                      <a:pt x="170797" y="353228"/>
                      <a:pt x="168140" y="350573"/>
                    </a:cubicBezTo>
                    <a:cubicBezTo>
                      <a:pt x="162827" y="345260"/>
                      <a:pt x="162827" y="336653"/>
                      <a:pt x="168140" y="331342"/>
                    </a:cubicBezTo>
                    <a:lnTo>
                      <a:pt x="245757" y="253726"/>
                    </a:lnTo>
                    <a:lnTo>
                      <a:pt x="245757" y="96157"/>
                    </a:lnTo>
                    <a:cubicBezTo>
                      <a:pt x="245757" y="88640"/>
                      <a:pt x="251840" y="82557"/>
                      <a:pt x="259358" y="82557"/>
                    </a:cubicBezTo>
                    <a:cubicBezTo>
                      <a:pt x="266875" y="82557"/>
                      <a:pt x="272958" y="88640"/>
                      <a:pt x="272958" y="96157"/>
                    </a:cubicBezTo>
                    <a:lnTo>
                      <a:pt x="272958" y="259358"/>
                    </a:lnTo>
                    <a:cubicBezTo>
                      <a:pt x="272958" y="262970"/>
                      <a:pt x="271524" y="266424"/>
                      <a:pt x="268974" y="268974"/>
                    </a:cubicBezTo>
                    <a:lnTo>
                      <a:pt x="187372" y="350573"/>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50" name="Forma libre 286">
                <a:extLst>
                  <a:ext uri="{FF2B5EF4-FFF2-40B4-BE49-F238E27FC236}">
                    <a16:creationId xmlns="" xmlns:a16="http://schemas.microsoft.com/office/drawing/2014/main" id="{3E70C806-1440-4510-856D-B99B9D58CCF3}"/>
                  </a:ext>
                </a:extLst>
              </p:cNvPr>
              <p:cNvSpPr/>
              <p:nvPr/>
            </p:nvSpPr>
            <p:spPr>
              <a:xfrm>
                <a:off x="14053758" y="1734019"/>
                <a:ext cx="313697" cy="313697"/>
              </a:xfrm>
              <a:custGeom>
                <a:avLst/>
                <a:gdLst>
                  <a:gd name="connsiteX0" fmla="*/ 164157 w 327676"/>
                  <a:gd name="connsiteY0" fmla="*/ 956 h 327676"/>
                  <a:gd name="connsiteX1" fmla="*/ 956 w 327676"/>
                  <a:gd name="connsiteY1" fmla="*/ 164157 h 327676"/>
                  <a:gd name="connsiteX2" fmla="*/ 164157 w 327676"/>
                  <a:gd name="connsiteY2" fmla="*/ 327357 h 327676"/>
                  <a:gd name="connsiteX3" fmla="*/ 327357 w 327676"/>
                  <a:gd name="connsiteY3" fmla="*/ 164157 h 327676"/>
                  <a:gd name="connsiteX4" fmla="*/ 164157 w 327676"/>
                  <a:gd name="connsiteY4" fmla="*/ 956 h 327676"/>
                  <a:gd name="connsiteX5" fmla="*/ 157357 w 327676"/>
                  <a:gd name="connsiteY5" fmla="*/ 150558 h 327676"/>
                  <a:gd name="connsiteX6" fmla="*/ 170958 w 327676"/>
                  <a:gd name="connsiteY6" fmla="*/ 150558 h 327676"/>
                  <a:gd name="connsiteX7" fmla="*/ 218557 w 327676"/>
                  <a:gd name="connsiteY7" fmla="*/ 198157 h 327676"/>
                  <a:gd name="connsiteX8" fmla="*/ 177757 w 327676"/>
                  <a:gd name="connsiteY8" fmla="*/ 245070 h 327676"/>
                  <a:gd name="connsiteX9" fmla="*/ 177757 w 327676"/>
                  <a:gd name="connsiteY9" fmla="*/ 259358 h 327676"/>
                  <a:gd name="connsiteX10" fmla="*/ 164157 w 327676"/>
                  <a:gd name="connsiteY10" fmla="*/ 272958 h 327676"/>
                  <a:gd name="connsiteX11" fmla="*/ 150556 w 327676"/>
                  <a:gd name="connsiteY11" fmla="*/ 259358 h 327676"/>
                  <a:gd name="connsiteX12" fmla="*/ 150556 w 327676"/>
                  <a:gd name="connsiteY12" fmla="*/ 245757 h 327676"/>
                  <a:gd name="connsiteX13" fmla="*/ 123357 w 327676"/>
                  <a:gd name="connsiteY13" fmla="*/ 245757 h 327676"/>
                  <a:gd name="connsiteX14" fmla="*/ 109756 w 327676"/>
                  <a:gd name="connsiteY14" fmla="*/ 232157 h 327676"/>
                  <a:gd name="connsiteX15" fmla="*/ 123357 w 327676"/>
                  <a:gd name="connsiteY15" fmla="*/ 218556 h 327676"/>
                  <a:gd name="connsiteX16" fmla="*/ 170956 w 327676"/>
                  <a:gd name="connsiteY16" fmla="*/ 218556 h 327676"/>
                  <a:gd name="connsiteX17" fmla="*/ 191356 w 327676"/>
                  <a:gd name="connsiteY17" fmla="*/ 198156 h 327676"/>
                  <a:gd name="connsiteX18" fmla="*/ 170956 w 327676"/>
                  <a:gd name="connsiteY18" fmla="*/ 177756 h 327676"/>
                  <a:gd name="connsiteX19" fmla="*/ 157357 w 327676"/>
                  <a:gd name="connsiteY19" fmla="*/ 177756 h 327676"/>
                  <a:gd name="connsiteX20" fmla="*/ 109757 w 327676"/>
                  <a:gd name="connsiteY20" fmla="*/ 130156 h 327676"/>
                  <a:gd name="connsiteX21" fmla="*/ 150558 w 327676"/>
                  <a:gd name="connsiteY21" fmla="*/ 83244 h 327676"/>
                  <a:gd name="connsiteX22" fmla="*/ 150558 w 327676"/>
                  <a:gd name="connsiteY22" fmla="*/ 68956 h 327676"/>
                  <a:gd name="connsiteX23" fmla="*/ 164158 w 327676"/>
                  <a:gd name="connsiteY23" fmla="*/ 55356 h 327676"/>
                  <a:gd name="connsiteX24" fmla="*/ 177757 w 327676"/>
                  <a:gd name="connsiteY24" fmla="*/ 68957 h 327676"/>
                  <a:gd name="connsiteX25" fmla="*/ 177757 w 327676"/>
                  <a:gd name="connsiteY25" fmla="*/ 82558 h 327676"/>
                  <a:gd name="connsiteX26" fmla="*/ 204957 w 327676"/>
                  <a:gd name="connsiteY26" fmla="*/ 82558 h 327676"/>
                  <a:gd name="connsiteX27" fmla="*/ 218557 w 327676"/>
                  <a:gd name="connsiteY27" fmla="*/ 96158 h 327676"/>
                  <a:gd name="connsiteX28" fmla="*/ 204957 w 327676"/>
                  <a:gd name="connsiteY28" fmla="*/ 109759 h 327676"/>
                  <a:gd name="connsiteX29" fmla="*/ 157357 w 327676"/>
                  <a:gd name="connsiteY29" fmla="*/ 109759 h 327676"/>
                  <a:gd name="connsiteX30" fmla="*/ 136957 w 327676"/>
                  <a:gd name="connsiteY30" fmla="*/ 130159 h 327676"/>
                  <a:gd name="connsiteX31" fmla="*/ 157357 w 327676"/>
                  <a:gd name="connsiteY31" fmla="*/ 150558 h 32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7676" h="327676">
                    <a:moveTo>
                      <a:pt x="164157" y="956"/>
                    </a:moveTo>
                    <a:cubicBezTo>
                      <a:pt x="74163" y="956"/>
                      <a:pt x="956" y="74163"/>
                      <a:pt x="956" y="164157"/>
                    </a:cubicBezTo>
                    <a:cubicBezTo>
                      <a:pt x="956" y="254150"/>
                      <a:pt x="74163" y="327357"/>
                      <a:pt x="164157" y="327357"/>
                    </a:cubicBezTo>
                    <a:cubicBezTo>
                      <a:pt x="254150" y="327357"/>
                      <a:pt x="327357" y="254150"/>
                      <a:pt x="327357" y="164157"/>
                    </a:cubicBezTo>
                    <a:cubicBezTo>
                      <a:pt x="327357" y="74163"/>
                      <a:pt x="254152" y="956"/>
                      <a:pt x="164157" y="956"/>
                    </a:cubicBezTo>
                    <a:close/>
                    <a:moveTo>
                      <a:pt x="157357" y="150558"/>
                    </a:moveTo>
                    <a:lnTo>
                      <a:pt x="170958" y="150558"/>
                    </a:lnTo>
                    <a:cubicBezTo>
                      <a:pt x="197201" y="150558"/>
                      <a:pt x="218557" y="171914"/>
                      <a:pt x="218557" y="198157"/>
                    </a:cubicBezTo>
                    <a:cubicBezTo>
                      <a:pt x="218557" y="222074"/>
                      <a:pt x="200766" y="241737"/>
                      <a:pt x="177757" y="245070"/>
                    </a:cubicBezTo>
                    <a:lnTo>
                      <a:pt x="177757" y="259358"/>
                    </a:lnTo>
                    <a:cubicBezTo>
                      <a:pt x="177757" y="266875"/>
                      <a:pt x="171674" y="272958"/>
                      <a:pt x="164157" y="272958"/>
                    </a:cubicBezTo>
                    <a:cubicBezTo>
                      <a:pt x="156639" y="272958"/>
                      <a:pt x="150556" y="266875"/>
                      <a:pt x="150556" y="259358"/>
                    </a:cubicBezTo>
                    <a:lnTo>
                      <a:pt x="150556" y="245757"/>
                    </a:lnTo>
                    <a:lnTo>
                      <a:pt x="123357" y="245757"/>
                    </a:lnTo>
                    <a:cubicBezTo>
                      <a:pt x="115839" y="245757"/>
                      <a:pt x="109756" y="239674"/>
                      <a:pt x="109756" y="232157"/>
                    </a:cubicBezTo>
                    <a:cubicBezTo>
                      <a:pt x="109756" y="224639"/>
                      <a:pt x="115839" y="218556"/>
                      <a:pt x="123357" y="218556"/>
                    </a:cubicBezTo>
                    <a:lnTo>
                      <a:pt x="170956" y="218556"/>
                    </a:lnTo>
                    <a:cubicBezTo>
                      <a:pt x="182193" y="218556"/>
                      <a:pt x="191356" y="209405"/>
                      <a:pt x="191356" y="198156"/>
                    </a:cubicBezTo>
                    <a:cubicBezTo>
                      <a:pt x="191356" y="186907"/>
                      <a:pt x="182192" y="177756"/>
                      <a:pt x="170956" y="177756"/>
                    </a:cubicBezTo>
                    <a:lnTo>
                      <a:pt x="157357" y="177756"/>
                    </a:lnTo>
                    <a:cubicBezTo>
                      <a:pt x="131114" y="177756"/>
                      <a:pt x="109757" y="156400"/>
                      <a:pt x="109757" y="130156"/>
                    </a:cubicBezTo>
                    <a:cubicBezTo>
                      <a:pt x="109757" y="106240"/>
                      <a:pt x="127549" y="86577"/>
                      <a:pt x="150558" y="83244"/>
                    </a:cubicBezTo>
                    <a:lnTo>
                      <a:pt x="150558" y="68956"/>
                    </a:lnTo>
                    <a:cubicBezTo>
                      <a:pt x="150558" y="61439"/>
                      <a:pt x="156641" y="55356"/>
                      <a:pt x="164158" y="55356"/>
                    </a:cubicBezTo>
                    <a:cubicBezTo>
                      <a:pt x="171676" y="55356"/>
                      <a:pt x="177757" y="61440"/>
                      <a:pt x="177757" y="68957"/>
                    </a:cubicBezTo>
                    <a:lnTo>
                      <a:pt x="177757" y="82558"/>
                    </a:lnTo>
                    <a:lnTo>
                      <a:pt x="204957" y="82558"/>
                    </a:lnTo>
                    <a:cubicBezTo>
                      <a:pt x="212474" y="82558"/>
                      <a:pt x="218557" y="88641"/>
                      <a:pt x="218557" y="96158"/>
                    </a:cubicBezTo>
                    <a:cubicBezTo>
                      <a:pt x="218557" y="103676"/>
                      <a:pt x="212474" y="109759"/>
                      <a:pt x="204957" y="109759"/>
                    </a:cubicBezTo>
                    <a:lnTo>
                      <a:pt x="157357" y="109759"/>
                    </a:lnTo>
                    <a:cubicBezTo>
                      <a:pt x="146121" y="109759"/>
                      <a:pt x="136957" y="118909"/>
                      <a:pt x="136957" y="130159"/>
                    </a:cubicBezTo>
                    <a:cubicBezTo>
                      <a:pt x="136957" y="141408"/>
                      <a:pt x="146122" y="150558"/>
                      <a:pt x="157357" y="15055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sp>
          <p:nvSpPr>
            <p:cNvPr id="184" name="Forma libre 288">
              <a:extLst>
                <a:ext uri="{FF2B5EF4-FFF2-40B4-BE49-F238E27FC236}">
                  <a16:creationId xmlns="" xmlns:a16="http://schemas.microsoft.com/office/drawing/2014/main" id="{D57B874A-882C-4DC3-95BA-F2D5DC4294D2}"/>
                </a:ext>
              </a:extLst>
            </p:cNvPr>
            <p:cNvSpPr/>
            <p:nvPr/>
          </p:nvSpPr>
          <p:spPr>
            <a:xfrm>
              <a:off x="9356831" y="2615434"/>
              <a:ext cx="684000" cy="720000"/>
            </a:xfrm>
            <a:custGeom>
              <a:avLst/>
              <a:gdLst>
                <a:gd name="connsiteX0" fmla="*/ 597710 w 599144"/>
                <a:gd name="connsiteY0" fmla="*/ 107778 h 599144"/>
                <a:gd name="connsiteX1" fmla="*/ 588415 w 599144"/>
                <a:gd name="connsiteY1" fmla="*/ 100697 h 599144"/>
                <a:gd name="connsiteX2" fmla="*/ 520456 w 599144"/>
                <a:gd name="connsiteY2" fmla="*/ 79272 h 599144"/>
                <a:gd name="connsiteX3" fmla="*/ 499020 w 599144"/>
                <a:gd name="connsiteY3" fmla="*/ 11326 h 599144"/>
                <a:gd name="connsiteX4" fmla="*/ 491963 w 599144"/>
                <a:gd name="connsiteY4" fmla="*/ 2019 h 599144"/>
                <a:gd name="connsiteX5" fmla="*/ 480284 w 599144"/>
                <a:gd name="connsiteY5" fmla="*/ 2676 h 599144"/>
                <a:gd name="connsiteX6" fmla="*/ 424442 w 599144"/>
                <a:gd name="connsiteY6" fmla="*/ 88081 h 599144"/>
                <a:gd name="connsiteX7" fmla="*/ 424442 w 599144"/>
                <a:gd name="connsiteY7" fmla="*/ 132049 h 599144"/>
                <a:gd name="connsiteX8" fmla="*/ 299864 w 599144"/>
                <a:gd name="connsiteY8" fmla="*/ 262490 h 599144"/>
                <a:gd name="connsiteX9" fmla="*/ 299864 w 599144"/>
                <a:gd name="connsiteY9" fmla="*/ 263894 h 599144"/>
                <a:gd name="connsiteX10" fmla="*/ 299864 w 599144"/>
                <a:gd name="connsiteY10" fmla="*/ 277090 h 599144"/>
                <a:gd name="connsiteX11" fmla="*/ 296215 w 599144"/>
                <a:gd name="connsiteY11" fmla="*/ 285898 h 599144"/>
                <a:gd name="connsiteX12" fmla="*/ 241225 w 599144"/>
                <a:gd name="connsiteY12" fmla="*/ 340887 h 599144"/>
                <a:gd name="connsiteX13" fmla="*/ 232417 w 599144"/>
                <a:gd name="connsiteY13" fmla="*/ 344537 h 599144"/>
                <a:gd name="connsiteX14" fmla="*/ 223608 w 599144"/>
                <a:gd name="connsiteY14" fmla="*/ 340887 h 599144"/>
                <a:gd name="connsiteX15" fmla="*/ 223608 w 599144"/>
                <a:gd name="connsiteY15" fmla="*/ 323272 h 599144"/>
                <a:gd name="connsiteX16" fmla="*/ 274948 w 599144"/>
                <a:gd name="connsiteY16" fmla="*/ 271932 h 599144"/>
                <a:gd name="connsiteX17" fmla="*/ 274948 w 599144"/>
                <a:gd name="connsiteY17" fmla="*/ 262492 h 599144"/>
                <a:gd name="connsiteX18" fmla="*/ 275653 w 599144"/>
                <a:gd name="connsiteY18" fmla="*/ 253792 h 599144"/>
                <a:gd name="connsiteX19" fmla="*/ 250031 w 599144"/>
                <a:gd name="connsiteY19" fmla="*/ 250035 h 599144"/>
                <a:gd name="connsiteX20" fmla="*/ 150369 w 599144"/>
                <a:gd name="connsiteY20" fmla="*/ 349697 h 599144"/>
                <a:gd name="connsiteX21" fmla="*/ 250034 w 599144"/>
                <a:gd name="connsiteY21" fmla="*/ 449359 h 599144"/>
                <a:gd name="connsiteX22" fmla="*/ 349696 w 599144"/>
                <a:gd name="connsiteY22" fmla="*/ 349697 h 599144"/>
                <a:gd name="connsiteX23" fmla="*/ 336079 w 599144"/>
                <a:gd name="connsiteY23" fmla="*/ 299865 h 599144"/>
                <a:gd name="connsiteX24" fmla="*/ 337238 w 599144"/>
                <a:gd name="connsiteY24" fmla="*/ 299865 h 599144"/>
                <a:gd name="connsiteX25" fmla="*/ 396204 w 599144"/>
                <a:gd name="connsiteY25" fmla="*/ 255815 h 599144"/>
                <a:gd name="connsiteX26" fmla="*/ 424442 w 599144"/>
                <a:gd name="connsiteY26" fmla="*/ 349697 h 599144"/>
                <a:gd name="connsiteX27" fmla="*/ 250033 w 599144"/>
                <a:gd name="connsiteY27" fmla="*/ 524107 h 599144"/>
                <a:gd name="connsiteX28" fmla="*/ 75623 w 599144"/>
                <a:gd name="connsiteY28" fmla="*/ 349696 h 599144"/>
                <a:gd name="connsiteX29" fmla="*/ 250033 w 599144"/>
                <a:gd name="connsiteY29" fmla="*/ 175286 h 599144"/>
                <a:gd name="connsiteX30" fmla="*/ 321107 w 599144"/>
                <a:gd name="connsiteY30" fmla="*/ 191030 h 599144"/>
                <a:gd name="connsiteX31" fmla="*/ 379693 w 599144"/>
                <a:gd name="connsiteY31" fmla="*/ 137229 h 599144"/>
                <a:gd name="connsiteX32" fmla="*/ 250033 w 599144"/>
                <a:gd name="connsiteY32" fmla="*/ 100539 h 599144"/>
                <a:gd name="connsiteX33" fmla="*/ 876 w 599144"/>
                <a:gd name="connsiteY33" fmla="*/ 349696 h 599144"/>
                <a:gd name="connsiteX34" fmla="*/ 250034 w 599144"/>
                <a:gd name="connsiteY34" fmla="*/ 598854 h 599144"/>
                <a:gd name="connsiteX35" fmla="*/ 499191 w 599144"/>
                <a:gd name="connsiteY35" fmla="*/ 349697 h 599144"/>
                <a:gd name="connsiteX36" fmla="*/ 447902 w 599144"/>
                <a:gd name="connsiteY36" fmla="*/ 198773 h 599144"/>
                <a:gd name="connsiteX37" fmla="*/ 467681 w 599144"/>
                <a:gd name="connsiteY37" fmla="*/ 175287 h 599144"/>
                <a:gd name="connsiteX38" fmla="*/ 511649 w 599144"/>
                <a:gd name="connsiteY38" fmla="*/ 175287 h 599144"/>
                <a:gd name="connsiteX39" fmla="*/ 597053 w 599144"/>
                <a:gd name="connsiteY39" fmla="*/ 119434 h 599144"/>
                <a:gd name="connsiteX40" fmla="*/ 597710 w 599144"/>
                <a:gd name="connsiteY40" fmla="*/ 107778 h 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9144" h="599144">
                  <a:moveTo>
                    <a:pt x="597710" y="107778"/>
                  </a:moveTo>
                  <a:cubicBezTo>
                    <a:pt x="595982" y="104018"/>
                    <a:pt x="592478" y="101366"/>
                    <a:pt x="588415" y="100697"/>
                  </a:cubicBezTo>
                  <a:cubicBezTo>
                    <a:pt x="565300" y="96913"/>
                    <a:pt x="528948" y="87764"/>
                    <a:pt x="520456" y="79272"/>
                  </a:cubicBezTo>
                  <a:cubicBezTo>
                    <a:pt x="511964" y="70780"/>
                    <a:pt x="502816" y="34417"/>
                    <a:pt x="499020" y="11326"/>
                  </a:cubicBezTo>
                  <a:cubicBezTo>
                    <a:pt x="498362" y="7238"/>
                    <a:pt x="495711" y="3759"/>
                    <a:pt x="491963" y="2019"/>
                  </a:cubicBezTo>
                  <a:cubicBezTo>
                    <a:pt x="488168" y="279"/>
                    <a:pt x="483837" y="547"/>
                    <a:pt x="480284" y="2676"/>
                  </a:cubicBezTo>
                  <a:cubicBezTo>
                    <a:pt x="477997" y="4051"/>
                    <a:pt x="424442" y="37009"/>
                    <a:pt x="424442" y="88081"/>
                  </a:cubicBezTo>
                  <a:lnTo>
                    <a:pt x="424442" y="132049"/>
                  </a:lnTo>
                  <a:cubicBezTo>
                    <a:pt x="366534" y="180068"/>
                    <a:pt x="299864" y="240203"/>
                    <a:pt x="299864" y="262490"/>
                  </a:cubicBezTo>
                  <a:lnTo>
                    <a:pt x="299864" y="263894"/>
                  </a:lnTo>
                  <a:lnTo>
                    <a:pt x="299864" y="277090"/>
                  </a:lnTo>
                  <a:cubicBezTo>
                    <a:pt x="299864" y="280398"/>
                    <a:pt x="298551" y="283562"/>
                    <a:pt x="296215" y="285898"/>
                  </a:cubicBezTo>
                  <a:lnTo>
                    <a:pt x="241225" y="340887"/>
                  </a:lnTo>
                  <a:cubicBezTo>
                    <a:pt x="238793" y="343320"/>
                    <a:pt x="235604" y="344537"/>
                    <a:pt x="232417" y="344537"/>
                  </a:cubicBezTo>
                  <a:cubicBezTo>
                    <a:pt x="229230" y="344537"/>
                    <a:pt x="226042" y="343320"/>
                    <a:pt x="223608" y="340887"/>
                  </a:cubicBezTo>
                  <a:cubicBezTo>
                    <a:pt x="218742" y="336021"/>
                    <a:pt x="218742" y="328137"/>
                    <a:pt x="223608" y="323272"/>
                  </a:cubicBezTo>
                  <a:lnTo>
                    <a:pt x="274948" y="271932"/>
                  </a:lnTo>
                  <a:lnTo>
                    <a:pt x="274948" y="262492"/>
                  </a:lnTo>
                  <a:cubicBezTo>
                    <a:pt x="274948" y="260020"/>
                    <a:pt x="274992" y="257216"/>
                    <a:pt x="275653" y="253792"/>
                  </a:cubicBezTo>
                  <a:cubicBezTo>
                    <a:pt x="267428" y="251587"/>
                    <a:pt x="258945" y="250035"/>
                    <a:pt x="250031" y="250035"/>
                  </a:cubicBezTo>
                  <a:cubicBezTo>
                    <a:pt x="195065" y="250035"/>
                    <a:pt x="150369" y="294744"/>
                    <a:pt x="150369" y="349697"/>
                  </a:cubicBezTo>
                  <a:cubicBezTo>
                    <a:pt x="150369" y="404650"/>
                    <a:pt x="195068" y="449359"/>
                    <a:pt x="250034" y="449359"/>
                  </a:cubicBezTo>
                  <a:cubicBezTo>
                    <a:pt x="305000" y="449359"/>
                    <a:pt x="349696" y="404650"/>
                    <a:pt x="349696" y="349697"/>
                  </a:cubicBezTo>
                  <a:cubicBezTo>
                    <a:pt x="349696" y="331479"/>
                    <a:pt x="344706" y="314488"/>
                    <a:pt x="336079" y="299865"/>
                  </a:cubicBezTo>
                  <a:lnTo>
                    <a:pt x="337238" y="299865"/>
                  </a:lnTo>
                  <a:cubicBezTo>
                    <a:pt x="348903" y="299865"/>
                    <a:pt x="370968" y="281528"/>
                    <a:pt x="396204" y="255815"/>
                  </a:cubicBezTo>
                  <a:cubicBezTo>
                    <a:pt x="414398" y="284000"/>
                    <a:pt x="424442" y="316084"/>
                    <a:pt x="424442" y="349697"/>
                  </a:cubicBezTo>
                  <a:cubicBezTo>
                    <a:pt x="424442" y="445869"/>
                    <a:pt x="346191" y="524107"/>
                    <a:pt x="250033" y="524107"/>
                  </a:cubicBezTo>
                  <a:cubicBezTo>
                    <a:pt x="153874" y="524107"/>
                    <a:pt x="75623" y="445867"/>
                    <a:pt x="75623" y="349696"/>
                  </a:cubicBezTo>
                  <a:cubicBezTo>
                    <a:pt x="75623" y="253524"/>
                    <a:pt x="153874" y="175286"/>
                    <a:pt x="250033" y="175286"/>
                  </a:cubicBezTo>
                  <a:cubicBezTo>
                    <a:pt x="274866" y="175286"/>
                    <a:pt x="298827" y="180966"/>
                    <a:pt x="321107" y="191030"/>
                  </a:cubicBezTo>
                  <a:cubicBezTo>
                    <a:pt x="335615" y="176451"/>
                    <a:pt x="354568" y="158857"/>
                    <a:pt x="379693" y="137229"/>
                  </a:cubicBezTo>
                  <a:cubicBezTo>
                    <a:pt x="340810" y="113503"/>
                    <a:pt x="295948" y="100539"/>
                    <a:pt x="250033" y="100539"/>
                  </a:cubicBezTo>
                  <a:cubicBezTo>
                    <a:pt x="112657" y="100539"/>
                    <a:pt x="876" y="212307"/>
                    <a:pt x="876" y="349696"/>
                  </a:cubicBezTo>
                  <a:cubicBezTo>
                    <a:pt x="876" y="487085"/>
                    <a:pt x="112657" y="598854"/>
                    <a:pt x="250034" y="598854"/>
                  </a:cubicBezTo>
                  <a:cubicBezTo>
                    <a:pt x="387411" y="598854"/>
                    <a:pt x="499191" y="487086"/>
                    <a:pt x="499191" y="349697"/>
                  </a:cubicBezTo>
                  <a:cubicBezTo>
                    <a:pt x="499191" y="295120"/>
                    <a:pt x="480918" y="242035"/>
                    <a:pt x="447902" y="198773"/>
                  </a:cubicBezTo>
                  <a:cubicBezTo>
                    <a:pt x="454628" y="190906"/>
                    <a:pt x="461267" y="183020"/>
                    <a:pt x="467681" y="175287"/>
                  </a:cubicBezTo>
                  <a:lnTo>
                    <a:pt x="511649" y="175287"/>
                  </a:lnTo>
                  <a:cubicBezTo>
                    <a:pt x="562745" y="175287"/>
                    <a:pt x="595690" y="121721"/>
                    <a:pt x="597053" y="119434"/>
                  </a:cubicBezTo>
                  <a:cubicBezTo>
                    <a:pt x="599194" y="115893"/>
                    <a:pt x="599437" y="111525"/>
                    <a:pt x="597710" y="10777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pic>
          <p:nvPicPr>
            <p:cNvPr id="185" name="Gráfico 446">
              <a:extLst>
                <a:ext uri="{FF2B5EF4-FFF2-40B4-BE49-F238E27FC236}">
                  <a16:creationId xmlns="" xmlns:a16="http://schemas.microsoft.com/office/drawing/2014/main" id="{AA3923E9-53D9-40BA-97ED-FF01381119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297491" y="6102212"/>
              <a:ext cx="720000" cy="720000"/>
            </a:xfrm>
            <a:prstGeom prst="rect">
              <a:avLst/>
            </a:prstGeom>
          </p:spPr>
        </p:pic>
        <p:grpSp>
          <p:nvGrpSpPr>
            <p:cNvPr id="186" name="Group 185">
              <a:extLst>
                <a:ext uri="{FF2B5EF4-FFF2-40B4-BE49-F238E27FC236}">
                  <a16:creationId xmlns="" xmlns:a16="http://schemas.microsoft.com/office/drawing/2014/main" id="{BCC4CE37-28A1-4207-91F0-FFBAC63D48C1}"/>
                </a:ext>
              </a:extLst>
            </p:cNvPr>
            <p:cNvGrpSpPr/>
            <p:nvPr/>
          </p:nvGrpSpPr>
          <p:grpSpPr>
            <a:xfrm>
              <a:off x="5000291" y="7462892"/>
              <a:ext cx="720000" cy="720000"/>
              <a:chOff x="13744241" y="11310992"/>
              <a:chExt cx="574094" cy="574094"/>
            </a:xfrm>
          </p:grpSpPr>
          <p:sp>
            <p:nvSpPr>
              <p:cNvPr id="187" name="Forma libre 340">
                <a:extLst>
                  <a:ext uri="{FF2B5EF4-FFF2-40B4-BE49-F238E27FC236}">
                    <a16:creationId xmlns="" xmlns:a16="http://schemas.microsoft.com/office/drawing/2014/main" id="{71C1DEB2-8D8D-45BC-A391-49BEA3D25227}"/>
                  </a:ext>
                </a:extLst>
              </p:cNvPr>
              <p:cNvSpPr/>
              <p:nvPr/>
            </p:nvSpPr>
            <p:spPr>
              <a:xfrm>
                <a:off x="13965578" y="11310992"/>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8" name="Forma libre 341">
                <a:extLst>
                  <a:ext uri="{FF2B5EF4-FFF2-40B4-BE49-F238E27FC236}">
                    <a16:creationId xmlns="" xmlns:a16="http://schemas.microsoft.com/office/drawing/2014/main" id="{2E210F0E-90BD-4CC8-9C23-174DD9752490}"/>
                  </a:ext>
                </a:extLst>
              </p:cNvPr>
              <p:cNvSpPr/>
              <p:nvPr/>
            </p:nvSpPr>
            <p:spPr>
              <a:xfrm>
                <a:off x="13913499" y="11454210"/>
                <a:ext cx="235578" cy="118399"/>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9" name="Forma libre 342">
                <a:extLst>
                  <a:ext uri="{FF2B5EF4-FFF2-40B4-BE49-F238E27FC236}">
                    <a16:creationId xmlns="" xmlns:a16="http://schemas.microsoft.com/office/drawing/2014/main" id="{5D17BD35-14A4-4602-BF20-A588BE6D6260}"/>
                  </a:ext>
                </a:extLst>
              </p:cNvPr>
              <p:cNvSpPr/>
              <p:nvPr/>
            </p:nvSpPr>
            <p:spPr>
              <a:xfrm>
                <a:off x="13796320"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0" name="Forma libre 343">
                <a:extLst>
                  <a:ext uri="{FF2B5EF4-FFF2-40B4-BE49-F238E27FC236}">
                    <a16:creationId xmlns="" xmlns:a16="http://schemas.microsoft.com/office/drawing/2014/main" id="{01B35F46-A575-4A95-A197-FB9512A02D97}"/>
                  </a:ext>
                </a:extLst>
              </p:cNvPr>
              <p:cNvSpPr/>
              <p:nvPr/>
            </p:nvSpPr>
            <p:spPr>
              <a:xfrm>
                <a:off x="13744241"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1" name="Forma libre 344">
                <a:extLst>
                  <a:ext uri="{FF2B5EF4-FFF2-40B4-BE49-F238E27FC236}">
                    <a16:creationId xmlns="" xmlns:a16="http://schemas.microsoft.com/office/drawing/2014/main" id="{9D2F2313-B460-44DE-A4E2-1FE7B0BBA429}"/>
                  </a:ext>
                </a:extLst>
              </p:cNvPr>
              <p:cNvSpPr/>
              <p:nvPr/>
            </p:nvSpPr>
            <p:spPr>
              <a:xfrm>
                <a:off x="14134836"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2" name="Forma libre 345">
                <a:extLst>
                  <a:ext uri="{FF2B5EF4-FFF2-40B4-BE49-F238E27FC236}">
                    <a16:creationId xmlns="" xmlns:a16="http://schemas.microsoft.com/office/drawing/2014/main" id="{5DE7A8CE-A30D-4AEF-BE70-78E47972411A}"/>
                  </a:ext>
                </a:extLst>
              </p:cNvPr>
              <p:cNvSpPr/>
              <p:nvPr/>
            </p:nvSpPr>
            <p:spPr>
              <a:xfrm>
                <a:off x="14082757"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3" name="Forma libre 346">
                <a:extLst>
                  <a:ext uri="{FF2B5EF4-FFF2-40B4-BE49-F238E27FC236}">
                    <a16:creationId xmlns="" xmlns:a16="http://schemas.microsoft.com/office/drawing/2014/main" id="{3A62C9C1-0161-4B64-A753-ED57D98C0B3F}"/>
                  </a:ext>
                </a:extLst>
              </p:cNvPr>
              <p:cNvSpPr/>
              <p:nvPr/>
            </p:nvSpPr>
            <p:spPr>
              <a:xfrm>
                <a:off x="13952557" y="11597428"/>
                <a:ext cx="157459" cy="157459"/>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4" name="Group 193">
              <a:extLst>
                <a:ext uri="{FF2B5EF4-FFF2-40B4-BE49-F238E27FC236}">
                  <a16:creationId xmlns="" xmlns:a16="http://schemas.microsoft.com/office/drawing/2014/main" id="{CEC2039D-2AB8-445D-929A-6498D3602B48}"/>
                </a:ext>
              </a:extLst>
            </p:cNvPr>
            <p:cNvGrpSpPr/>
            <p:nvPr/>
          </p:nvGrpSpPr>
          <p:grpSpPr>
            <a:xfrm>
              <a:off x="684280" y="6033126"/>
              <a:ext cx="720000" cy="720000"/>
              <a:chOff x="10209280" y="11443326"/>
              <a:chExt cx="461642" cy="384896"/>
            </a:xfrm>
          </p:grpSpPr>
          <p:sp>
            <p:nvSpPr>
              <p:cNvPr id="195" name="Forma libre 397">
                <a:extLst>
                  <a:ext uri="{FF2B5EF4-FFF2-40B4-BE49-F238E27FC236}">
                    <a16:creationId xmlns="" xmlns:a16="http://schemas.microsoft.com/office/drawing/2014/main" id="{22837A32-DAF8-4BDE-8BA5-E0E20425C5CB}"/>
                  </a:ext>
                </a:extLst>
              </p:cNvPr>
              <p:cNvSpPr/>
              <p:nvPr/>
            </p:nvSpPr>
            <p:spPr>
              <a:xfrm>
                <a:off x="10209280" y="11443326"/>
                <a:ext cx="461642" cy="192575"/>
              </a:xfrm>
              <a:custGeom>
                <a:avLst/>
                <a:gdLst>
                  <a:gd name="connsiteX0" fmla="*/ 600638 w 655474"/>
                  <a:gd name="connsiteY0" fmla="*/ 82734 h 273433"/>
                  <a:gd name="connsiteX1" fmla="*/ 464348 w 655474"/>
                  <a:gd name="connsiteY1" fmla="*/ 82734 h 273433"/>
                  <a:gd name="connsiteX2" fmla="*/ 464348 w 655474"/>
                  <a:gd name="connsiteY2" fmla="*/ 55475 h 273433"/>
                  <a:gd name="connsiteX3" fmla="*/ 409831 w 655474"/>
                  <a:gd name="connsiteY3" fmla="*/ 958 h 273433"/>
                  <a:gd name="connsiteX4" fmla="*/ 246282 w 655474"/>
                  <a:gd name="connsiteY4" fmla="*/ 958 h 273433"/>
                  <a:gd name="connsiteX5" fmla="*/ 191765 w 655474"/>
                  <a:gd name="connsiteY5" fmla="*/ 55475 h 273433"/>
                  <a:gd name="connsiteX6" fmla="*/ 191765 w 655474"/>
                  <a:gd name="connsiteY6" fmla="*/ 82733 h 273433"/>
                  <a:gd name="connsiteX7" fmla="*/ 55475 w 655474"/>
                  <a:gd name="connsiteY7" fmla="*/ 82733 h 273433"/>
                  <a:gd name="connsiteX8" fmla="*/ 958 w 655474"/>
                  <a:gd name="connsiteY8" fmla="*/ 137250 h 273433"/>
                  <a:gd name="connsiteX9" fmla="*/ 958 w 655474"/>
                  <a:gd name="connsiteY9" fmla="*/ 219024 h 273433"/>
                  <a:gd name="connsiteX10" fmla="*/ 55475 w 655474"/>
                  <a:gd name="connsiteY10" fmla="*/ 273541 h 273433"/>
                  <a:gd name="connsiteX11" fmla="*/ 273541 w 655474"/>
                  <a:gd name="connsiteY11" fmla="*/ 273541 h 273433"/>
                  <a:gd name="connsiteX12" fmla="*/ 273541 w 655474"/>
                  <a:gd name="connsiteY12" fmla="*/ 259912 h 273433"/>
                  <a:gd name="connsiteX13" fmla="*/ 287171 w 655474"/>
                  <a:gd name="connsiteY13" fmla="*/ 246282 h 273433"/>
                  <a:gd name="connsiteX14" fmla="*/ 368945 w 655474"/>
                  <a:gd name="connsiteY14" fmla="*/ 246282 h 273433"/>
                  <a:gd name="connsiteX15" fmla="*/ 382575 w 655474"/>
                  <a:gd name="connsiteY15" fmla="*/ 259912 h 273433"/>
                  <a:gd name="connsiteX16" fmla="*/ 382575 w 655474"/>
                  <a:gd name="connsiteY16" fmla="*/ 273541 h 273433"/>
                  <a:gd name="connsiteX17" fmla="*/ 600641 w 655474"/>
                  <a:gd name="connsiteY17" fmla="*/ 273541 h 273433"/>
                  <a:gd name="connsiteX18" fmla="*/ 655155 w 655474"/>
                  <a:gd name="connsiteY18" fmla="*/ 219024 h 273433"/>
                  <a:gd name="connsiteX19" fmla="*/ 655155 w 655474"/>
                  <a:gd name="connsiteY19" fmla="*/ 137250 h 273433"/>
                  <a:gd name="connsiteX20" fmla="*/ 600638 w 655474"/>
                  <a:gd name="connsiteY20" fmla="*/ 82734 h 273433"/>
                  <a:gd name="connsiteX21" fmla="*/ 409831 w 655474"/>
                  <a:gd name="connsiteY21" fmla="*/ 82734 h 273433"/>
                  <a:gd name="connsiteX22" fmla="*/ 246282 w 655474"/>
                  <a:gd name="connsiteY22" fmla="*/ 82734 h 273433"/>
                  <a:gd name="connsiteX23" fmla="*/ 246282 w 655474"/>
                  <a:gd name="connsiteY23" fmla="*/ 55475 h 273433"/>
                  <a:gd name="connsiteX24" fmla="*/ 409831 w 655474"/>
                  <a:gd name="connsiteY24" fmla="*/ 55475 h 273433"/>
                  <a:gd name="connsiteX25" fmla="*/ 409831 w 655474"/>
                  <a:gd name="connsiteY25" fmla="*/ 82734 h 27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5474" h="273433">
                    <a:moveTo>
                      <a:pt x="600638" y="82734"/>
                    </a:moveTo>
                    <a:lnTo>
                      <a:pt x="464348" y="82734"/>
                    </a:lnTo>
                    <a:lnTo>
                      <a:pt x="464348" y="55475"/>
                    </a:lnTo>
                    <a:cubicBezTo>
                      <a:pt x="464348" y="25409"/>
                      <a:pt x="439899" y="958"/>
                      <a:pt x="409831" y="958"/>
                    </a:cubicBezTo>
                    <a:lnTo>
                      <a:pt x="246282" y="958"/>
                    </a:lnTo>
                    <a:cubicBezTo>
                      <a:pt x="216216" y="958"/>
                      <a:pt x="191765" y="25408"/>
                      <a:pt x="191765" y="55475"/>
                    </a:cubicBezTo>
                    <a:lnTo>
                      <a:pt x="191765" y="82733"/>
                    </a:lnTo>
                    <a:lnTo>
                      <a:pt x="55475" y="82733"/>
                    </a:lnTo>
                    <a:cubicBezTo>
                      <a:pt x="25408" y="82734"/>
                      <a:pt x="958" y="107184"/>
                      <a:pt x="958" y="137250"/>
                    </a:cubicBezTo>
                    <a:lnTo>
                      <a:pt x="958" y="219024"/>
                    </a:lnTo>
                    <a:cubicBezTo>
                      <a:pt x="958" y="249092"/>
                      <a:pt x="25408" y="273541"/>
                      <a:pt x="55475" y="273541"/>
                    </a:cubicBezTo>
                    <a:lnTo>
                      <a:pt x="273541" y="273541"/>
                    </a:lnTo>
                    <a:lnTo>
                      <a:pt x="273541" y="259912"/>
                    </a:lnTo>
                    <a:cubicBezTo>
                      <a:pt x="273541" y="252378"/>
                      <a:pt x="279637" y="246282"/>
                      <a:pt x="287171" y="246282"/>
                    </a:cubicBezTo>
                    <a:lnTo>
                      <a:pt x="368945" y="246282"/>
                    </a:lnTo>
                    <a:cubicBezTo>
                      <a:pt x="376479" y="246282"/>
                      <a:pt x="382575" y="252378"/>
                      <a:pt x="382575" y="259912"/>
                    </a:cubicBezTo>
                    <a:lnTo>
                      <a:pt x="382575" y="273541"/>
                    </a:lnTo>
                    <a:lnTo>
                      <a:pt x="600641" y="273541"/>
                    </a:lnTo>
                    <a:cubicBezTo>
                      <a:pt x="630706" y="273541"/>
                      <a:pt x="655155" y="249092"/>
                      <a:pt x="655155" y="219024"/>
                    </a:cubicBezTo>
                    <a:lnTo>
                      <a:pt x="655155" y="137250"/>
                    </a:lnTo>
                    <a:cubicBezTo>
                      <a:pt x="655155" y="107184"/>
                      <a:pt x="630706" y="82734"/>
                      <a:pt x="600638" y="82734"/>
                    </a:cubicBezTo>
                    <a:close/>
                    <a:moveTo>
                      <a:pt x="409831" y="82734"/>
                    </a:moveTo>
                    <a:lnTo>
                      <a:pt x="246282" y="82734"/>
                    </a:lnTo>
                    <a:lnTo>
                      <a:pt x="246282" y="55475"/>
                    </a:lnTo>
                    <a:lnTo>
                      <a:pt x="409831" y="55475"/>
                    </a:lnTo>
                    <a:lnTo>
                      <a:pt x="409831" y="82734"/>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6" name="Forma libre 398">
                <a:extLst>
                  <a:ext uri="{FF2B5EF4-FFF2-40B4-BE49-F238E27FC236}">
                    <a16:creationId xmlns="" xmlns:a16="http://schemas.microsoft.com/office/drawing/2014/main" id="{5DF11C2C-07A2-4ED8-911A-1082251289D7}"/>
                  </a:ext>
                </a:extLst>
              </p:cNvPr>
              <p:cNvSpPr/>
              <p:nvPr/>
            </p:nvSpPr>
            <p:spPr>
              <a:xfrm>
                <a:off x="10209280" y="11644646"/>
                <a:ext cx="461642" cy="183576"/>
              </a:xfrm>
              <a:custGeom>
                <a:avLst/>
                <a:gdLst>
                  <a:gd name="connsiteX0" fmla="*/ 647595 w 655474"/>
                  <a:gd name="connsiteY0" fmla="*/ 2398 h 260656"/>
                  <a:gd name="connsiteX1" fmla="*/ 633300 w 655474"/>
                  <a:gd name="connsiteY1" fmla="*/ 3742 h 260656"/>
                  <a:gd name="connsiteX2" fmla="*/ 600637 w 655474"/>
                  <a:gd name="connsiteY2" fmla="*/ 14949 h 260656"/>
                  <a:gd name="connsiteX3" fmla="*/ 382574 w 655474"/>
                  <a:gd name="connsiteY3" fmla="*/ 14949 h 260656"/>
                  <a:gd name="connsiteX4" fmla="*/ 382574 w 655474"/>
                  <a:gd name="connsiteY4" fmla="*/ 55836 h 260656"/>
                  <a:gd name="connsiteX5" fmla="*/ 368944 w 655474"/>
                  <a:gd name="connsiteY5" fmla="*/ 69466 h 260656"/>
                  <a:gd name="connsiteX6" fmla="*/ 287169 w 655474"/>
                  <a:gd name="connsiteY6" fmla="*/ 69466 h 260656"/>
                  <a:gd name="connsiteX7" fmla="*/ 273540 w 655474"/>
                  <a:gd name="connsiteY7" fmla="*/ 55836 h 260656"/>
                  <a:gd name="connsiteX8" fmla="*/ 273540 w 655474"/>
                  <a:gd name="connsiteY8" fmla="*/ 14949 h 260656"/>
                  <a:gd name="connsiteX9" fmla="*/ 55475 w 655474"/>
                  <a:gd name="connsiteY9" fmla="*/ 14949 h 260656"/>
                  <a:gd name="connsiteX10" fmla="*/ 22813 w 655474"/>
                  <a:gd name="connsiteY10" fmla="*/ 3742 h 260656"/>
                  <a:gd name="connsiteX11" fmla="*/ 8517 w 655474"/>
                  <a:gd name="connsiteY11" fmla="*/ 2398 h 260656"/>
                  <a:gd name="connsiteX12" fmla="*/ 958 w 655474"/>
                  <a:gd name="connsiteY12" fmla="*/ 14604 h 260656"/>
                  <a:gd name="connsiteX13" fmla="*/ 958 w 655474"/>
                  <a:gd name="connsiteY13" fmla="*/ 205757 h 260656"/>
                  <a:gd name="connsiteX14" fmla="*/ 55475 w 655474"/>
                  <a:gd name="connsiteY14" fmla="*/ 260274 h 260656"/>
                  <a:gd name="connsiteX15" fmla="*/ 600640 w 655474"/>
                  <a:gd name="connsiteY15" fmla="*/ 260274 h 260656"/>
                  <a:gd name="connsiteX16" fmla="*/ 655157 w 655474"/>
                  <a:gd name="connsiteY16" fmla="*/ 205757 h 260656"/>
                  <a:gd name="connsiteX17" fmla="*/ 655157 w 655474"/>
                  <a:gd name="connsiteY17" fmla="*/ 14604 h 260656"/>
                  <a:gd name="connsiteX18" fmla="*/ 647595 w 655474"/>
                  <a:gd name="connsiteY18" fmla="*/ 2398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474" h="260656">
                    <a:moveTo>
                      <a:pt x="647595" y="2398"/>
                    </a:moveTo>
                    <a:cubicBezTo>
                      <a:pt x="642950" y="95"/>
                      <a:pt x="637400" y="628"/>
                      <a:pt x="633300" y="3742"/>
                    </a:cubicBezTo>
                    <a:cubicBezTo>
                      <a:pt x="623611" y="11076"/>
                      <a:pt x="612323" y="14949"/>
                      <a:pt x="600637" y="14949"/>
                    </a:cubicBezTo>
                    <a:lnTo>
                      <a:pt x="382574" y="14949"/>
                    </a:lnTo>
                    <a:lnTo>
                      <a:pt x="382574" y="55836"/>
                    </a:lnTo>
                    <a:cubicBezTo>
                      <a:pt x="382574" y="63370"/>
                      <a:pt x="376478" y="69466"/>
                      <a:pt x="368944" y="69466"/>
                    </a:cubicBezTo>
                    <a:lnTo>
                      <a:pt x="287169" y="69466"/>
                    </a:lnTo>
                    <a:cubicBezTo>
                      <a:pt x="279636" y="69466"/>
                      <a:pt x="273540" y="63370"/>
                      <a:pt x="273540" y="55836"/>
                    </a:cubicBezTo>
                    <a:lnTo>
                      <a:pt x="273540" y="14949"/>
                    </a:lnTo>
                    <a:lnTo>
                      <a:pt x="55475" y="14949"/>
                    </a:lnTo>
                    <a:cubicBezTo>
                      <a:pt x="43789" y="14949"/>
                      <a:pt x="32503" y="11076"/>
                      <a:pt x="22813" y="3742"/>
                    </a:cubicBezTo>
                    <a:cubicBezTo>
                      <a:pt x="18700" y="601"/>
                      <a:pt x="13163" y="68"/>
                      <a:pt x="8517" y="2398"/>
                    </a:cubicBezTo>
                    <a:cubicBezTo>
                      <a:pt x="3887" y="4701"/>
                      <a:pt x="958" y="9425"/>
                      <a:pt x="958" y="14604"/>
                    </a:cubicBezTo>
                    <a:lnTo>
                      <a:pt x="958" y="205757"/>
                    </a:lnTo>
                    <a:cubicBezTo>
                      <a:pt x="958" y="235823"/>
                      <a:pt x="25408" y="260274"/>
                      <a:pt x="55475" y="260274"/>
                    </a:cubicBezTo>
                    <a:lnTo>
                      <a:pt x="600640" y="260274"/>
                    </a:lnTo>
                    <a:cubicBezTo>
                      <a:pt x="630706" y="260274"/>
                      <a:pt x="655157" y="235825"/>
                      <a:pt x="655157" y="205757"/>
                    </a:cubicBezTo>
                    <a:lnTo>
                      <a:pt x="655157" y="14604"/>
                    </a:lnTo>
                    <a:cubicBezTo>
                      <a:pt x="655155" y="9425"/>
                      <a:pt x="652227" y="4701"/>
                      <a:pt x="647595" y="239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7" name="Group 196">
              <a:extLst>
                <a:ext uri="{FF2B5EF4-FFF2-40B4-BE49-F238E27FC236}">
                  <a16:creationId xmlns="" xmlns:a16="http://schemas.microsoft.com/office/drawing/2014/main" id="{0527F5B6-472E-456F-9EB8-39B85B4BB515}"/>
                </a:ext>
              </a:extLst>
            </p:cNvPr>
            <p:cNvGrpSpPr/>
            <p:nvPr/>
          </p:nvGrpSpPr>
          <p:grpSpPr>
            <a:xfrm>
              <a:off x="702542" y="2602554"/>
              <a:ext cx="720000" cy="720000"/>
              <a:chOff x="8357438" y="8235795"/>
              <a:chExt cx="603373" cy="453447"/>
            </a:xfrm>
          </p:grpSpPr>
          <p:sp>
            <p:nvSpPr>
              <p:cNvPr id="198" name="Forma libre 384">
                <a:extLst>
                  <a:ext uri="{FF2B5EF4-FFF2-40B4-BE49-F238E27FC236}">
                    <a16:creationId xmlns="" xmlns:a16="http://schemas.microsoft.com/office/drawing/2014/main" id="{7A937D36-4A9F-482E-A896-99A4F3FEE6CB}"/>
                  </a:ext>
                </a:extLst>
              </p:cNvPr>
              <p:cNvSpPr/>
              <p:nvPr/>
            </p:nvSpPr>
            <p:spPr>
              <a:xfrm>
                <a:off x="8658693" y="8235795"/>
                <a:ext cx="251831" cy="227118"/>
              </a:xfrm>
              <a:custGeom>
                <a:avLst/>
                <a:gdLst>
                  <a:gd name="connsiteX0" fmla="*/ 96362 w 273433"/>
                  <a:gd name="connsiteY0" fmla="*/ 246283 h 246601"/>
                  <a:gd name="connsiteX1" fmla="*/ 182122 w 273433"/>
                  <a:gd name="connsiteY1" fmla="*/ 191364 h 246601"/>
                  <a:gd name="connsiteX2" fmla="*/ 273541 w 273433"/>
                  <a:gd name="connsiteY2" fmla="*/ 96362 h 246601"/>
                  <a:gd name="connsiteX3" fmla="*/ 178137 w 273433"/>
                  <a:gd name="connsiteY3" fmla="*/ 958 h 246601"/>
                  <a:gd name="connsiteX4" fmla="*/ 92067 w 273433"/>
                  <a:gd name="connsiteY4" fmla="*/ 55910 h 246601"/>
                  <a:gd name="connsiteX5" fmla="*/ 958 w 273433"/>
                  <a:gd name="connsiteY5" fmla="*/ 150879 h 246601"/>
                  <a:gd name="connsiteX6" fmla="*/ 96362 w 273433"/>
                  <a:gd name="connsiteY6" fmla="*/ 246283 h 246601"/>
                  <a:gd name="connsiteX7" fmla="*/ 164508 w 273433"/>
                  <a:gd name="connsiteY7" fmla="*/ 69105 h 246601"/>
                  <a:gd name="connsiteX8" fmla="*/ 178137 w 273433"/>
                  <a:gd name="connsiteY8" fmla="*/ 55475 h 246601"/>
                  <a:gd name="connsiteX9" fmla="*/ 191767 w 273433"/>
                  <a:gd name="connsiteY9" fmla="*/ 69105 h 246601"/>
                  <a:gd name="connsiteX10" fmla="*/ 191767 w 273433"/>
                  <a:gd name="connsiteY10" fmla="*/ 123622 h 246601"/>
                  <a:gd name="connsiteX11" fmla="*/ 178137 w 273433"/>
                  <a:gd name="connsiteY11" fmla="*/ 137251 h 246601"/>
                  <a:gd name="connsiteX12" fmla="*/ 164508 w 273433"/>
                  <a:gd name="connsiteY12" fmla="*/ 123622 h 246601"/>
                  <a:gd name="connsiteX13" fmla="*/ 164508 w 273433"/>
                  <a:gd name="connsiteY13" fmla="*/ 69105 h 246601"/>
                  <a:gd name="connsiteX14" fmla="*/ 83966 w 273433"/>
                  <a:gd name="connsiteY14" fmla="*/ 84164 h 246601"/>
                  <a:gd name="connsiteX15" fmla="*/ 82733 w 273433"/>
                  <a:gd name="connsiteY15" fmla="*/ 96364 h 246601"/>
                  <a:gd name="connsiteX16" fmla="*/ 84984 w 273433"/>
                  <a:gd name="connsiteY16" fmla="*/ 116561 h 246601"/>
                  <a:gd name="connsiteX17" fmla="*/ 82733 w 273433"/>
                  <a:gd name="connsiteY17" fmla="*/ 123622 h 246601"/>
                  <a:gd name="connsiteX18" fmla="*/ 82733 w 273433"/>
                  <a:gd name="connsiteY18" fmla="*/ 178138 h 246601"/>
                  <a:gd name="connsiteX19" fmla="*/ 96362 w 273433"/>
                  <a:gd name="connsiteY19" fmla="*/ 191768 h 246601"/>
                  <a:gd name="connsiteX20" fmla="*/ 109992 w 273433"/>
                  <a:gd name="connsiteY20" fmla="*/ 178138 h 246601"/>
                  <a:gd name="connsiteX21" fmla="*/ 109992 w 273433"/>
                  <a:gd name="connsiteY21" fmla="*/ 162921 h 246601"/>
                  <a:gd name="connsiteX22" fmla="*/ 152939 w 273433"/>
                  <a:gd name="connsiteY22" fmla="*/ 187959 h 246601"/>
                  <a:gd name="connsiteX23" fmla="*/ 96362 w 273433"/>
                  <a:gd name="connsiteY23" fmla="*/ 219026 h 246601"/>
                  <a:gd name="connsiteX24" fmla="*/ 28217 w 273433"/>
                  <a:gd name="connsiteY24" fmla="*/ 150881 h 246601"/>
                  <a:gd name="connsiteX25" fmla="*/ 83966 w 273433"/>
                  <a:gd name="connsiteY25" fmla="*/ 84164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3433" h="246601">
                    <a:moveTo>
                      <a:pt x="96362" y="246283"/>
                    </a:moveTo>
                    <a:cubicBezTo>
                      <a:pt x="133337" y="246283"/>
                      <a:pt x="166488" y="224502"/>
                      <a:pt x="182122" y="191364"/>
                    </a:cubicBezTo>
                    <a:cubicBezTo>
                      <a:pt x="232840" y="189223"/>
                      <a:pt x="273541" y="147598"/>
                      <a:pt x="273541" y="96362"/>
                    </a:cubicBezTo>
                    <a:cubicBezTo>
                      <a:pt x="273541" y="43762"/>
                      <a:pt x="230737" y="958"/>
                      <a:pt x="178137" y="958"/>
                    </a:cubicBezTo>
                    <a:cubicBezTo>
                      <a:pt x="140048" y="958"/>
                      <a:pt x="107350" y="23554"/>
                      <a:pt x="92067" y="55910"/>
                    </a:cubicBezTo>
                    <a:cubicBezTo>
                      <a:pt x="41494" y="58211"/>
                      <a:pt x="958" y="99751"/>
                      <a:pt x="958" y="150879"/>
                    </a:cubicBezTo>
                    <a:cubicBezTo>
                      <a:pt x="958" y="203480"/>
                      <a:pt x="43762" y="246283"/>
                      <a:pt x="96362" y="246283"/>
                    </a:cubicBezTo>
                    <a:close/>
                    <a:moveTo>
                      <a:pt x="164508" y="69105"/>
                    </a:moveTo>
                    <a:cubicBezTo>
                      <a:pt x="164508" y="61571"/>
                      <a:pt x="170604" y="55475"/>
                      <a:pt x="178137" y="55475"/>
                    </a:cubicBezTo>
                    <a:cubicBezTo>
                      <a:pt x="185671" y="55475"/>
                      <a:pt x="191767" y="61571"/>
                      <a:pt x="191767" y="69105"/>
                    </a:cubicBezTo>
                    <a:lnTo>
                      <a:pt x="191767" y="123622"/>
                    </a:lnTo>
                    <a:cubicBezTo>
                      <a:pt x="191767" y="131155"/>
                      <a:pt x="185671" y="137251"/>
                      <a:pt x="178137" y="137251"/>
                    </a:cubicBezTo>
                    <a:cubicBezTo>
                      <a:pt x="170604" y="137251"/>
                      <a:pt x="164508" y="131155"/>
                      <a:pt x="164508" y="123622"/>
                    </a:cubicBezTo>
                    <a:lnTo>
                      <a:pt x="164508" y="69105"/>
                    </a:lnTo>
                    <a:close/>
                    <a:moveTo>
                      <a:pt x="83966" y="84164"/>
                    </a:moveTo>
                    <a:cubicBezTo>
                      <a:pt x="83442" y="88202"/>
                      <a:pt x="82733" y="92187"/>
                      <a:pt x="82733" y="96364"/>
                    </a:cubicBezTo>
                    <a:cubicBezTo>
                      <a:pt x="82733" y="103304"/>
                      <a:pt x="83570" y="110038"/>
                      <a:pt x="84984" y="116561"/>
                    </a:cubicBezTo>
                    <a:cubicBezTo>
                      <a:pt x="83684" y="118650"/>
                      <a:pt x="82733" y="120977"/>
                      <a:pt x="82733" y="123622"/>
                    </a:cubicBezTo>
                    <a:lnTo>
                      <a:pt x="82733" y="178138"/>
                    </a:lnTo>
                    <a:cubicBezTo>
                      <a:pt x="82733" y="185672"/>
                      <a:pt x="88829" y="191768"/>
                      <a:pt x="96362" y="191768"/>
                    </a:cubicBezTo>
                    <a:cubicBezTo>
                      <a:pt x="103896" y="191768"/>
                      <a:pt x="109992" y="185672"/>
                      <a:pt x="109992" y="178138"/>
                    </a:cubicBezTo>
                    <a:lnTo>
                      <a:pt x="109992" y="162921"/>
                    </a:lnTo>
                    <a:cubicBezTo>
                      <a:pt x="121630" y="174834"/>
                      <a:pt x="136440" y="183404"/>
                      <a:pt x="152939" y="187959"/>
                    </a:cubicBezTo>
                    <a:cubicBezTo>
                      <a:pt x="140578" y="206943"/>
                      <a:pt x="119516" y="219026"/>
                      <a:pt x="96362" y="219026"/>
                    </a:cubicBezTo>
                    <a:cubicBezTo>
                      <a:pt x="58776" y="219026"/>
                      <a:pt x="28217" y="188453"/>
                      <a:pt x="28217" y="150881"/>
                    </a:cubicBezTo>
                    <a:cubicBezTo>
                      <a:pt x="28216" y="117773"/>
                      <a:pt x="51986" y="90186"/>
                      <a:pt x="83966" y="84164"/>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9" name="Forma libre 385">
                <a:extLst>
                  <a:ext uri="{FF2B5EF4-FFF2-40B4-BE49-F238E27FC236}">
                    <a16:creationId xmlns="" xmlns:a16="http://schemas.microsoft.com/office/drawing/2014/main" id="{7E3F66C6-119A-437B-BFBB-EC711F4088BD}"/>
                  </a:ext>
                </a:extLst>
              </p:cNvPr>
              <p:cNvSpPr/>
              <p:nvPr/>
            </p:nvSpPr>
            <p:spPr>
              <a:xfrm>
                <a:off x="8357438" y="8411529"/>
                <a:ext cx="148275" cy="227118"/>
              </a:xfrm>
              <a:custGeom>
                <a:avLst/>
                <a:gdLst>
                  <a:gd name="connsiteX0" fmla="*/ 128252 w 160993"/>
                  <a:gd name="connsiteY0" fmla="*/ 23422 h 246601"/>
                  <a:gd name="connsiteX1" fmla="*/ 17249 w 160993"/>
                  <a:gd name="connsiteY1" fmla="*/ 1222 h 246601"/>
                  <a:gd name="connsiteX2" fmla="*/ 5936 w 160993"/>
                  <a:gd name="connsiteY2" fmla="*/ 4043 h 246601"/>
                  <a:gd name="connsiteX3" fmla="*/ 958 w 160993"/>
                  <a:gd name="connsiteY3" fmla="*/ 14584 h 246601"/>
                  <a:gd name="connsiteX4" fmla="*/ 958 w 160993"/>
                  <a:gd name="connsiteY4" fmla="*/ 232650 h 246601"/>
                  <a:gd name="connsiteX5" fmla="*/ 14588 w 160993"/>
                  <a:gd name="connsiteY5" fmla="*/ 246280 h 246601"/>
                  <a:gd name="connsiteX6" fmla="*/ 99982 w 160993"/>
                  <a:gd name="connsiteY6" fmla="*/ 246280 h 246601"/>
                  <a:gd name="connsiteX7" fmla="*/ 140471 w 160993"/>
                  <a:gd name="connsiteY7" fmla="*/ 211182 h 246601"/>
                  <a:gd name="connsiteX8" fmla="*/ 160728 w 160993"/>
                  <a:gd name="connsiteY8" fmla="*/ 69300 h 246601"/>
                  <a:gd name="connsiteX9" fmla="*/ 128252 w 160993"/>
                  <a:gd name="connsiteY9" fmla="*/ 23422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93" h="246601">
                    <a:moveTo>
                      <a:pt x="128252" y="23422"/>
                    </a:moveTo>
                    <a:lnTo>
                      <a:pt x="17249" y="1222"/>
                    </a:lnTo>
                    <a:cubicBezTo>
                      <a:pt x="13283" y="423"/>
                      <a:pt x="9104" y="1462"/>
                      <a:pt x="5936" y="4043"/>
                    </a:cubicBezTo>
                    <a:cubicBezTo>
                      <a:pt x="2794" y="6638"/>
                      <a:pt x="958" y="10498"/>
                      <a:pt x="958" y="14584"/>
                    </a:cubicBezTo>
                    <a:lnTo>
                      <a:pt x="958" y="232650"/>
                    </a:lnTo>
                    <a:cubicBezTo>
                      <a:pt x="958" y="240184"/>
                      <a:pt x="7054" y="246280"/>
                      <a:pt x="14588" y="246280"/>
                    </a:cubicBezTo>
                    <a:lnTo>
                      <a:pt x="99982" y="246280"/>
                    </a:lnTo>
                    <a:cubicBezTo>
                      <a:pt x="120213" y="246280"/>
                      <a:pt x="137622" y="231186"/>
                      <a:pt x="140471" y="211182"/>
                    </a:cubicBezTo>
                    <a:lnTo>
                      <a:pt x="160728" y="69300"/>
                    </a:lnTo>
                    <a:cubicBezTo>
                      <a:pt x="163789" y="47818"/>
                      <a:pt x="149548" y="27668"/>
                      <a:pt x="128252" y="23422"/>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200" name="Forma libre 386">
                <a:extLst>
                  <a:ext uri="{FF2B5EF4-FFF2-40B4-BE49-F238E27FC236}">
                    <a16:creationId xmlns="" xmlns:a16="http://schemas.microsoft.com/office/drawing/2014/main" id="{BE8C97FB-1E02-4A54-ABFF-1F6F616BFFB9}"/>
                  </a:ext>
                </a:extLst>
              </p:cNvPr>
              <p:cNvSpPr/>
              <p:nvPr/>
            </p:nvSpPr>
            <p:spPr>
              <a:xfrm>
                <a:off x="8508927" y="8449179"/>
                <a:ext cx="451884" cy="240063"/>
              </a:xfrm>
              <a:custGeom>
                <a:avLst/>
                <a:gdLst>
                  <a:gd name="connsiteX0" fmla="*/ 408897 w 490647"/>
                  <a:gd name="connsiteY0" fmla="*/ 82737 h 260656"/>
                  <a:gd name="connsiteX1" fmla="*/ 337377 w 490647"/>
                  <a:gd name="connsiteY1" fmla="*/ 95278 h 260656"/>
                  <a:gd name="connsiteX2" fmla="*/ 327113 w 490647"/>
                  <a:gd name="connsiteY2" fmla="*/ 109176 h 260656"/>
                  <a:gd name="connsiteX3" fmla="*/ 327122 w 490647"/>
                  <a:gd name="connsiteY3" fmla="*/ 109995 h 260656"/>
                  <a:gd name="connsiteX4" fmla="*/ 301594 w 490647"/>
                  <a:gd name="connsiteY4" fmla="*/ 160998 h 260656"/>
                  <a:gd name="connsiteX5" fmla="*/ 237175 w 490647"/>
                  <a:gd name="connsiteY5" fmla="*/ 178446 h 260656"/>
                  <a:gd name="connsiteX6" fmla="*/ 84567 w 490647"/>
                  <a:gd name="connsiteY6" fmla="*/ 149425 h 260656"/>
                  <a:gd name="connsiteX7" fmla="*/ 74270 w 490647"/>
                  <a:gd name="connsiteY7" fmla="*/ 133657 h 260656"/>
                  <a:gd name="connsiteX8" fmla="*/ 91541 w 490647"/>
                  <a:gd name="connsiteY8" fmla="*/ 123063 h 260656"/>
                  <a:gd name="connsiteX9" fmla="*/ 237175 w 490647"/>
                  <a:gd name="connsiteY9" fmla="*/ 151186 h 260656"/>
                  <a:gd name="connsiteX10" fmla="*/ 285303 w 490647"/>
                  <a:gd name="connsiteY10" fmla="*/ 139141 h 260656"/>
                  <a:gd name="connsiteX11" fmla="*/ 299864 w 490647"/>
                  <a:gd name="connsiteY11" fmla="*/ 109992 h 260656"/>
                  <a:gd name="connsiteX12" fmla="*/ 299159 w 490647"/>
                  <a:gd name="connsiteY12" fmla="*/ 103516 h 260656"/>
                  <a:gd name="connsiteX13" fmla="*/ 193547 w 490647"/>
                  <a:gd name="connsiteY13" fmla="*/ 42113 h 260656"/>
                  <a:gd name="connsiteX14" fmla="*/ 135304 w 490647"/>
                  <a:gd name="connsiteY14" fmla="*/ 20630 h 260656"/>
                  <a:gd name="connsiteX15" fmla="*/ 68170 w 490647"/>
                  <a:gd name="connsiteY15" fmla="*/ 958 h 260656"/>
                  <a:gd name="connsiteX16" fmla="*/ 35360 w 490647"/>
                  <a:gd name="connsiteY16" fmla="*/ 3213 h 260656"/>
                  <a:gd name="connsiteX17" fmla="*/ 23585 w 490647"/>
                  <a:gd name="connsiteY17" fmla="*/ 17764 h 260656"/>
                  <a:gd name="connsiteX18" fmla="*/ 23209 w 490647"/>
                  <a:gd name="connsiteY18" fmla="*/ 32275 h 260656"/>
                  <a:gd name="connsiteX19" fmla="*/ 2952 w 490647"/>
                  <a:gd name="connsiteY19" fmla="*/ 174197 h 260656"/>
                  <a:gd name="connsiteX20" fmla="*/ 2073 w 490647"/>
                  <a:gd name="connsiteY20" fmla="*/ 177883 h 260656"/>
                  <a:gd name="connsiteX21" fmla="*/ 1354 w 490647"/>
                  <a:gd name="connsiteY21" fmla="*/ 180611 h 260656"/>
                  <a:gd name="connsiteX22" fmla="*/ 9020 w 490647"/>
                  <a:gd name="connsiteY22" fmla="*/ 196317 h 260656"/>
                  <a:gd name="connsiteX23" fmla="*/ 204459 w 490647"/>
                  <a:gd name="connsiteY23" fmla="*/ 259910 h 260656"/>
                  <a:gd name="connsiteX24" fmla="*/ 438177 w 490647"/>
                  <a:gd name="connsiteY24" fmla="*/ 171002 h 260656"/>
                  <a:gd name="connsiteX25" fmla="*/ 482233 w 490647"/>
                  <a:gd name="connsiteY25" fmla="*/ 149861 h 260656"/>
                  <a:gd name="connsiteX26" fmla="*/ 490667 w 490647"/>
                  <a:gd name="connsiteY26" fmla="*/ 137746 h 260656"/>
                  <a:gd name="connsiteX27" fmla="*/ 408897 w 490647"/>
                  <a:gd name="connsiteY27" fmla="*/ 82737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0647" h="260656">
                    <a:moveTo>
                      <a:pt x="408897" y="82737"/>
                    </a:moveTo>
                    <a:cubicBezTo>
                      <a:pt x="391880" y="82737"/>
                      <a:pt x="363181" y="88803"/>
                      <a:pt x="337377" y="95278"/>
                    </a:cubicBezTo>
                    <a:cubicBezTo>
                      <a:pt x="331059" y="96863"/>
                      <a:pt x="326970" y="102664"/>
                      <a:pt x="327113" y="109176"/>
                    </a:cubicBezTo>
                    <a:cubicBezTo>
                      <a:pt x="327119" y="109448"/>
                      <a:pt x="327122" y="109720"/>
                      <a:pt x="327122" y="109995"/>
                    </a:cubicBezTo>
                    <a:cubicBezTo>
                      <a:pt x="327122" y="130611"/>
                      <a:pt x="318045" y="148712"/>
                      <a:pt x="301594" y="160998"/>
                    </a:cubicBezTo>
                    <a:cubicBezTo>
                      <a:pt x="285649" y="172897"/>
                      <a:pt x="265179" y="178446"/>
                      <a:pt x="237175" y="178446"/>
                    </a:cubicBezTo>
                    <a:cubicBezTo>
                      <a:pt x="200499" y="178446"/>
                      <a:pt x="150586" y="168949"/>
                      <a:pt x="84567" y="149425"/>
                    </a:cubicBezTo>
                    <a:cubicBezTo>
                      <a:pt x="77753" y="147410"/>
                      <a:pt x="72937" y="140637"/>
                      <a:pt x="74270" y="133657"/>
                    </a:cubicBezTo>
                    <a:cubicBezTo>
                      <a:pt x="75806" y="125607"/>
                      <a:pt x="83929" y="120786"/>
                      <a:pt x="91541" y="123063"/>
                    </a:cubicBezTo>
                    <a:cubicBezTo>
                      <a:pt x="154523" y="141723"/>
                      <a:pt x="203502" y="151186"/>
                      <a:pt x="237175" y="151186"/>
                    </a:cubicBezTo>
                    <a:cubicBezTo>
                      <a:pt x="265845" y="151186"/>
                      <a:pt x="278382" y="144318"/>
                      <a:pt x="285303" y="139141"/>
                    </a:cubicBezTo>
                    <a:cubicBezTo>
                      <a:pt x="294832" y="132033"/>
                      <a:pt x="299864" y="121958"/>
                      <a:pt x="299864" y="109992"/>
                    </a:cubicBezTo>
                    <a:cubicBezTo>
                      <a:pt x="299864" y="107706"/>
                      <a:pt x="299448" y="105648"/>
                      <a:pt x="299159" y="103516"/>
                    </a:cubicBezTo>
                    <a:cubicBezTo>
                      <a:pt x="293999" y="65889"/>
                      <a:pt x="244454" y="52453"/>
                      <a:pt x="193547" y="42113"/>
                    </a:cubicBezTo>
                    <a:cubicBezTo>
                      <a:pt x="169909" y="37321"/>
                      <a:pt x="152313" y="28843"/>
                      <a:pt x="135304" y="20630"/>
                    </a:cubicBezTo>
                    <a:cubicBezTo>
                      <a:pt x="114328" y="10514"/>
                      <a:pt x="94523" y="958"/>
                      <a:pt x="68170" y="958"/>
                    </a:cubicBezTo>
                    <a:cubicBezTo>
                      <a:pt x="57722" y="958"/>
                      <a:pt x="46687" y="1719"/>
                      <a:pt x="35360" y="3213"/>
                    </a:cubicBezTo>
                    <a:cubicBezTo>
                      <a:pt x="28208" y="4156"/>
                      <a:pt x="23046" y="10571"/>
                      <a:pt x="23585" y="17764"/>
                    </a:cubicBezTo>
                    <a:cubicBezTo>
                      <a:pt x="23981" y="23048"/>
                      <a:pt x="23874" y="27788"/>
                      <a:pt x="23209" y="32275"/>
                    </a:cubicBezTo>
                    <a:lnTo>
                      <a:pt x="2952" y="174197"/>
                    </a:lnTo>
                    <a:cubicBezTo>
                      <a:pt x="2765" y="175474"/>
                      <a:pt x="2392" y="176673"/>
                      <a:pt x="2073" y="177883"/>
                    </a:cubicBezTo>
                    <a:cubicBezTo>
                      <a:pt x="2046" y="178003"/>
                      <a:pt x="1380" y="180505"/>
                      <a:pt x="1354" y="180611"/>
                    </a:cubicBezTo>
                    <a:cubicBezTo>
                      <a:pt x="-217" y="187012"/>
                      <a:pt x="3004" y="193628"/>
                      <a:pt x="9020" y="196317"/>
                    </a:cubicBezTo>
                    <a:cubicBezTo>
                      <a:pt x="73865" y="225331"/>
                      <a:pt x="160431" y="259910"/>
                      <a:pt x="204459" y="259910"/>
                    </a:cubicBezTo>
                    <a:cubicBezTo>
                      <a:pt x="257325" y="259910"/>
                      <a:pt x="366172" y="206406"/>
                      <a:pt x="438177" y="171002"/>
                    </a:cubicBezTo>
                    <a:cubicBezTo>
                      <a:pt x="456763" y="161868"/>
                      <a:pt x="472165" y="154286"/>
                      <a:pt x="482233" y="149861"/>
                    </a:cubicBezTo>
                    <a:cubicBezTo>
                      <a:pt x="487111" y="147718"/>
                      <a:pt x="490610" y="143074"/>
                      <a:pt x="490667" y="137746"/>
                    </a:cubicBezTo>
                    <a:cubicBezTo>
                      <a:pt x="491017" y="105382"/>
                      <a:pt x="457299" y="82737"/>
                      <a:pt x="408897" y="8273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grpSp>
        <p:nvGrpSpPr>
          <p:cNvPr id="37" name="Group 36">
            <a:extLst>
              <a:ext uri="{FF2B5EF4-FFF2-40B4-BE49-F238E27FC236}">
                <a16:creationId xmlns="" xmlns:a16="http://schemas.microsoft.com/office/drawing/2014/main" id="{69D56B07-7D51-426B-9747-70FF615C86DC}"/>
              </a:ext>
            </a:extLst>
          </p:cNvPr>
          <p:cNvGrpSpPr/>
          <p:nvPr/>
        </p:nvGrpSpPr>
        <p:grpSpPr>
          <a:xfrm>
            <a:off x="2679853" y="2229151"/>
            <a:ext cx="1290830" cy="1205304"/>
            <a:chOff x="7315104" y="4378416"/>
            <a:chExt cx="10984839" cy="8583633"/>
          </a:xfrm>
        </p:grpSpPr>
        <p:grpSp>
          <p:nvGrpSpPr>
            <p:cNvPr id="38" name="Group 37">
              <a:extLst>
                <a:ext uri="{FF2B5EF4-FFF2-40B4-BE49-F238E27FC236}">
                  <a16:creationId xmlns="" xmlns:a16="http://schemas.microsoft.com/office/drawing/2014/main" id="{72741F16-56DD-487D-BD85-8A1ED0D61D4C}"/>
                </a:ext>
              </a:extLst>
            </p:cNvPr>
            <p:cNvGrpSpPr/>
            <p:nvPr/>
          </p:nvGrpSpPr>
          <p:grpSpPr>
            <a:xfrm rot="10800000">
              <a:off x="13780795" y="4560736"/>
              <a:ext cx="3672677" cy="6366506"/>
              <a:chOff x="1611085" y="2328424"/>
              <a:chExt cx="2171665" cy="3758968"/>
            </a:xfrm>
          </p:grpSpPr>
          <p:grpSp>
            <p:nvGrpSpPr>
              <p:cNvPr id="162" name="Group 161">
                <a:extLst>
                  <a:ext uri="{FF2B5EF4-FFF2-40B4-BE49-F238E27FC236}">
                    <a16:creationId xmlns="" xmlns:a16="http://schemas.microsoft.com/office/drawing/2014/main" id="{464B8DFD-0D06-40FB-8BEA-B968E3DD0114}"/>
                  </a:ext>
                </a:extLst>
              </p:cNvPr>
              <p:cNvGrpSpPr/>
              <p:nvPr/>
            </p:nvGrpSpPr>
            <p:grpSpPr>
              <a:xfrm>
                <a:off x="1611085" y="2328424"/>
                <a:ext cx="2171665" cy="2093053"/>
                <a:chOff x="1611085" y="2328424"/>
                <a:chExt cx="4960524" cy="4780959"/>
              </a:xfrm>
            </p:grpSpPr>
            <p:sp>
              <p:nvSpPr>
                <p:cNvPr id="171" name="Parallelogram 170">
                  <a:extLst>
                    <a:ext uri="{FF2B5EF4-FFF2-40B4-BE49-F238E27FC236}">
                      <a16:creationId xmlns="" xmlns:a16="http://schemas.microsoft.com/office/drawing/2014/main" id="{AEE33707-C128-459B-9484-755FAD5E7059}"/>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2" name="Parallelogram 171">
                  <a:extLst>
                    <a:ext uri="{FF2B5EF4-FFF2-40B4-BE49-F238E27FC236}">
                      <a16:creationId xmlns="" xmlns:a16="http://schemas.microsoft.com/office/drawing/2014/main" id="{FA4D0A35-22D8-488B-9E7D-8B65DCC874FA}"/>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3" name="Parallelogram 172">
                  <a:extLst>
                    <a:ext uri="{FF2B5EF4-FFF2-40B4-BE49-F238E27FC236}">
                      <a16:creationId xmlns="" xmlns:a16="http://schemas.microsoft.com/office/drawing/2014/main" id="{EC0CA877-C21C-4A59-9463-31AD29FC9A42}"/>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3" name="Group 162">
                <a:extLst>
                  <a:ext uri="{FF2B5EF4-FFF2-40B4-BE49-F238E27FC236}">
                    <a16:creationId xmlns="" xmlns:a16="http://schemas.microsoft.com/office/drawing/2014/main" id="{8BBA3AF8-1F28-44D5-B10A-1EE65DABFC91}"/>
                  </a:ext>
                </a:extLst>
              </p:cNvPr>
              <p:cNvGrpSpPr/>
              <p:nvPr/>
            </p:nvGrpSpPr>
            <p:grpSpPr>
              <a:xfrm>
                <a:off x="1611085" y="3161010"/>
                <a:ext cx="2171665" cy="2093053"/>
                <a:chOff x="1611085" y="2328424"/>
                <a:chExt cx="4960524" cy="4780959"/>
              </a:xfrm>
            </p:grpSpPr>
            <p:sp>
              <p:nvSpPr>
                <p:cNvPr id="168" name="Parallelogram 167">
                  <a:extLst>
                    <a:ext uri="{FF2B5EF4-FFF2-40B4-BE49-F238E27FC236}">
                      <a16:creationId xmlns="" xmlns:a16="http://schemas.microsoft.com/office/drawing/2014/main" id="{073D9798-858A-4E63-9C4F-DC338BAA132A}"/>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9" name="Parallelogram 168">
                  <a:extLst>
                    <a:ext uri="{FF2B5EF4-FFF2-40B4-BE49-F238E27FC236}">
                      <a16:creationId xmlns="" xmlns:a16="http://schemas.microsoft.com/office/drawing/2014/main" id="{7CBC2192-1EF6-423E-A25F-803C95B21D0C}"/>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0" name="Parallelogram 169">
                  <a:extLst>
                    <a:ext uri="{FF2B5EF4-FFF2-40B4-BE49-F238E27FC236}">
                      <a16:creationId xmlns="" xmlns:a16="http://schemas.microsoft.com/office/drawing/2014/main" id="{DB2EC675-73F9-405E-88DE-B08D9A0BAC47}"/>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4" name="Group 163">
                <a:extLst>
                  <a:ext uri="{FF2B5EF4-FFF2-40B4-BE49-F238E27FC236}">
                    <a16:creationId xmlns="" xmlns:a16="http://schemas.microsoft.com/office/drawing/2014/main" id="{C3DAFA12-75F2-4DFC-978F-5F6983279A13}"/>
                  </a:ext>
                </a:extLst>
              </p:cNvPr>
              <p:cNvGrpSpPr/>
              <p:nvPr/>
            </p:nvGrpSpPr>
            <p:grpSpPr>
              <a:xfrm>
                <a:off x="1611085" y="3994339"/>
                <a:ext cx="2171665" cy="2093053"/>
                <a:chOff x="1611085" y="2328424"/>
                <a:chExt cx="4960524" cy="4780959"/>
              </a:xfrm>
            </p:grpSpPr>
            <p:sp>
              <p:nvSpPr>
                <p:cNvPr id="165" name="Parallelogram 164">
                  <a:extLst>
                    <a:ext uri="{FF2B5EF4-FFF2-40B4-BE49-F238E27FC236}">
                      <a16:creationId xmlns="" xmlns:a16="http://schemas.microsoft.com/office/drawing/2014/main" id="{DF84E57E-459C-4FA4-A3DF-88B23B9BE33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6" name="Parallelogram 165">
                  <a:extLst>
                    <a:ext uri="{FF2B5EF4-FFF2-40B4-BE49-F238E27FC236}">
                      <a16:creationId xmlns="" xmlns:a16="http://schemas.microsoft.com/office/drawing/2014/main" id="{71DA0DDF-602D-41C0-9527-B754125A3D3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7" name="Parallelogram 166">
                  <a:extLst>
                    <a:ext uri="{FF2B5EF4-FFF2-40B4-BE49-F238E27FC236}">
                      <a16:creationId xmlns="" xmlns:a16="http://schemas.microsoft.com/office/drawing/2014/main" id="{E899CA9F-3BB5-45CC-90E0-07C3672A190E}"/>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39" name="Group 38">
              <a:extLst>
                <a:ext uri="{FF2B5EF4-FFF2-40B4-BE49-F238E27FC236}">
                  <a16:creationId xmlns="" xmlns:a16="http://schemas.microsoft.com/office/drawing/2014/main" id="{70E2D9D5-5068-47A5-934E-A555485A931A}"/>
                </a:ext>
              </a:extLst>
            </p:cNvPr>
            <p:cNvGrpSpPr/>
            <p:nvPr/>
          </p:nvGrpSpPr>
          <p:grpSpPr>
            <a:xfrm rot="10800000" flipH="1">
              <a:off x="8547876" y="4474691"/>
              <a:ext cx="3672677" cy="6366506"/>
              <a:chOff x="1611085" y="2328424"/>
              <a:chExt cx="2171665" cy="3758968"/>
            </a:xfrm>
          </p:grpSpPr>
          <p:grpSp>
            <p:nvGrpSpPr>
              <p:cNvPr id="148" name="Group 147">
                <a:extLst>
                  <a:ext uri="{FF2B5EF4-FFF2-40B4-BE49-F238E27FC236}">
                    <a16:creationId xmlns="" xmlns:a16="http://schemas.microsoft.com/office/drawing/2014/main" id="{7E277080-5322-4DB4-A486-F3FD9772E66E}"/>
                  </a:ext>
                </a:extLst>
              </p:cNvPr>
              <p:cNvGrpSpPr/>
              <p:nvPr/>
            </p:nvGrpSpPr>
            <p:grpSpPr>
              <a:xfrm>
                <a:off x="1611085" y="2328424"/>
                <a:ext cx="2171665" cy="2093053"/>
                <a:chOff x="1611085" y="2328424"/>
                <a:chExt cx="4960524" cy="4780959"/>
              </a:xfrm>
            </p:grpSpPr>
            <p:sp>
              <p:nvSpPr>
                <p:cNvPr id="159" name="Parallelogram 158">
                  <a:extLst>
                    <a:ext uri="{FF2B5EF4-FFF2-40B4-BE49-F238E27FC236}">
                      <a16:creationId xmlns="" xmlns:a16="http://schemas.microsoft.com/office/drawing/2014/main" id="{72F3DD0C-11FE-457C-A144-C2893EB3A45C}"/>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0" name="Parallelogram 159">
                  <a:extLst>
                    <a:ext uri="{FF2B5EF4-FFF2-40B4-BE49-F238E27FC236}">
                      <a16:creationId xmlns="" xmlns:a16="http://schemas.microsoft.com/office/drawing/2014/main" id="{E0242864-CDC7-428F-B5CE-A76A5359B297}"/>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1" name="Parallelogram 160">
                  <a:extLst>
                    <a:ext uri="{FF2B5EF4-FFF2-40B4-BE49-F238E27FC236}">
                      <a16:creationId xmlns="" xmlns:a16="http://schemas.microsoft.com/office/drawing/2014/main" id="{E64DD562-9720-4DD4-A0A7-220B8FA49323}"/>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1" name="Group 150">
                <a:extLst>
                  <a:ext uri="{FF2B5EF4-FFF2-40B4-BE49-F238E27FC236}">
                    <a16:creationId xmlns="" xmlns:a16="http://schemas.microsoft.com/office/drawing/2014/main" id="{2770C66F-CAE9-4713-A020-D0845433A0C5}"/>
                  </a:ext>
                </a:extLst>
              </p:cNvPr>
              <p:cNvGrpSpPr/>
              <p:nvPr/>
            </p:nvGrpSpPr>
            <p:grpSpPr>
              <a:xfrm>
                <a:off x="1611085" y="3161010"/>
                <a:ext cx="2171665" cy="2093053"/>
                <a:chOff x="1611085" y="2328424"/>
                <a:chExt cx="4960524" cy="4780959"/>
              </a:xfrm>
            </p:grpSpPr>
            <p:sp>
              <p:nvSpPr>
                <p:cNvPr id="156" name="Parallelogram 155">
                  <a:extLst>
                    <a:ext uri="{FF2B5EF4-FFF2-40B4-BE49-F238E27FC236}">
                      <a16:creationId xmlns="" xmlns:a16="http://schemas.microsoft.com/office/drawing/2014/main" id="{7C8143A0-3783-4E45-B10C-52481A2926BE}"/>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7" name="Parallelogram 156">
                  <a:extLst>
                    <a:ext uri="{FF2B5EF4-FFF2-40B4-BE49-F238E27FC236}">
                      <a16:creationId xmlns="" xmlns:a16="http://schemas.microsoft.com/office/drawing/2014/main" id="{FC82024F-D034-48A7-975A-4B7D73A1DFC8}"/>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8" name="Parallelogram 157">
                  <a:extLst>
                    <a:ext uri="{FF2B5EF4-FFF2-40B4-BE49-F238E27FC236}">
                      <a16:creationId xmlns="" xmlns:a16="http://schemas.microsoft.com/office/drawing/2014/main" id="{4699B4F2-B7F9-4FC8-8B11-4C56EAF6D5C9}"/>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2" name="Group 151">
                <a:extLst>
                  <a:ext uri="{FF2B5EF4-FFF2-40B4-BE49-F238E27FC236}">
                    <a16:creationId xmlns="" xmlns:a16="http://schemas.microsoft.com/office/drawing/2014/main" id="{0BA2BDC5-FBB6-4C0E-8E48-3FE81797F04A}"/>
                  </a:ext>
                </a:extLst>
              </p:cNvPr>
              <p:cNvGrpSpPr/>
              <p:nvPr/>
            </p:nvGrpSpPr>
            <p:grpSpPr>
              <a:xfrm>
                <a:off x="1611085" y="3994339"/>
                <a:ext cx="2171665" cy="2093053"/>
                <a:chOff x="1611085" y="2328424"/>
                <a:chExt cx="4960524" cy="4780959"/>
              </a:xfrm>
            </p:grpSpPr>
            <p:sp>
              <p:nvSpPr>
                <p:cNvPr id="153" name="Parallelogram 152">
                  <a:extLst>
                    <a:ext uri="{FF2B5EF4-FFF2-40B4-BE49-F238E27FC236}">
                      <a16:creationId xmlns="" xmlns:a16="http://schemas.microsoft.com/office/drawing/2014/main" id="{98113542-17D8-470C-A7D5-48AF7A5AEDDE}"/>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4" name="Parallelogram 153">
                  <a:extLst>
                    <a:ext uri="{FF2B5EF4-FFF2-40B4-BE49-F238E27FC236}">
                      <a16:creationId xmlns="" xmlns:a16="http://schemas.microsoft.com/office/drawing/2014/main" id="{F9CC5E47-CB1C-4CD5-B2E2-AAEF32F76F59}"/>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5" name="Parallelogram 154">
                  <a:extLst>
                    <a:ext uri="{FF2B5EF4-FFF2-40B4-BE49-F238E27FC236}">
                      <a16:creationId xmlns="" xmlns:a16="http://schemas.microsoft.com/office/drawing/2014/main" id="{40C67CBC-30DA-4E94-B35B-106AD7ED0EEE}"/>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0" name="Group 39">
              <a:extLst>
                <a:ext uri="{FF2B5EF4-FFF2-40B4-BE49-F238E27FC236}">
                  <a16:creationId xmlns="" xmlns:a16="http://schemas.microsoft.com/office/drawing/2014/main" id="{DBCAECB7-C749-492F-9E87-BE274D14AF1F}"/>
                </a:ext>
              </a:extLst>
            </p:cNvPr>
            <p:cNvGrpSpPr/>
            <p:nvPr/>
          </p:nvGrpSpPr>
          <p:grpSpPr>
            <a:xfrm>
              <a:off x="8543758" y="8722057"/>
              <a:ext cx="7342855" cy="4239992"/>
              <a:chOff x="1609614" y="1046008"/>
              <a:chExt cx="4341852" cy="2540188"/>
            </a:xfrm>
          </p:grpSpPr>
          <p:grpSp>
            <p:nvGrpSpPr>
              <p:cNvPr id="125" name="Group 124">
                <a:extLst>
                  <a:ext uri="{FF2B5EF4-FFF2-40B4-BE49-F238E27FC236}">
                    <a16:creationId xmlns="" xmlns:a16="http://schemas.microsoft.com/office/drawing/2014/main" id="{18B7DB50-FF58-4A24-9FE7-934CF2BF2367}"/>
                  </a:ext>
                </a:extLst>
              </p:cNvPr>
              <p:cNvGrpSpPr/>
              <p:nvPr/>
            </p:nvGrpSpPr>
            <p:grpSpPr>
              <a:xfrm>
                <a:off x="3056898" y="1894541"/>
                <a:ext cx="2894568" cy="1691655"/>
                <a:chOff x="3056898" y="1894541"/>
                <a:chExt cx="2894568" cy="1691655"/>
              </a:xfrm>
            </p:grpSpPr>
            <p:sp>
              <p:nvSpPr>
                <p:cNvPr id="145" name="Diamond 144">
                  <a:extLst>
                    <a:ext uri="{FF2B5EF4-FFF2-40B4-BE49-F238E27FC236}">
                      <a16:creationId xmlns="" xmlns:a16="http://schemas.microsoft.com/office/drawing/2014/main" id="{508BACEA-A9CF-482A-853B-B94ECF0B13FC}"/>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6" name="Diamond 145">
                  <a:extLst>
                    <a:ext uri="{FF2B5EF4-FFF2-40B4-BE49-F238E27FC236}">
                      <a16:creationId xmlns="" xmlns:a16="http://schemas.microsoft.com/office/drawing/2014/main" id="{BACD4873-B973-427C-BA08-864E88835771}"/>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7" name="Diamond 146">
                  <a:extLst>
                    <a:ext uri="{FF2B5EF4-FFF2-40B4-BE49-F238E27FC236}">
                      <a16:creationId xmlns="" xmlns:a16="http://schemas.microsoft.com/office/drawing/2014/main" id="{1FD9C792-8D77-42DF-9317-2D326D53DE05}"/>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6" name="Group 125">
                <a:extLst>
                  <a:ext uri="{FF2B5EF4-FFF2-40B4-BE49-F238E27FC236}">
                    <a16:creationId xmlns="" xmlns:a16="http://schemas.microsoft.com/office/drawing/2014/main" id="{C13F9EB7-5359-46D2-B7C2-949A25BC2F4E}"/>
                  </a:ext>
                </a:extLst>
              </p:cNvPr>
              <p:cNvGrpSpPr/>
              <p:nvPr/>
            </p:nvGrpSpPr>
            <p:grpSpPr>
              <a:xfrm>
                <a:off x="2332901" y="1469092"/>
                <a:ext cx="2894568" cy="1691655"/>
                <a:chOff x="3056898" y="1894541"/>
                <a:chExt cx="2894568" cy="1691655"/>
              </a:xfrm>
            </p:grpSpPr>
            <p:sp>
              <p:nvSpPr>
                <p:cNvPr id="135" name="Diamond 134">
                  <a:extLst>
                    <a:ext uri="{FF2B5EF4-FFF2-40B4-BE49-F238E27FC236}">
                      <a16:creationId xmlns="" xmlns:a16="http://schemas.microsoft.com/office/drawing/2014/main" id="{B3966D37-EB17-470E-9C97-32EF679B667C}"/>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3" name="Diamond 142">
                  <a:extLst>
                    <a:ext uri="{FF2B5EF4-FFF2-40B4-BE49-F238E27FC236}">
                      <a16:creationId xmlns="" xmlns:a16="http://schemas.microsoft.com/office/drawing/2014/main" id="{5C1F875C-EF86-4136-BB4D-AD8AB2DC7FA0}"/>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4" name="Diamond 143">
                  <a:extLst>
                    <a:ext uri="{FF2B5EF4-FFF2-40B4-BE49-F238E27FC236}">
                      <a16:creationId xmlns="" xmlns:a16="http://schemas.microsoft.com/office/drawing/2014/main" id="{B9C93D18-F204-4F5D-AE50-879332FE01A1}"/>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7" name="Group 126">
                <a:extLst>
                  <a:ext uri="{FF2B5EF4-FFF2-40B4-BE49-F238E27FC236}">
                    <a16:creationId xmlns="" xmlns:a16="http://schemas.microsoft.com/office/drawing/2014/main" id="{DE8070BC-1BCE-4056-B43E-A981B4369F13}"/>
                  </a:ext>
                </a:extLst>
              </p:cNvPr>
              <p:cNvGrpSpPr/>
              <p:nvPr/>
            </p:nvGrpSpPr>
            <p:grpSpPr>
              <a:xfrm>
                <a:off x="1609614" y="1046008"/>
                <a:ext cx="2894568" cy="1691655"/>
                <a:chOff x="3056898" y="1894541"/>
                <a:chExt cx="2894568" cy="1691655"/>
              </a:xfrm>
            </p:grpSpPr>
            <p:sp>
              <p:nvSpPr>
                <p:cNvPr id="128" name="Diamond 127">
                  <a:extLst>
                    <a:ext uri="{FF2B5EF4-FFF2-40B4-BE49-F238E27FC236}">
                      <a16:creationId xmlns="" xmlns:a16="http://schemas.microsoft.com/office/drawing/2014/main" id="{B4BDC144-8DDE-473C-8091-2FE96911EC64}"/>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9" name="Diamond 128">
                  <a:extLst>
                    <a:ext uri="{FF2B5EF4-FFF2-40B4-BE49-F238E27FC236}">
                      <a16:creationId xmlns="" xmlns:a16="http://schemas.microsoft.com/office/drawing/2014/main" id="{07D8FF62-2BD3-4E64-AFA5-A29609D5DA58}"/>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32" name="Diamond 131">
                  <a:extLst>
                    <a:ext uri="{FF2B5EF4-FFF2-40B4-BE49-F238E27FC236}">
                      <a16:creationId xmlns="" xmlns:a16="http://schemas.microsoft.com/office/drawing/2014/main" id="{795AAB37-A791-4B02-8FB0-151A5563F196}"/>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1" name="Group 40">
              <a:extLst>
                <a:ext uri="{FF2B5EF4-FFF2-40B4-BE49-F238E27FC236}">
                  <a16:creationId xmlns="" xmlns:a16="http://schemas.microsoft.com/office/drawing/2014/main" id="{0D11F6E6-AAF4-4D67-ADC5-51F7B1A65EFE}"/>
                </a:ext>
              </a:extLst>
            </p:cNvPr>
            <p:cNvGrpSpPr/>
            <p:nvPr/>
          </p:nvGrpSpPr>
          <p:grpSpPr>
            <a:xfrm>
              <a:off x="8543758" y="4478141"/>
              <a:ext cx="7342855" cy="4250910"/>
              <a:chOff x="1609614" y="1046008"/>
              <a:chExt cx="4341852" cy="2540188"/>
            </a:xfrm>
          </p:grpSpPr>
          <p:grpSp>
            <p:nvGrpSpPr>
              <p:cNvPr id="113" name="Group 112">
                <a:extLst>
                  <a:ext uri="{FF2B5EF4-FFF2-40B4-BE49-F238E27FC236}">
                    <a16:creationId xmlns="" xmlns:a16="http://schemas.microsoft.com/office/drawing/2014/main" id="{E2F58C5D-0DE6-405C-A652-70AB7BACF8A1}"/>
                  </a:ext>
                </a:extLst>
              </p:cNvPr>
              <p:cNvGrpSpPr/>
              <p:nvPr/>
            </p:nvGrpSpPr>
            <p:grpSpPr>
              <a:xfrm>
                <a:off x="3056898" y="1894541"/>
                <a:ext cx="2894568" cy="1691655"/>
                <a:chOff x="3056898" y="1894541"/>
                <a:chExt cx="2894568" cy="1691655"/>
              </a:xfrm>
            </p:grpSpPr>
            <p:sp>
              <p:nvSpPr>
                <p:cNvPr id="122" name="Diamond 121">
                  <a:extLst>
                    <a:ext uri="{FF2B5EF4-FFF2-40B4-BE49-F238E27FC236}">
                      <a16:creationId xmlns="" xmlns:a16="http://schemas.microsoft.com/office/drawing/2014/main" id="{828947D5-D856-4CC8-B027-E017AA89A43B}"/>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3" name="Diamond 122">
                  <a:extLst>
                    <a:ext uri="{FF2B5EF4-FFF2-40B4-BE49-F238E27FC236}">
                      <a16:creationId xmlns="" xmlns:a16="http://schemas.microsoft.com/office/drawing/2014/main" id="{867DE6E3-61CA-498F-B0C2-9715DCDE5296}"/>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4" name="Diamond 123">
                  <a:extLst>
                    <a:ext uri="{FF2B5EF4-FFF2-40B4-BE49-F238E27FC236}">
                      <a16:creationId xmlns="" xmlns:a16="http://schemas.microsoft.com/office/drawing/2014/main" id="{251AA1CE-D844-44E2-80FE-4DBC8AC4D437}"/>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4" name="Group 113">
                <a:extLst>
                  <a:ext uri="{FF2B5EF4-FFF2-40B4-BE49-F238E27FC236}">
                    <a16:creationId xmlns="" xmlns:a16="http://schemas.microsoft.com/office/drawing/2014/main" id="{60A99D03-4DE4-4977-A48B-DE89F0F7421F}"/>
                  </a:ext>
                </a:extLst>
              </p:cNvPr>
              <p:cNvGrpSpPr/>
              <p:nvPr/>
            </p:nvGrpSpPr>
            <p:grpSpPr>
              <a:xfrm>
                <a:off x="2332901" y="1469092"/>
                <a:ext cx="2894568" cy="1691655"/>
                <a:chOff x="3056898" y="1894541"/>
                <a:chExt cx="2894568" cy="1691655"/>
              </a:xfrm>
            </p:grpSpPr>
            <p:sp>
              <p:nvSpPr>
                <p:cNvPr id="119" name="Diamond 118">
                  <a:extLst>
                    <a:ext uri="{FF2B5EF4-FFF2-40B4-BE49-F238E27FC236}">
                      <a16:creationId xmlns="" xmlns:a16="http://schemas.microsoft.com/office/drawing/2014/main" id="{461F03FB-8FA1-4AEA-AC3E-CB9F709E9DBD}"/>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0" name="Diamond 119">
                  <a:extLst>
                    <a:ext uri="{FF2B5EF4-FFF2-40B4-BE49-F238E27FC236}">
                      <a16:creationId xmlns="" xmlns:a16="http://schemas.microsoft.com/office/drawing/2014/main" id="{05D543AD-6C8A-40F6-BAA2-0D5D68372E86}"/>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1" name="Diamond 120">
                  <a:extLst>
                    <a:ext uri="{FF2B5EF4-FFF2-40B4-BE49-F238E27FC236}">
                      <a16:creationId xmlns="" xmlns:a16="http://schemas.microsoft.com/office/drawing/2014/main" id="{453520EE-B9A2-431C-B0EF-9A4F597B7152}"/>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5" name="Group 114">
                <a:extLst>
                  <a:ext uri="{FF2B5EF4-FFF2-40B4-BE49-F238E27FC236}">
                    <a16:creationId xmlns="" xmlns:a16="http://schemas.microsoft.com/office/drawing/2014/main" id="{23432478-3087-4B69-B751-77F0793E9A0D}"/>
                  </a:ext>
                </a:extLst>
              </p:cNvPr>
              <p:cNvGrpSpPr/>
              <p:nvPr/>
            </p:nvGrpSpPr>
            <p:grpSpPr>
              <a:xfrm>
                <a:off x="1609614" y="1046008"/>
                <a:ext cx="2894568" cy="1691655"/>
                <a:chOff x="3056898" y="1894541"/>
                <a:chExt cx="2894568" cy="1691655"/>
              </a:xfrm>
            </p:grpSpPr>
            <p:sp>
              <p:nvSpPr>
                <p:cNvPr id="116" name="Diamond 115">
                  <a:extLst>
                    <a:ext uri="{FF2B5EF4-FFF2-40B4-BE49-F238E27FC236}">
                      <a16:creationId xmlns="" xmlns:a16="http://schemas.microsoft.com/office/drawing/2014/main" id="{283E4716-662A-45CB-92B3-E027EBD7F84C}"/>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7" name="Diamond 116">
                  <a:extLst>
                    <a:ext uri="{FF2B5EF4-FFF2-40B4-BE49-F238E27FC236}">
                      <a16:creationId xmlns="" xmlns:a16="http://schemas.microsoft.com/office/drawing/2014/main" id="{C7F75B5F-9359-49BD-9126-4B5795B905F1}"/>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8" name="Diamond 117">
                  <a:extLst>
                    <a:ext uri="{FF2B5EF4-FFF2-40B4-BE49-F238E27FC236}">
                      <a16:creationId xmlns="" xmlns:a16="http://schemas.microsoft.com/office/drawing/2014/main" id="{68D50E4D-D628-4847-ACD3-3F25919C7B5D}"/>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2" name="Group 41">
              <a:extLst>
                <a:ext uri="{FF2B5EF4-FFF2-40B4-BE49-F238E27FC236}">
                  <a16:creationId xmlns="" xmlns:a16="http://schemas.microsoft.com/office/drawing/2014/main" id="{FE8931B8-7467-42C2-ABCE-19DF78967DDC}"/>
                </a:ext>
              </a:extLst>
            </p:cNvPr>
            <p:cNvGrpSpPr/>
            <p:nvPr/>
          </p:nvGrpSpPr>
          <p:grpSpPr>
            <a:xfrm>
              <a:off x="14170846" y="4378416"/>
              <a:ext cx="777490" cy="2189540"/>
              <a:chOff x="7376710" y="1160494"/>
              <a:chExt cx="509907" cy="1435983"/>
            </a:xfrm>
          </p:grpSpPr>
          <p:cxnSp>
            <p:nvCxnSpPr>
              <p:cNvPr id="111" name="Straight Connector 110">
                <a:extLst>
                  <a:ext uri="{FF2B5EF4-FFF2-40B4-BE49-F238E27FC236}">
                    <a16:creationId xmlns="" xmlns:a16="http://schemas.microsoft.com/office/drawing/2014/main" id="{456A8BF2-5AAB-4ED3-9CA6-DE54EB675BC6}"/>
                  </a:ext>
                </a:extLst>
              </p:cNvPr>
              <p:cNvCxnSpPr/>
              <p:nvPr/>
            </p:nvCxnSpPr>
            <p:spPr>
              <a:xfrm>
                <a:off x="7376710" y="1173672"/>
                <a:ext cx="0" cy="1422805"/>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1AFB7115-7DEE-450F-9FE8-C9828AB7EE3A}"/>
                  </a:ext>
                </a:extLst>
              </p:cNvPr>
              <p:cNvCxnSpPr/>
              <p:nvPr/>
            </p:nvCxnSpPr>
            <p:spPr>
              <a:xfrm flipH="1">
                <a:off x="7383079" y="1160494"/>
                <a:ext cx="503538" cy="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 xmlns:a16="http://schemas.microsoft.com/office/drawing/2014/main" id="{16D1382D-6034-45CD-9354-05ECA47A7CEA}"/>
                </a:ext>
              </a:extLst>
            </p:cNvPr>
            <p:cNvGrpSpPr/>
            <p:nvPr/>
          </p:nvGrpSpPr>
          <p:grpSpPr>
            <a:xfrm flipH="1">
              <a:off x="8179353" y="5231810"/>
              <a:ext cx="3161010" cy="4307442"/>
              <a:chOff x="7373759" y="1160494"/>
              <a:chExt cx="503538" cy="2824981"/>
            </a:xfrm>
          </p:grpSpPr>
          <p:cxnSp>
            <p:nvCxnSpPr>
              <p:cNvPr id="109" name="Straight Connector 108">
                <a:extLst>
                  <a:ext uri="{FF2B5EF4-FFF2-40B4-BE49-F238E27FC236}">
                    <a16:creationId xmlns="" xmlns:a16="http://schemas.microsoft.com/office/drawing/2014/main" id="{829702F7-4DE5-401E-ACB8-4920A50BB7A2}"/>
                  </a:ext>
                </a:extLst>
              </p:cNvPr>
              <p:cNvCxnSpPr/>
              <p:nvPr/>
            </p:nvCxnSpPr>
            <p:spPr>
              <a:xfrm flipH="1">
                <a:off x="7376710" y="1173672"/>
                <a:ext cx="0" cy="2811803"/>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EDA670FE-FD88-43C6-917D-0EECD8BEE353}"/>
                  </a:ext>
                </a:extLst>
              </p:cNvPr>
              <p:cNvCxnSpPr/>
              <p:nvPr/>
            </p:nvCxnSpPr>
            <p:spPr>
              <a:xfrm flipH="1">
                <a:off x="7373759" y="1160494"/>
                <a:ext cx="503538" cy="0"/>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390EAABB-B160-4CDD-B38B-6A4460D1E988}"/>
                </a:ext>
              </a:extLst>
            </p:cNvPr>
            <p:cNvGrpSpPr/>
            <p:nvPr/>
          </p:nvGrpSpPr>
          <p:grpSpPr>
            <a:xfrm>
              <a:off x="12216431" y="11942757"/>
              <a:ext cx="4561590" cy="237328"/>
              <a:chOff x="4894955" y="1160494"/>
              <a:chExt cx="2991663" cy="155649"/>
            </a:xfrm>
          </p:grpSpPr>
          <p:cxnSp>
            <p:nvCxnSpPr>
              <p:cNvPr id="107" name="Straight Connector 106">
                <a:extLst>
                  <a:ext uri="{FF2B5EF4-FFF2-40B4-BE49-F238E27FC236}">
                    <a16:creationId xmlns="" xmlns:a16="http://schemas.microsoft.com/office/drawing/2014/main" id="{9901A1BB-C249-47C3-AC7B-815BF14A9862}"/>
                  </a:ext>
                </a:extLst>
              </p:cNvPr>
              <p:cNvCxnSpPr/>
              <p:nvPr/>
            </p:nvCxnSpPr>
            <p:spPr>
              <a:xfrm>
                <a:off x="4894955" y="1173672"/>
                <a:ext cx="0" cy="142471"/>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9BBC0068-5474-4A80-A656-5F23ED398BF7}"/>
                  </a:ext>
                </a:extLst>
              </p:cNvPr>
              <p:cNvCxnSpPr/>
              <p:nvPr/>
            </p:nvCxnSpPr>
            <p:spPr>
              <a:xfrm flipH="1">
                <a:off x="4900250" y="1160494"/>
                <a:ext cx="2986368"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 xmlns:a16="http://schemas.microsoft.com/office/drawing/2014/main" id="{CA06D9D6-9C10-4456-8682-5C1E8C5F2851}"/>
                </a:ext>
              </a:extLst>
            </p:cNvPr>
            <p:cNvGrpSpPr/>
            <p:nvPr/>
          </p:nvGrpSpPr>
          <p:grpSpPr>
            <a:xfrm>
              <a:off x="8547876" y="6604958"/>
              <a:ext cx="3672677" cy="6357091"/>
              <a:chOff x="1611085" y="2328424"/>
              <a:chExt cx="2171665" cy="3758968"/>
            </a:xfrm>
          </p:grpSpPr>
          <p:grpSp>
            <p:nvGrpSpPr>
              <p:cNvPr id="95" name="Group 94">
                <a:extLst>
                  <a:ext uri="{FF2B5EF4-FFF2-40B4-BE49-F238E27FC236}">
                    <a16:creationId xmlns="" xmlns:a16="http://schemas.microsoft.com/office/drawing/2014/main" id="{66CA534E-67A0-4FCC-ACE1-5EE23CB73D58}"/>
                  </a:ext>
                </a:extLst>
              </p:cNvPr>
              <p:cNvGrpSpPr/>
              <p:nvPr/>
            </p:nvGrpSpPr>
            <p:grpSpPr>
              <a:xfrm>
                <a:off x="1611085" y="2328424"/>
                <a:ext cx="2171665" cy="2093053"/>
                <a:chOff x="1611085" y="2328424"/>
                <a:chExt cx="4960524" cy="4780959"/>
              </a:xfrm>
            </p:grpSpPr>
            <p:sp>
              <p:nvSpPr>
                <p:cNvPr id="104" name="Parallelogram 103">
                  <a:extLst>
                    <a:ext uri="{FF2B5EF4-FFF2-40B4-BE49-F238E27FC236}">
                      <a16:creationId xmlns="" xmlns:a16="http://schemas.microsoft.com/office/drawing/2014/main" id="{0ECF8983-ADA4-4ABA-A1C6-4D8810082074}"/>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5" name="Parallelogram 104">
                  <a:extLst>
                    <a:ext uri="{FF2B5EF4-FFF2-40B4-BE49-F238E27FC236}">
                      <a16:creationId xmlns="" xmlns:a16="http://schemas.microsoft.com/office/drawing/2014/main" id="{D314198B-637A-4602-9811-62AF2DDFE82C}"/>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6" name="Parallelogram 105">
                  <a:extLst>
                    <a:ext uri="{FF2B5EF4-FFF2-40B4-BE49-F238E27FC236}">
                      <a16:creationId xmlns="" xmlns:a16="http://schemas.microsoft.com/office/drawing/2014/main" id="{543FC232-324A-4079-9372-E9698410028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6" name="Group 95">
                <a:extLst>
                  <a:ext uri="{FF2B5EF4-FFF2-40B4-BE49-F238E27FC236}">
                    <a16:creationId xmlns="" xmlns:a16="http://schemas.microsoft.com/office/drawing/2014/main" id="{2E09B269-DEB3-4E44-AB6C-55E26FBB35EF}"/>
                  </a:ext>
                </a:extLst>
              </p:cNvPr>
              <p:cNvGrpSpPr/>
              <p:nvPr/>
            </p:nvGrpSpPr>
            <p:grpSpPr>
              <a:xfrm>
                <a:off x="1611085" y="3161010"/>
                <a:ext cx="2171665" cy="2093053"/>
                <a:chOff x="1611085" y="2328424"/>
                <a:chExt cx="4960524" cy="4780959"/>
              </a:xfrm>
            </p:grpSpPr>
            <p:sp>
              <p:nvSpPr>
                <p:cNvPr id="101" name="Parallelogram 100">
                  <a:extLst>
                    <a:ext uri="{FF2B5EF4-FFF2-40B4-BE49-F238E27FC236}">
                      <a16:creationId xmlns="" xmlns:a16="http://schemas.microsoft.com/office/drawing/2014/main" id="{5C42F099-32F4-460E-93CB-77BCD3B03A10}"/>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2" name="Parallelogram 101">
                  <a:extLst>
                    <a:ext uri="{FF2B5EF4-FFF2-40B4-BE49-F238E27FC236}">
                      <a16:creationId xmlns="" xmlns:a16="http://schemas.microsoft.com/office/drawing/2014/main" id="{F24BC900-0A81-4DFC-957C-E8B81B4FBF02}"/>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3" name="Parallelogram 102">
                  <a:extLst>
                    <a:ext uri="{FF2B5EF4-FFF2-40B4-BE49-F238E27FC236}">
                      <a16:creationId xmlns="" xmlns:a16="http://schemas.microsoft.com/office/drawing/2014/main" id="{7EA5F1D0-EB77-446C-A81E-9EFF4BD09040}"/>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7" name="Group 96">
                <a:extLst>
                  <a:ext uri="{FF2B5EF4-FFF2-40B4-BE49-F238E27FC236}">
                    <a16:creationId xmlns="" xmlns:a16="http://schemas.microsoft.com/office/drawing/2014/main" id="{611534CB-574E-410F-96CE-71227C5C174D}"/>
                  </a:ext>
                </a:extLst>
              </p:cNvPr>
              <p:cNvGrpSpPr/>
              <p:nvPr/>
            </p:nvGrpSpPr>
            <p:grpSpPr>
              <a:xfrm>
                <a:off x="1611085" y="3994339"/>
                <a:ext cx="2171665" cy="2093053"/>
                <a:chOff x="1611085" y="2328424"/>
                <a:chExt cx="4960524" cy="4780959"/>
              </a:xfrm>
            </p:grpSpPr>
            <p:sp>
              <p:nvSpPr>
                <p:cNvPr id="98" name="Parallelogram 97">
                  <a:extLst>
                    <a:ext uri="{FF2B5EF4-FFF2-40B4-BE49-F238E27FC236}">
                      <a16:creationId xmlns="" xmlns:a16="http://schemas.microsoft.com/office/drawing/2014/main" id="{8AB7F194-91AD-4EAF-9BFE-2CA4BB8307EC}"/>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9" name="Parallelogram 98">
                  <a:extLst>
                    <a:ext uri="{FF2B5EF4-FFF2-40B4-BE49-F238E27FC236}">
                      <a16:creationId xmlns="" xmlns:a16="http://schemas.microsoft.com/office/drawing/2014/main" id="{AEAEFC17-CB71-4A82-BEEF-1EF34DF12591}"/>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0" name="Parallelogram 99">
                  <a:extLst>
                    <a:ext uri="{FF2B5EF4-FFF2-40B4-BE49-F238E27FC236}">
                      <a16:creationId xmlns="" xmlns:a16="http://schemas.microsoft.com/office/drawing/2014/main" id="{108CF979-FCCC-4C21-85E8-4A9CC84E445A}"/>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6" name="Group 45">
              <a:extLst>
                <a:ext uri="{FF2B5EF4-FFF2-40B4-BE49-F238E27FC236}">
                  <a16:creationId xmlns="" xmlns:a16="http://schemas.microsoft.com/office/drawing/2014/main" id="{63E12663-6E54-4CB0-A6CF-4EDFE111D284}"/>
                </a:ext>
              </a:extLst>
            </p:cNvPr>
            <p:cNvGrpSpPr/>
            <p:nvPr/>
          </p:nvGrpSpPr>
          <p:grpSpPr>
            <a:xfrm flipH="1">
              <a:off x="12218061" y="6604958"/>
              <a:ext cx="3672677" cy="6357091"/>
              <a:chOff x="1611085" y="2328424"/>
              <a:chExt cx="2171665" cy="3758968"/>
            </a:xfrm>
          </p:grpSpPr>
          <p:grpSp>
            <p:nvGrpSpPr>
              <p:cNvPr id="83" name="Group 82">
                <a:extLst>
                  <a:ext uri="{FF2B5EF4-FFF2-40B4-BE49-F238E27FC236}">
                    <a16:creationId xmlns="" xmlns:a16="http://schemas.microsoft.com/office/drawing/2014/main" id="{D37201FF-11A2-4BA0-AE85-4D0A39AA8449}"/>
                  </a:ext>
                </a:extLst>
              </p:cNvPr>
              <p:cNvGrpSpPr/>
              <p:nvPr/>
            </p:nvGrpSpPr>
            <p:grpSpPr>
              <a:xfrm>
                <a:off x="1611085" y="2328424"/>
                <a:ext cx="2171665" cy="2093053"/>
                <a:chOff x="1611085" y="2328424"/>
                <a:chExt cx="4960524" cy="4780959"/>
              </a:xfrm>
            </p:grpSpPr>
            <p:sp>
              <p:nvSpPr>
                <p:cNvPr id="92" name="Parallelogram 91">
                  <a:extLst>
                    <a:ext uri="{FF2B5EF4-FFF2-40B4-BE49-F238E27FC236}">
                      <a16:creationId xmlns="" xmlns:a16="http://schemas.microsoft.com/office/drawing/2014/main" id="{EC3F59AD-3770-4058-B686-82FD56E35D9D}"/>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3" name="Parallelogram 92">
                  <a:extLst>
                    <a:ext uri="{FF2B5EF4-FFF2-40B4-BE49-F238E27FC236}">
                      <a16:creationId xmlns="" xmlns:a16="http://schemas.microsoft.com/office/drawing/2014/main" id="{35CFA416-C8BC-4A48-8AD3-CF7DFD7E6779}"/>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4" name="Parallelogram 93">
                  <a:extLst>
                    <a:ext uri="{FF2B5EF4-FFF2-40B4-BE49-F238E27FC236}">
                      <a16:creationId xmlns="" xmlns:a16="http://schemas.microsoft.com/office/drawing/2014/main" id="{4E1C1F70-9EFE-476E-BF68-474B5EFD7AD0}"/>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4" name="Group 83">
                <a:extLst>
                  <a:ext uri="{FF2B5EF4-FFF2-40B4-BE49-F238E27FC236}">
                    <a16:creationId xmlns="" xmlns:a16="http://schemas.microsoft.com/office/drawing/2014/main" id="{B6A1CDDD-CF55-4159-BB27-809C0E119854}"/>
                  </a:ext>
                </a:extLst>
              </p:cNvPr>
              <p:cNvGrpSpPr/>
              <p:nvPr/>
            </p:nvGrpSpPr>
            <p:grpSpPr>
              <a:xfrm>
                <a:off x="1611085" y="3161010"/>
                <a:ext cx="2171665" cy="2093053"/>
                <a:chOff x="1611085" y="2328424"/>
                <a:chExt cx="4960524" cy="4780959"/>
              </a:xfrm>
            </p:grpSpPr>
            <p:sp>
              <p:nvSpPr>
                <p:cNvPr id="89" name="Parallelogram 88">
                  <a:extLst>
                    <a:ext uri="{FF2B5EF4-FFF2-40B4-BE49-F238E27FC236}">
                      <a16:creationId xmlns="" xmlns:a16="http://schemas.microsoft.com/office/drawing/2014/main" id="{AD32457A-2BA6-4156-B85E-B5EDF4BC5A48}"/>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0" name="Parallelogram 89">
                  <a:extLst>
                    <a:ext uri="{FF2B5EF4-FFF2-40B4-BE49-F238E27FC236}">
                      <a16:creationId xmlns="" xmlns:a16="http://schemas.microsoft.com/office/drawing/2014/main" id="{49DF5553-FD41-471B-9FB1-7CEF82B462A8}"/>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1" name="Parallelogram 90">
                  <a:extLst>
                    <a:ext uri="{FF2B5EF4-FFF2-40B4-BE49-F238E27FC236}">
                      <a16:creationId xmlns="" xmlns:a16="http://schemas.microsoft.com/office/drawing/2014/main" id="{21A1639E-6BED-4DB7-A0CB-1A71B27F75D4}"/>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5" name="Group 84">
                <a:extLst>
                  <a:ext uri="{FF2B5EF4-FFF2-40B4-BE49-F238E27FC236}">
                    <a16:creationId xmlns="" xmlns:a16="http://schemas.microsoft.com/office/drawing/2014/main" id="{71F11E8D-5232-43DF-9982-31B13279BB57}"/>
                  </a:ext>
                </a:extLst>
              </p:cNvPr>
              <p:cNvGrpSpPr/>
              <p:nvPr/>
            </p:nvGrpSpPr>
            <p:grpSpPr>
              <a:xfrm>
                <a:off x="1611085" y="3994339"/>
                <a:ext cx="2171665" cy="2093053"/>
                <a:chOff x="1611085" y="2328424"/>
                <a:chExt cx="4960524" cy="4780959"/>
              </a:xfrm>
            </p:grpSpPr>
            <p:sp>
              <p:nvSpPr>
                <p:cNvPr id="86" name="Parallelogram 85">
                  <a:extLst>
                    <a:ext uri="{FF2B5EF4-FFF2-40B4-BE49-F238E27FC236}">
                      <a16:creationId xmlns="" xmlns:a16="http://schemas.microsoft.com/office/drawing/2014/main" id="{BAF00C9A-6EB6-495F-869F-583EE5E1D348}"/>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7" name="Parallelogram 86">
                  <a:extLst>
                    <a:ext uri="{FF2B5EF4-FFF2-40B4-BE49-F238E27FC236}">
                      <a16:creationId xmlns="" xmlns:a16="http://schemas.microsoft.com/office/drawing/2014/main" id="{387D5E63-7E4F-4B85-93F2-90D6C2CACA25}"/>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8" name="Parallelogram 87">
                  <a:extLst>
                    <a:ext uri="{FF2B5EF4-FFF2-40B4-BE49-F238E27FC236}">
                      <a16:creationId xmlns="" xmlns:a16="http://schemas.microsoft.com/office/drawing/2014/main" id="{13255C4C-D5E6-4EEF-B4AA-92DA36112132}"/>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cxnSp>
          <p:nvCxnSpPr>
            <p:cNvPr id="47" name="Straight Connector 46">
              <a:extLst>
                <a:ext uri="{FF2B5EF4-FFF2-40B4-BE49-F238E27FC236}">
                  <a16:creationId xmlns="" xmlns:a16="http://schemas.microsoft.com/office/drawing/2014/main" id="{D13E45F8-33C2-422E-A0CC-B5814191E30A}"/>
                </a:ext>
              </a:extLst>
            </p:cNvPr>
            <p:cNvCxnSpPr/>
            <p:nvPr/>
          </p:nvCxnSpPr>
          <p:spPr>
            <a:xfrm>
              <a:off x="7315104" y="8119043"/>
              <a:ext cx="1257752"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C3D9289D-DF53-477F-ADCE-F1E1477D9ED4}"/>
                </a:ext>
              </a:extLst>
            </p:cNvPr>
            <p:cNvCxnSpPr>
              <a:cxnSpLocks/>
            </p:cNvCxnSpPr>
            <p:nvPr/>
          </p:nvCxnSpPr>
          <p:spPr>
            <a:xfrm flipH="1">
              <a:off x="14865522" y="9872743"/>
              <a:ext cx="3434421" cy="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 xmlns:a16="http://schemas.microsoft.com/office/drawing/2014/main" id="{7082ECF9-4119-4065-87C7-ED6742E7EB41}"/>
                </a:ext>
              </a:extLst>
            </p:cNvPr>
            <p:cNvSpPr/>
            <p:nvPr/>
          </p:nvSpPr>
          <p:spPr>
            <a:xfrm>
              <a:off x="12812531" y="6286203"/>
              <a:ext cx="2716629" cy="27166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0" name="Oval 49">
              <a:extLst>
                <a:ext uri="{FF2B5EF4-FFF2-40B4-BE49-F238E27FC236}">
                  <a16:creationId xmlns="" xmlns:a16="http://schemas.microsoft.com/office/drawing/2014/main" id="{9BD68990-4664-44D9-BD4F-4521E670AFAC}"/>
                </a:ext>
              </a:extLst>
            </p:cNvPr>
            <p:cNvSpPr/>
            <p:nvPr/>
          </p:nvSpPr>
          <p:spPr>
            <a:xfrm>
              <a:off x="12822241" y="6286205"/>
              <a:ext cx="2716627" cy="27166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1" name="Oval 50">
              <a:extLst>
                <a:ext uri="{FF2B5EF4-FFF2-40B4-BE49-F238E27FC236}">
                  <a16:creationId xmlns="" xmlns:a16="http://schemas.microsoft.com/office/drawing/2014/main" id="{29FB75B0-E803-48C0-89D8-8CCFBC5ACADB}"/>
                </a:ext>
              </a:extLst>
            </p:cNvPr>
            <p:cNvSpPr/>
            <p:nvPr/>
          </p:nvSpPr>
          <p:spPr>
            <a:xfrm>
              <a:off x="10388050" y="8672878"/>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2" name="Oval 51">
              <a:extLst>
                <a:ext uri="{FF2B5EF4-FFF2-40B4-BE49-F238E27FC236}">
                  <a16:creationId xmlns="" xmlns:a16="http://schemas.microsoft.com/office/drawing/2014/main" id="{D8874FE2-CCA3-4BFF-8933-0D1057543900}"/>
                </a:ext>
              </a:extLst>
            </p:cNvPr>
            <p:cNvSpPr/>
            <p:nvPr/>
          </p:nvSpPr>
          <p:spPr>
            <a:xfrm>
              <a:off x="10394514" y="8672879"/>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3" name="Oval 52">
              <a:extLst>
                <a:ext uri="{FF2B5EF4-FFF2-40B4-BE49-F238E27FC236}">
                  <a16:creationId xmlns="" xmlns:a16="http://schemas.microsoft.com/office/drawing/2014/main" id="{52BB83F6-7066-4C94-B8B7-C7F1A2164790}"/>
                </a:ext>
              </a:extLst>
            </p:cNvPr>
            <p:cNvSpPr/>
            <p:nvPr/>
          </p:nvSpPr>
          <p:spPr>
            <a:xfrm>
              <a:off x="11602910"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4" name="Oval 53">
              <a:extLst>
                <a:ext uri="{FF2B5EF4-FFF2-40B4-BE49-F238E27FC236}">
                  <a16:creationId xmlns="" xmlns:a16="http://schemas.microsoft.com/office/drawing/2014/main" id="{3F40785C-A29B-4069-816E-ECB3302BE274}"/>
                </a:ext>
              </a:extLst>
            </p:cNvPr>
            <p:cNvSpPr/>
            <p:nvPr/>
          </p:nvSpPr>
          <p:spPr>
            <a:xfrm>
              <a:off x="11607187"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5" name="Oval 54">
              <a:extLst>
                <a:ext uri="{FF2B5EF4-FFF2-40B4-BE49-F238E27FC236}">
                  <a16:creationId xmlns="" xmlns:a16="http://schemas.microsoft.com/office/drawing/2014/main" id="{652623CA-D3E7-40FD-AEF5-6FB21DB0390B}"/>
                </a:ext>
              </a:extLst>
            </p:cNvPr>
            <p:cNvSpPr/>
            <p:nvPr/>
          </p:nvSpPr>
          <p:spPr>
            <a:xfrm>
              <a:off x="14221912" y="9414716"/>
              <a:ext cx="871441" cy="8714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6" name="Oval 55">
              <a:extLst>
                <a:ext uri="{FF2B5EF4-FFF2-40B4-BE49-F238E27FC236}">
                  <a16:creationId xmlns="" xmlns:a16="http://schemas.microsoft.com/office/drawing/2014/main" id="{2B1F3A5F-9ED3-4C42-846F-D787AA2CFD48}"/>
                </a:ext>
              </a:extLst>
            </p:cNvPr>
            <p:cNvSpPr/>
            <p:nvPr/>
          </p:nvSpPr>
          <p:spPr>
            <a:xfrm>
              <a:off x="14103888" y="9293578"/>
              <a:ext cx="1113720" cy="1113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7" name="Oval 56">
              <a:extLst>
                <a:ext uri="{FF2B5EF4-FFF2-40B4-BE49-F238E27FC236}">
                  <a16:creationId xmlns="" xmlns:a16="http://schemas.microsoft.com/office/drawing/2014/main" id="{4BDA32E6-07D7-4C3A-8438-D95F1FF46662}"/>
                </a:ext>
              </a:extLst>
            </p:cNvPr>
            <p:cNvSpPr/>
            <p:nvPr/>
          </p:nvSpPr>
          <p:spPr>
            <a:xfrm>
              <a:off x="833612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8" name="Oval 57">
              <a:extLst>
                <a:ext uri="{FF2B5EF4-FFF2-40B4-BE49-F238E27FC236}">
                  <a16:creationId xmlns="" xmlns:a16="http://schemas.microsoft.com/office/drawing/2014/main" id="{8D673492-BF8D-479B-ACF9-63E6ECB3E404}"/>
                </a:ext>
              </a:extLst>
            </p:cNvPr>
            <p:cNvSpPr/>
            <p:nvPr/>
          </p:nvSpPr>
          <p:spPr>
            <a:xfrm>
              <a:off x="831674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grpSp>
          <p:nvGrpSpPr>
            <p:cNvPr id="59" name="Group 58">
              <a:extLst>
                <a:ext uri="{FF2B5EF4-FFF2-40B4-BE49-F238E27FC236}">
                  <a16:creationId xmlns="" xmlns:a16="http://schemas.microsoft.com/office/drawing/2014/main" id="{15A5FCD7-700F-4C23-95C3-FB3E8C5F430D}"/>
                </a:ext>
              </a:extLst>
            </p:cNvPr>
            <p:cNvGrpSpPr/>
            <p:nvPr/>
          </p:nvGrpSpPr>
          <p:grpSpPr>
            <a:xfrm>
              <a:off x="13862765" y="7255307"/>
              <a:ext cx="593360" cy="593358"/>
              <a:chOff x="4319588" y="2492375"/>
              <a:chExt cx="287338" cy="287338"/>
            </a:xfrm>
            <a:solidFill>
              <a:schemeClr val="bg1"/>
            </a:solidFill>
          </p:grpSpPr>
          <p:sp>
            <p:nvSpPr>
              <p:cNvPr id="81" name="Freeform 372">
                <a:extLst>
                  <a:ext uri="{FF2B5EF4-FFF2-40B4-BE49-F238E27FC236}">
                    <a16:creationId xmlns="" xmlns:a16="http://schemas.microsoft.com/office/drawing/2014/main" id="{5DF2CCBC-5EB4-4F30-853C-3EAAE4B5F43B}"/>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2" name="Freeform 373">
                <a:extLst>
                  <a:ext uri="{FF2B5EF4-FFF2-40B4-BE49-F238E27FC236}">
                    <a16:creationId xmlns="" xmlns:a16="http://schemas.microsoft.com/office/drawing/2014/main" id="{A7E9E3BE-2A63-4B2D-B921-203AFD019798}"/>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nvGrpSpPr>
            <p:cNvPr id="60" name="Group 59">
              <a:extLst>
                <a:ext uri="{FF2B5EF4-FFF2-40B4-BE49-F238E27FC236}">
                  <a16:creationId xmlns="" xmlns:a16="http://schemas.microsoft.com/office/drawing/2014/main" id="{ADD0D785-2D53-4D7C-BF20-BF9706D8E381}"/>
                </a:ext>
              </a:extLst>
            </p:cNvPr>
            <p:cNvGrpSpPr/>
            <p:nvPr/>
          </p:nvGrpSpPr>
          <p:grpSpPr>
            <a:xfrm>
              <a:off x="8596348" y="7866865"/>
              <a:ext cx="568486" cy="570978"/>
              <a:chOff x="9161458" y="1803401"/>
              <a:chExt cx="360368" cy="361949"/>
            </a:xfrm>
            <a:solidFill>
              <a:schemeClr val="bg1"/>
            </a:solidFill>
          </p:grpSpPr>
          <p:sp>
            <p:nvSpPr>
              <p:cNvPr id="76" name="Freeform 101">
                <a:extLst>
                  <a:ext uri="{FF2B5EF4-FFF2-40B4-BE49-F238E27FC236}">
                    <a16:creationId xmlns="" xmlns:a16="http://schemas.microsoft.com/office/drawing/2014/main" id="{01F0682E-3587-477B-97E1-03A7B80ABA93}"/>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7" name="Freeform 102">
                <a:extLst>
                  <a:ext uri="{FF2B5EF4-FFF2-40B4-BE49-F238E27FC236}">
                    <a16:creationId xmlns="" xmlns:a16="http://schemas.microsoft.com/office/drawing/2014/main" id="{311CA8EE-E6BE-42A7-8FD8-D64BC1208F25}"/>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8" name="Freeform 103">
                <a:extLst>
                  <a:ext uri="{FF2B5EF4-FFF2-40B4-BE49-F238E27FC236}">
                    <a16:creationId xmlns="" xmlns:a16="http://schemas.microsoft.com/office/drawing/2014/main" id="{691E58D9-77BD-45A9-BC49-231FCF983A99}"/>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9" name="Freeform 104">
                <a:extLst>
                  <a:ext uri="{FF2B5EF4-FFF2-40B4-BE49-F238E27FC236}">
                    <a16:creationId xmlns="" xmlns:a16="http://schemas.microsoft.com/office/drawing/2014/main" id="{FB396645-0E90-4B82-828A-11E492A0DB76}"/>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80" name="Freeform 105">
                <a:extLst>
                  <a:ext uri="{FF2B5EF4-FFF2-40B4-BE49-F238E27FC236}">
                    <a16:creationId xmlns="" xmlns:a16="http://schemas.microsoft.com/office/drawing/2014/main" id="{5CF51597-695C-4292-A1E9-12A806CE9E4D}"/>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1" name="Group 60">
              <a:extLst>
                <a:ext uri="{FF2B5EF4-FFF2-40B4-BE49-F238E27FC236}">
                  <a16:creationId xmlns="" xmlns:a16="http://schemas.microsoft.com/office/drawing/2014/main" id="{EC42BA22-2EC6-4CF2-B847-4E417C3FB881}"/>
                </a:ext>
              </a:extLst>
            </p:cNvPr>
            <p:cNvGrpSpPr/>
            <p:nvPr/>
          </p:nvGrpSpPr>
          <p:grpSpPr>
            <a:xfrm>
              <a:off x="14331701" y="9510646"/>
              <a:ext cx="677628" cy="647778"/>
              <a:chOff x="4833935" y="3983047"/>
              <a:chExt cx="360361" cy="344489"/>
            </a:xfrm>
            <a:solidFill>
              <a:schemeClr val="bg1"/>
            </a:solidFill>
          </p:grpSpPr>
          <p:sp>
            <p:nvSpPr>
              <p:cNvPr id="72" name="Freeform 170">
                <a:extLst>
                  <a:ext uri="{FF2B5EF4-FFF2-40B4-BE49-F238E27FC236}">
                    <a16:creationId xmlns="" xmlns:a16="http://schemas.microsoft.com/office/drawing/2014/main" id="{6FE438FB-DD17-49FD-AF28-794DB12544CF}"/>
                  </a:ext>
                </a:extLst>
              </p:cNvPr>
              <p:cNvSpPr>
                <a:spLocks/>
              </p:cNvSpPr>
              <p:nvPr/>
            </p:nvSpPr>
            <p:spPr bwMode="auto">
              <a:xfrm>
                <a:off x="4833935" y="4179900"/>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3" name="Freeform 171">
                <a:extLst>
                  <a:ext uri="{FF2B5EF4-FFF2-40B4-BE49-F238E27FC236}">
                    <a16:creationId xmlns="" xmlns:a16="http://schemas.microsoft.com/office/drawing/2014/main" id="{7E391089-61A4-4152-9FA4-DD5F72D2705B}"/>
                  </a:ext>
                </a:extLst>
              </p:cNvPr>
              <p:cNvSpPr>
                <a:spLocks/>
              </p:cNvSpPr>
              <p:nvPr/>
            </p:nvSpPr>
            <p:spPr bwMode="auto">
              <a:xfrm>
                <a:off x="4916483" y="419418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4" name="Freeform 172">
                <a:extLst>
                  <a:ext uri="{FF2B5EF4-FFF2-40B4-BE49-F238E27FC236}">
                    <a16:creationId xmlns="" xmlns:a16="http://schemas.microsoft.com/office/drawing/2014/main" id="{F25A9F0B-6AA2-4BE4-937C-04B18056F421}"/>
                  </a:ext>
                </a:extLst>
              </p:cNvPr>
              <p:cNvSpPr>
                <a:spLocks noEditPoints="1"/>
              </p:cNvSpPr>
              <p:nvPr/>
            </p:nvSpPr>
            <p:spPr bwMode="auto">
              <a:xfrm>
                <a:off x="5037140" y="3983047"/>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5" name="Freeform 173">
                <a:extLst>
                  <a:ext uri="{FF2B5EF4-FFF2-40B4-BE49-F238E27FC236}">
                    <a16:creationId xmlns="" xmlns:a16="http://schemas.microsoft.com/office/drawing/2014/main" id="{0AC8E7E3-730D-4BD4-83B2-4E7693E6D33E}"/>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3" name="Group 62">
              <a:extLst>
                <a:ext uri="{FF2B5EF4-FFF2-40B4-BE49-F238E27FC236}">
                  <a16:creationId xmlns="" xmlns:a16="http://schemas.microsoft.com/office/drawing/2014/main" id="{B4BFD8B6-B8F2-403F-A869-5D10BE981913}"/>
                </a:ext>
              </a:extLst>
            </p:cNvPr>
            <p:cNvGrpSpPr/>
            <p:nvPr/>
          </p:nvGrpSpPr>
          <p:grpSpPr>
            <a:xfrm>
              <a:off x="10971649" y="9248753"/>
              <a:ext cx="659988" cy="662894"/>
              <a:chOff x="5554663" y="3971925"/>
              <a:chExt cx="360362" cy="361951"/>
            </a:xfrm>
            <a:solidFill>
              <a:schemeClr val="bg1"/>
            </a:solidFill>
          </p:grpSpPr>
          <p:sp>
            <p:nvSpPr>
              <p:cNvPr id="70" name="Freeform 175">
                <a:extLst>
                  <a:ext uri="{FF2B5EF4-FFF2-40B4-BE49-F238E27FC236}">
                    <a16:creationId xmlns="" xmlns:a16="http://schemas.microsoft.com/office/drawing/2014/main" id="{8855F51E-1A47-4EFD-A207-6C668EC18D07}"/>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sp>
            <p:nvSpPr>
              <p:cNvPr id="71" name="Freeform 176">
                <a:extLst>
                  <a:ext uri="{FF2B5EF4-FFF2-40B4-BE49-F238E27FC236}">
                    <a16:creationId xmlns="" xmlns:a16="http://schemas.microsoft.com/office/drawing/2014/main" id="{364E8E6B-5F24-47FD-B4DE-43A8C63D0408}"/>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grpSp>
        <p:grpSp>
          <p:nvGrpSpPr>
            <p:cNvPr id="64" name="Group 63">
              <a:extLst>
                <a:ext uri="{FF2B5EF4-FFF2-40B4-BE49-F238E27FC236}">
                  <a16:creationId xmlns="" xmlns:a16="http://schemas.microsoft.com/office/drawing/2014/main" id="{428BBF5B-E468-4009-8978-8C20DED33475}"/>
                </a:ext>
              </a:extLst>
            </p:cNvPr>
            <p:cNvGrpSpPr/>
            <p:nvPr/>
          </p:nvGrpSpPr>
          <p:grpSpPr>
            <a:xfrm>
              <a:off x="11992585" y="11671416"/>
              <a:ext cx="568486" cy="570978"/>
              <a:chOff x="9161458" y="1803401"/>
              <a:chExt cx="360368" cy="361949"/>
            </a:xfrm>
            <a:solidFill>
              <a:schemeClr val="bg1"/>
            </a:solidFill>
          </p:grpSpPr>
          <p:sp>
            <p:nvSpPr>
              <p:cNvPr id="65" name="Freeform 101">
                <a:extLst>
                  <a:ext uri="{FF2B5EF4-FFF2-40B4-BE49-F238E27FC236}">
                    <a16:creationId xmlns="" xmlns:a16="http://schemas.microsoft.com/office/drawing/2014/main" id="{92A688B5-9598-4328-892A-4011576E7326}"/>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6" name="Freeform 102">
                <a:extLst>
                  <a:ext uri="{FF2B5EF4-FFF2-40B4-BE49-F238E27FC236}">
                    <a16:creationId xmlns="" xmlns:a16="http://schemas.microsoft.com/office/drawing/2014/main" id="{D15E60C1-2D26-417E-9EB1-D245D7BE981F}"/>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7" name="Freeform 103">
                <a:extLst>
                  <a:ext uri="{FF2B5EF4-FFF2-40B4-BE49-F238E27FC236}">
                    <a16:creationId xmlns="" xmlns:a16="http://schemas.microsoft.com/office/drawing/2014/main" id="{9598EDC9-A639-48F4-B57B-2F0EFB98DB75}"/>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8" name="Freeform 104">
                <a:extLst>
                  <a:ext uri="{FF2B5EF4-FFF2-40B4-BE49-F238E27FC236}">
                    <a16:creationId xmlns="" xmlns:a16="http://schemas.microsoft.com/office/drawing/2014/main" id="{997C205C-0CBD-43AF-B79B-67373FCEE84F}"/>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9" name="Freeform 105">
                <a:extLst>
                  <a:ext uri="{FF2B5EF4-FFF2-40B4-BE49-F238E27FC236}">
                    <a16:creationId xmlns="" xmlns:a16="http://schemas.microsoft.com/office/drawing/2014/main" id="{F3F069BF-A0EF-42F1-AFEC-A255AD4680FB}"/>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spTree>
    <p:extLst>
      <p:ext uri="{BB962C8B-B14F-4D97-AF65-F5344CB8AC3E}">
        <p14:creationId xmlns:p14="http://schemas.microsoft.com/office/powerpoint/2010/main" val="1180412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5448264" y="511095"/>
            <a:ext cx="1295547"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KNN</a:t>
            </a:r>
          </a:p>
        </p:txBody>
      </p:sp>
      <p:pic>
        <p:nvPicPr>
          <p:cNvPr id="13314" name="Picture 2">
            <a:extLst>
              <a:ext uri="{FF2B5EF4-FFF2-40B4-BE49-F238E27FC236}">
                <a16:creationId xmlns="" xmlns:a16="http://schemas.microsoft.com/office/drawing/2014/main" id="{98BE55D7-6621-4E27-B8E8-6B8B62026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68" y="1685925"/>
            <a:ext cx="3154363" cy="246459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 xmlns:a16="http://schemas.microsoft.com/office/drawing/2014/main" id="{2B554C1B-7717-4A96-8180-92470370E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808" y="1685925"/>
            <a:ext cx="3224676" cy="246459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 xmlns:a16="http://schemas.microsoft.com/office/drawing/2014/main" id="{5632861F-5D75-4B54-886A-C92D9FB38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63" y="4208810"/>
            <a:ext cx="4362450" cy="22086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DE883A1D-C1B8-4ECA-B7A9-4F1D093A7435}"/>
              </a:ext>
            </a:extLst>
          </p:cNvPr>
          <p:cNvSpPr/>
          <p:nvPr/>
        </p:nvSpPr>
        <p:spPr>
          <a:xfrm>
            <a:off x="285968" y="1514475"/>
            <a:ext cx="6706970" cy="4953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cxnSp>
        <p:nvCxnSpPr>
          <p:cNvPr id="8" name="Straight Connector 7">
            <a:extLst>
              <a:ext uri="{FF2B5EF4-FFF2-40B4-BE49-F238E27FC236}">
                <a16:creationId xmlns="" xmlns:a16="http://schemas.microsoft.com/office/drawing/2014/main" id="{8A7044A6-BB95-4873-A3C5-E69B0269C288}"/>
              </a:ext>
            </a:extLst>
          </p:cNvPr>
          <p:cNvCxnSpPr>
            <a:cxnSpLocks/>
          </p:cNvCxnSpPr>
          <p:nvPr/>
        </p:nvCxnSpPr>
        <p:spPr>
          <a:xfrm>
            <a:off x="3601353" y="1524000"/>
            <a:ext cx="0" cy="2676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765A3533-2E2C-48D8-80A3-0DBEBF5F1A6C}"/>
              </a:ext>
            </a:extLst>
          </p:cNvPr>
          <p:cNvCxnSpPr>
            <a:cxnSpLocks/>
          </p:cNvCxnSpPr>
          <p:nvPr/>
        </p:nvCxnSpPr>
        <p:spPr>
          <a:xfrm>
            <a:off x="285968" y="4200525"/>
            <a:ext cx="670697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39960ED0-C665-403C-8C01-8D08F84CAC3E}"/>
              </a:ext>
            </a:extLst>
          </p:cNvPr>
          <p:cNvSpPr/>
          <p:nvPr/>
        </p:nvSpPr>
        <p:spPr>
          <a:xfrm>
            <a:off x="7230160" y="1524000"/>
            <a:ext cx="4616602" cy="2308324"/>
          </a:xfrm>
          <a:prstGeom prst="rect">
            <a:avLst/>
          </a:prstGeom>
          <a:ln>
            <a:solidFill>
              <a:schemeClr val="bg1">
                <a:lumMod val="85000"/>
              </a:schemeClr>
            </a:solidFill>
          </a:ln>
        </p:spPr>
        <p:txBody>
          <a:bodyPr wrap="square">
            <a:spAutoFit/>
          </a:bodyPr>
          <a:lstStyle/>
          <a:p>
            <a:pPr algn="l">
              <a:lnSpc>
                <a:spcPct val="150000"/>
              </a:lnSpc>
            </a:pPr>
            <a:r>
              <a:rPr lang="en-US" sz="1600" b="1" dirty="0">
                <a:solidFill>
                  <a:srgbClr val="000000"/>
                </a:solidFill>
                <a:latin typeface="Avenir Book"/>
              </a:rPr>
              <a:t>CONCEPT - KNN</a:t>
            </a:r>
          </a:p>
          <a:p>
            <a:pPr marL="257175" indent="-257175">
              <a:lnSpc>
                <a:spcPct val="150000"/>
              </a:lnSpc>
              <a:buFont typeface="+mj-lt"/>
              <a:buAutoNum type="arabicPeriod"/>
            </a:pPr>
            <a:r>
              <a:rPr lang="en-US" sz="1600" dirty="0">
                <a:solidFill>
                  <a:srgbClr val="000000"/>
                </a:solidFill>
                <a:latin typeface="Avenir Book"/>
              </a:rPr>
              <a:t>The KNN algorithm assumes that similar things exist in close proximity. In other words, similar things are near to each other. </a:t>
            </a:r>
          </a:p>
          <a:p>
            <a:pPr marL="257175" indent="-257175">
              <a:lnSpc>
                <a:spcPct val="150000"/>
              </a:lnSpc>
              <a:buFont typeface="+mj-lt"/>
              <a:buAutoNum type="arabicPeriod"/>
            </a:pPr>
            <a:r>
              <a:rPr lang="en-US" sz="1600" dirty="0">
                <a:solidFill>
                  <a:srgbClr val="000000"/>
                </a:solidFill>
                <a:latin typeface="Avenir Book"/>
              </a:rPr>
              <a:t>As shown in the graphs on the left, the best value of n_neighbor is 20 with 91.38%</a:t>
            </a:r>
          </a:p>
        </p:txBody>
      </p:sp>
    </p:spTree>
    <p:extLst>
      <p:ext uri="{BB962C8B-B14F-4D97-AF65-F5344CB8AC3E}">
        <p14:creationId xmlns:p14="http://schemas.microsoft.com/office/powerpoint/2010/main" val="406811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4583751"/>
            <a:ext cx="7206543" cy="1862048"/>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Support Vector Machine</a:t>
            </a:r>
          </a:p>
        </p:txBody>
      </p:sp>
      <p:grpSp>
        <p:nvGrpSpPr>
          <p:cNvPr id="6" name="Group 5">
            <a:extLst>
              <a:ext uri="{FF2B5EF4-FFF2-40B4-BE49-F238E27FC236}">
                <a16:creationId xmlns="" xmlns:a16="http://schemas.microsoft.com/office/drawing/2014/main" id="{BCDFC636-6C1D-4076-9844-8708B159FD60}"/>
              </a:ext>
            </a:extLst>
          </p:cNvPr>
          <p:cNvGrpSpPr/>
          <p:nvPr/>
        </p:nvGrpSpPr>
        <p:grpSpPr>
          <a:xfrm>
            <a:off x="446738" y="448342"/>
            <a:ext cx="5727050" cy="4714208"/>
            <a:chOff x="204501" y="706184"/>
            <a:chExt cx="10324793" cy="8036433"/>
          </a:xfrm>
        </p:grpSpPr>
        <p:grpSp>
          <p:nvGrpSpPr>
            <p:cNvPr id="4" name="Group 3">
              <a:extLst>
                <a:ext uri="{FF2B5EF4-FFF2-40B4-BE49-F238E27FC236}">
                  <a16:creationId xmlns="" xmlns:a16="http://schemas.microsoft.com/office/drawing/2014/main" id="{D909E8AD-1261-4F72-BD23-CF1BF9904B56}"/>
                </a:ext>
              </a:extLst>
            </p:cNvPr>
            <p:cNvGrpSpPr/>
            <p:nvPr/>
          </p:nvGrpSpPr>
          <p:grpSpPr>
            <a:xfrm>
              <a:off x="204501" y="706184"/>
              <a:ext cx="10324793" cy="8036433"/>
              <a:chOff x="743969" y="915734"/>
              <a:chExt cx="10324793" cy="8036433"/>
            </a:xfrm>
          </p:grpSpPr>
          <p:sp>
            <p:nvSpPr>
              <p:cNvPr id="130" name="Oval 129">
                <a:extLst>
                  <a:ext uri="{FF2B5EF4-FFF2-40B4-BE49-F238E27FC236}">
                    <a16:creationId xmlns="" xmlns:a16="http://schemas.microsoft.com/office/drawing/2014/main" id="{A4C95DA7-2939-6E48-A4AA-5AC70F9771E0}"/>
                  </a:ext>
                </a:extLst>
              </p:cNvPr>
              <p:cNvSpPr/>
              <p:nvPr/>
            </p:nvSpPr>
            <p:spPr>
              <a:xfrm>
                <a:off x="4671176" y="3699917"/>
                <a:ext cx="2470378" cy="24703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1" name="Triangle 50">
                <a:extLst>
                  <a:ext uri="{FF2B5EF4-FFF2-40B4-BE49-F238E27FC236}">
                    <a16:creationId xmlns="" xmlns:a16="http://schemas.microsoft.com/office/drawing/2014/main" id="{A0D9D573-9991-BD4C-9610-7529C79F38D0}"/>
                  </a:ext>
                </a:extLst>
              </p:cNvPr>
              <p:cNvSpPr/>
              <p:nvPr/>
            </p:nvSpPr>
            <p:spPr>
              <a:xfrm>
                <a:off x="1614937" y="1681937"/>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3" name="Hexagon 132">
                <a:extLst>
                  <a:ext uri="{FF2B5EF4-FFF2-40B4-BE49-F238E27FC236}">
                    <a16:creationId xmlns="" xmlns:a16="http://schemas.microsoft.com/office/drawing/2014/main" id="{2B15FD79-18F0-CE42-8491-6A0EB3738090}"/>
                  </a:ext>
                </a:extLst>
              </p:cNvPr>
              <p:cNvSpPr/>
              <p:nvPr/>
            </p:nvSpPr>
            <p:spPr>
              <a:xfrm rot="5400000">
                <a:off x="2620729" y="560079"/>
                <a:ext cx="6571276" cy="8701300"/>
              </a:xfrm>
              <a:prstGeom prst="hexagon">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6" name="Triangle 67">
                <a:extLst>
                  <a:ext uri="{FF2B5EF4-FFF2-40B4-BE49-F238E27FC236}">
                    <a16:creationId xmlns="" xmlns:a16="http://schemas.microsoft.com/office/drawing/2014/main" id="{BCC00398-8046-F643-811A-9F025E06A65B}"/>
                  </a:ext>
                </a:extLst>
              </p:cNvPr>
              <p:cNvSpPr/>
              <p:nvPr/>
            </p:nvSpPr>
            <p:spPr>
              <a:xfrm rot="10800000">
                <a:off x="1614937" y="3340104"/>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7" name="Oval 136">
                <a:extLst>
                  <a:ext uri="{FF2B5EF4-FFF2-40B4-BE49-F238E27FC236}">
                    <a16:creationId xmlns="" xmlns:a16="http://schemas.microsoft.com/office/drawing/2014/main" id="{24CB54E5-1B63-D34F-8189-CB8C9074531D}"/>
                  </a:ext>
                </a:extLst>
              </p:cNvPr>
              <p:cNvSpPr/>
              <p:nvPr/>
            </p:nvSpPr>
            <p:spPr>
              <a:xfrm>
                <a:off x="5026497" y="915734"/>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8" name="Oval 137">
                <a:extLst>
                  <a:ext uri="{FF2B5EF4-FFF2-40B4-BE49-F238E27FC236}">
                    <a16:creationId xmlns="" xmlns:a16="http://schemas.microsoft.com/office/drawing/2014/main" id="{93F9A175-E578-154E-8C1F-9D4C672505B5}"/>
                  </a:ext>
                </a:extLst>
              </p:cNvPr>
              <p:cNvSpPr/>
              <p:nvPr/>
            </p:nvSpPr>
            <p:spPr>
              <a:xfrm>
                <a:off x="5026497" y="7192430"/>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9" name="Oval 138">
                <a:extLst>
                  <a:ext uri="{FF2B5EF4-FFF2-40B4-BE49-F238E27FC236}">
                    <a16:creationId xmlns="" xmlns:a16="http://schemas.microsoft.com/office/drawing/2014/main" id="{117605F1-351E-104A-A1F3-5B8C047592BF}"/>
                  </a:ext>
                </a:extLst>
              </p:cNvPr>
              <p:cNvSpPr/>
              <p:nvPr/>
            </p:nvSpPr>
            <p:spPr>
              <a:xfrm>
                <a:off x="9309025"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0" name="Oval 139">
                <a:extLst>
                  <a:ext uri="{FF2B5EF4-FFF2-40B4-BE49-F238E27FC236}">
                    <a16:creationId xmlns="" xmlns:a16="http://schemas.microsoft.com/office/drawing/2014/main" id="{C0C02317-9E59-7B46-A32F-E5A3E0F0D3B4}"/>
                  </a:ext>
                </a:extLst>
              </p:cNvPr>
              <p:cNvSpPr/>
              <p:nvPr/>
            </p:nvSpPr>
            <p:spPr>
              <a:xfrm>
                <a:off x="9309025"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1" name="Oval 140">
                <a:extLst>
                  <a:ext uri="{FF2B5EF4-FFF2-40B4-BE49-F238E27FC236}">
                    <a16:creationId xmlns="" xmlns:a16="http://schemas.microsoft.com/office/drawing/2014/main" id="{42E6E3F5-443A-214A-8CD4-66FD3FE8DB12}"/>
                  </a:ext>
                </a:extLst>
              </p:cNvPr>
              <p:cNvSpPr/>
              <p:nvPr/>
            </p:nvSpPr>
            <p:spPr>
              <a:xfrm>
                <a:off x="743969"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2" name="Oval 141">
                <a:extLst>
                  <a:ext uri="{FF2B5EF4-FFF2-40B4-BE49-F238E27FC236}">
                    <a16:creationId xmlns="" xmlns:a16="http://schemas.microsoft.com/office/drawing/2014/main" id="{FCECCCF0-95B4-6743-B45E-9DDFAB13A41C}"/>
                  </a:ext>
                </a:extLst>
              </p:cNvPr>
              <p:cNvSpPr/>
              <p:nvPr/>
            </p:nvSpPr>
            <p:spPr>
              <a:xfrm>
                <a:off x="743969"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grpSp>
        <p:grpSp>
          <p:nvGrpSpPr>
            <p:cNvPr id="5" name="Group 4">
              <a:extLst>
                <a:ext uri="{FF2B5EF4-FFF2-40B4-BE49-F238E27FC236}">
                  <a16:creationId xmlns="" xmlns:a16="http://schemas.microsoft.com/office/drawing/2014/main" id="{6AD39CEF-8513-4CCC-962D-3BD2EAC36B7A}"/>
                </a:ext>
              </a:extLst>
            </p:cNvPr>
            <p:cNvGrpSpPr/>
            <p:nvPr/>
          </p:nvGrpSpPr>
          <p:grpSpPr>
            <a:xfrm>
              <a:off x="5087511" y="1283122"/>
              <a:ext cx="684000" cy="648000"/>
              <a:chOff x="13793362" y="1492673"/>
              <a:chExt cx="574093" cy="555043"/>
            </a:xfrm>
          </p:grpSpPr>
          <p:sp>
            <p:nvSpPr>
              <p:cNvPr id="149" name="Forma libre 285">
                <a:extLst>
                  <a:ext uri="{FF2B5EF4-FFF2-40B4-BE49-F238E27FC236}">
                    <a16:creationId xmlns="" xmlns:a16="http://schemas.microsoft.com/office/drawing/2014/main" id="{06BC20C8-63CC-4620-B38E-8B86B01E3771}"/>
                  </a:ext>
                </a:extLst>
              </p:cNvPr>
              <p:cNvSpPr/>
              <p:nvPr/>
            </p:nvSpPr>
            <p:spPr>
              <a:xfrm>
                <a:off x="13793362" y="1492673"/>
                <a:ext cx="495568" cy="495568"/>
              </a:xfrm>
              <a:custGeom>
                <a:avLst/>
                <a:gdLst>
                  <a:gd name="connsiteX0" fmla="*/ 245812 w 517651"/>
                  <a:gd name="connsiteY0" fmla="*/ 436157 h 517651"/>
                  <a:gd name="connsiteX1" fmla="*/ 436254 w 517651"/>
                  <a:gd name="connsiteY1" fmla="*/ 245757 h 517651"/>
                  <a:gd name="connsiteX2" fmla="*/ 498982 w 517651"/>
                  <a:gd name="connsiteY2" fmla="*/ 256568 h 517651"/>
                  <a:gd name="connsiteX3" fmla="*/ 503472 w 517651"/>
                  <a:gd name="connsiteY3" fmla="*/ 257325 h 517651"/>
                  <a:gd name="connsiteX4" fmla="*/ 504004 w 517651"/>
                  <a:gd name="connsiteY4" fmla="*/ 257325 h 517651"/>
                  <a:gd name="connsiteX5" fmla="*/ 517607 w 517651"/>
                  <a:gd name="connsiteY5" fmla="*/ 243725 h 517651"/>
                  <a:gd name="connsiteX6" fmla="*/ 516783 w 517651"/>
                  <a:gd name="connsiteY6" fmla="*/ 238997 h 517651"/>
                  <a:gd name="connsiteX7" fmla="*/ 259415 w 517651"/>
                  <a:gd name="connsiteY7" fmla="*/ 956 h 517651"/>
                  <a:gd name="connsiteX8" fmla="*/ 956 w 517651"/>
                  <a:gd name="connsiteY8" fmla="*/ 259358 h 517651"/>
                  <a:gd name="connsiteX9" fmla="*/ 242915 w 517651"/>
                  <a:gd name="connsiteY9" fmla="*/ 516948 h 517651"/>
                  <a:gd name="connsiteX10" fmla="*/ 243766 w 517651"/>
                  <a:gd name="connsiteY10" fmla="*/ 516975 h 517651"/>
                  <a:gd name="connsiteX11" fmla="*/ 254606 w 517651"/>
                  <a:gd name="connsiteY11" fmla="*/ 511595 h 517651"/>
                  <a:gd name="connsiteX12" fmla="*/ 256598 w 517651"/>
                  <a:gd name="connsiteY12" fmla="*/ 498899 h 517651"/>
                  <a:gd name="connsiteX13" fmla="*/ 245812 w 517651"/>
                  <a:gd name="connsiteY13" fmla="*/ 436157 h 517651"/>
                  <a:gd name="connsiteX14" fmla="*/ 187372 w 517651"/>
                  <a:gd name="connsiteY14" fmla="*/ 350573 h 517651"/>
                  <a:gd name="connsiteX15" fmla="*/ 177756 w 517651"/>
                  <a:gd name="connsiteY15" fmla="*/ 354557 h 517651"/>
                  <a:gd name="connsiteX16" fmla="*/ 168140 w 517651"/>
                  <a:gd name="connsiteY16" fmla="*/ 350573 h 517651"/>
                  <a:gd name="connsiteX17" fmla="*/ 168140 w 517651"/>
                  <a:gd name="connsiteY17" fmla="*/ 331342 h 517651"/>
                  <a:gd name="connsiteX18" fmla="*/ 245757 w 517651"/>
                  <a:gd name="connsiteY18" fmla="*/ 253726 h 517651"/>
                  <a:gd name="connsiteX19" fmla="*/ 245757 w 517651"/>
                  <a:gd name="connsiteY19" fmla="*/ 96157 h 517651"/>
                  <a:gd name="connsiteX20" fmla="*/ 259358 w 517651"/>
                  <a:gd name="connsiteY20" fmla="*/ 82557 h 517651"/>
                  <a:gd name="connsiteX21" fmla="*/ 272958 w 517651"/>
                  <a:gd name="connsiteY21" fmla="*/ 96157 h 517651"/>
                  <a:gd name="connsiteX22" fmla="*/ 272958 w 517651"/>
                  <a:gd name="connsiteY22" fmla="*/ 259358 h 517651"/>
                  <a:gd name="connsiteX23" fmla="*/ 268974 w 517651"/>
                  <a:gd name="connsiteY23" fmla="*/ 268974 h 517651"/>
                  <a:gd name="connsiteX24" fmla="*/ 187372 w 517651"/>
                  <a:gd name="connsiteY24" fmla="*/ 350573 h 51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651" h="517651">
                    <a:moveTo>
                      <a:pt x="245812" y="436157"/>
                    </a:moveTo>
                    <a:cubicBezTo>
                      <a:pt x="245812" y="331170"/>
                      <a:pt x="331255" y="245757"/>
                      <a:pt x="436254" y="245757"/>
                    </a:cubicBezTo>
                    <a:cubicBezTo>
                      <a:pt x="457349" y="245757"/>
                      <a:pt x="478445" y="249396"/>
                      <a:pt x="498982" y="256568"/>
                    </a:cubicBezTo>
                    <a:cubicBezTo>
                      <a:pt x="500443" y="257073"/>
                      <a:pt x="501958" y="257325"/>
                      <a:pt x="503472" y="257325"/>
                    </a:cubicBezTo>
                    <a:cubicBezTo>
                      <a:pt x="503685" y="257338"/>
                      <a:pt x="503871" y="257325"/>
                      <a:pt x="504004" y="257325"/>
                    </a:cubicBezTo>
                    <a:cubicBezTo>
                      <a:pt x="511523" y="257325"/>
                      <a:pt x="517607" y="251242"/>
                      <a:pt x="517607" y="243725"/>
                    </a:cubicBezTo>
                    <a:cubicBezTo>
                      <a:pt x="517607" y="242065"/>
                      <a:pt x="517315" y="240471"/>
                      <a:pt x="516783" y="238997"/>
                    </a:cubicBezTo>
                    <a:cubicBezTo>
                      <a:pt x="506289" y="105201"/>
                      <a:pt x="393984" y="956"/>
                      <a:pt x="259415" y="956"/>
                    </a:cubicBezTo>
                    <a:cubicBezTo>
                      <a:pt x="116901" y="956"/>
                      <a:pt x="956" y="116876"/>
                      <a:pt x="956" y="259358"/>
                    </a:cubicBezTo>
                    <a:cubicBezTo>
                      <a:pt x="956" y="395212"/>
                      <a:pt x="107230" y="508356"/>
                      <a:pt x="242915" y="516948"/>
                    </a:cubicBezTo>
                    <a:cubicBezTo>
                      <a:pt x="243180" y="516961"/>
                      <a:pt x="243474" y="516975"/>
                      <a:pt x="243766" y="516975"/>
                    </a:cubicBezTo>
                    <a:cubicBezTo>
                      <a:pt x="248016" y="516975"/>
                      <a:pt x="252029" y="514996"/>
                      <a:pt x="254606" y="511595"/>
                    </a:cubicBezTo>
                    <a:cubicBezTo>
                      <a:pt x="257369" y="507969"/>
                      <a:pt x="258113" y="503202"/>
                      <a:pt x="256598" y="498899"/>
                    </a:cubicBezTo>
                    <a:cubicBezTo>
                      <a:pt x="249451" y="478379"/>
                      <a:pt x="245812" y="457261"/>
                      <a:pt x="245812" y="436157"/>
                    </a:cubicBezTo>
                    <a:close/>
                    <a:moveTo>
                      <a:pt x="187372" y="350573"/>
                    </a:moveTo>
                    <a:cubicBezTo>
                      <a:pt x="184716" y="353228"/>
                      <a:pt x="181235" y="354557"/>
                      <a:pt x="177756" y="354557"/>
                    </a:cubicBezTo>
                    <a:cubicBezTo>
                      <a:pt x="174277" y="354557"/>
                      <a:pt x="170797" y="353228"/>
                      <a:pt x="168140" y="350573"/>
                    </a:cubicBezTo>
                    <a:cubicBezTo>
                      <a:pt x="162827" y="345260"/>
                      <a:pt x="162827" y="336653"/>
                      <a:pt x="168140" y="331342"/>
                    </a:cubicBezTo>
                    <a:lnTo>
                      <a:pt x="245757" y="253726"/>
                    </a:lnTo>
                    <a:lnTo>
                      <a:pt x="245757" y="96157"/>
                    </a:lnTo>
                    <a:cubicBezTo>
                      <a:pt x="245757" y="88640"/>
                      <a:pt x="251840" y="82557"/>
                      <a:pt x="259358" y="82557"/>
                    </a:cubicBezTo>
                    <a:cubicBezTo>
                      <a:pt x="266875" y="82557"/>
                      <a:pt x="272958" y="88640"/>
                      <a:pt x="272958" y="96157"/>
                    </a:cubicBezTo>
                    <a:lnTo>
                      <a:pt x="272958" y="259358"/>
                    </a:lnTo>
                    <a:cubicBezTo>
                      <a:pt x="272958" y="262970"/>
                      <a:pt x="271524" y="266424"/>
                      <a:pt x="268974" y="268974"/>
                    </a:cubicBezTo>
                    <a:lnTo>
                      <a:pt x="187372" y="350573"/>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50" name="Forma libre 286">
                <a:extLst>
                  <a:ext uri="{FF2B5EF4-FFF2-40B4-BE49-F238E27FC236}">
                    <a16:creationId xmlns="" xmlns:a16="http://schemas.microsoft.com/office/drawing/2014/main" id="{3E70C806-1440-4510-856D-B99B9D58CCF3}"/>
                  </a:ext>
                </a:extLst>
              </p:cNvPr>
              <p:cNvSpPr/>
              <p:nvPr/>
            </p:nvSpPr>
            <p:spPr>
              <a:xfrm>
                <a:off x="14053758" y="1734019"/>
                <a:ext cx="313697" cy="313697"/>
              </a:xfrm>
              <a:custGeom>
                <a:avLst/>
                <a:gdLst>
                  <a:gd name="connsiteX0" fmla="*/ 164157 w 327676"/>
                  <a:gd name="connsiteY0" fmla="*/ 956 h 327676"/>
                  <a:gd name="connsiteX1" fmla="*/ 956 w 327676"/>
                  <a:gd name="connsiteY1" fmla="*/ 164157 h 327676"/>
                  <a:gd name="connsiteX2" fmla="*/ 164157 w 327676"/>
                  <a:gd name="connsiteY2" fmla="*/ 327357 h 327676"/>
                  <a:gd name="connsiteX3" fmla="*/ 327357 w 327676"/>
                  <a:gd name="connsiteY3" fmla="*/ 164157 h 327676"/>
                  <a:gd name="connsiteX4" fmla="*/ 164157 w 327676"/>
                  <a:gd name="connsiteY4" fmla="*/ 956 h 327676"/>
                  <a:gd name="connsiteX5" fmla="*/ 157357 w 327676"/>
                  <a:gd name="connsiteY5" fmla="*/ 150558 h 327676"/>
                  <a:gd name="connsiteX6" fmla="*/ 170958 w 327676"/>
                  <a:gd name="connsiteY6" fmla="*/ 150558 h 327676"/>
                  <a:gd name="connsiteX7" fmla="*/ 218557 w 327676"/>
                  <a:gd name="connsiteY7" fmla="*/ 198157 h 327676"/>
                  <a:gd name="connsiteX8" fmla="*/ 177757 w 327676"/>
                  <a:gd name="connsiteY8" fmla="*/ 245070 h 327676"/>
                  <a:gd name="connsiteX9" fmla="*/ 177757 w 327676"/>
                  <a:gd name="connsiteY9" fmla="*/ 259358 h 327676"/>
                  <a:gd name="connsiteX10" fmla="*/ 164157 w 327676"/>
                  <a:gd name="connsiteY10" fmla="*/ 272958 h 327676"/>
                  <a:gd name="connsiteX11" fmla="*/ 150556 w 327676"/>
                  <a:gd name="connsiteY11" fmla="*/ 259358 h 327676"/>
                  <a:gd name="connsiteX12" fmla="*/ 150556 w 327676"/>
                  <a:gd name="connsiteY12" fmla="*/ 245757 h 327676"/>
                  <a:gd name="connsiteX13" fmla="*/ 123357 w 327676"/>
                  <a:gd name="connsiteY13" fmla="*/ 245757 h 327676"/>
                  <a:gd name="connsiteX14" fmla="*/ 109756 w 327676"/>
                  <a:gd name="connsiteY14" fmla="*/ 232157 h 327676"/>
                  <a:gd name="connsiteX15" fmla="*/ 123357 w 327676"/>
                  <a:gd name="connsiteY15" fmla="*/ 218556 h 327676"/>
                  <a:gd name="connsiteX16" fmla="*/ 170956 w 327676"/>
                  <a:gd name="connsiteY16" fmla="*/ 218556 h 327676"/>
                  <a:gd name="connsiteX17" fmla="*/ 191356 w 327676"/>
                  <a:gd name="connsiteY17" fmla="*/ 198156 h 327676"/>
                  <a:gd name="connsiteX18" fmla="*/ 170956 w 327676"/>
                  <a:gd name="connsiteY18" fmla="*/ 177756 h 327676"/>
                  <a:gd name="connsiteX19" fmla="*/ 157357 w 327676"/>
                  <a:gd name="connsiteY19" fmla="*/ 177756 h 327676"/>
                  <a:gd name="connsiteX20" fmla="*/ 109757 w 327676"/>
                  <a:gd name="connsiteY20" fmla="*/ 130156 h 327676"/>
                  <a:gd name="connsiteX21" fmla="*/ 150558 w 327676"/>
                  <a:gd name="connsiteY21" fmla="*/ 83244 h 327676"/>
                  <a:gd name="connsiteX22" fmla="*/ 150558 w 327676"/>
                  <a:gd name="connsiteY22" fmla="*/ 68956 h 327676"/>
                  <a:gd name="connsiteX23" fmla="*/ 164158 w 327676"/>
                  <a:gd name="connsiteY23" fmla="*/ 55356 h 327676"/>
                  <a:gd name="connsiteX24" fmla="*/ 177757 w 327676"/>
                  <a:gd name="connsiteY24" fmla="*/ 68957 h 327676"/>
                  <a:gd name="connsiteX25" fmla="*/ 177757 w 327676"/>
                  <a:gd name="connsiteY25" fmla="*/ 82558 h 327676"/>
                  <a:gd name="connsiteX26" fmla="*/ 204957 w 327676"/>
                  <a:gd name="connsiteY26" fmla="*/ 82558 h 327676"/>
                  <a:gd name="connsiteX27" fmla="*/ 218557 w 327676"/>
                  <a:gd name="connsiteY27" fmla="*/ 96158 h 327676"/>
                  <a:gd name="connsiteX28" fmla="*/ 204957 w 327676"/>
                  <a:gd name="connsiteY28" fmla="*/ 109759 h 327676"/>
                  <a:gd name="connsiteX29" fmla="*/ 157357 w 327676"/>
                  <a:gd name="connsiteY29" fmla="*/ 109759 h 327676"/>
                  <a:gd name="connsiteX30" fmla="*/ 136957 w 327676"/>
                  <a:gd name="connsiteY30" fmla="*/ 130159 h 327676"/>
                  <a:gd name="connsiteX31" fmla="*/ 157357 w 327676"/>
                  <a:gd name="connsiteY31" fmla="*/ 150558 h 32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7676" h="327676">
                    <a:moveTo>
                      <a:pt x="164157" y="956"/>
                    </a:moveTo>
                    <a:cubicBezTo>
                      <a:pt x="74163" y="956"/>
                      <a:pt x="956" y="74163"/>
                      <a:pt x="956" y="164157"/>
                    </a:cubicBezTo>
                    <a:cubicBezTo>
                      <a:pt x="956" y="254150"/>
                      <a:pt x="74163" y="327357"/>
                      <a:pt x="164157" y="327357"/>
                    </a:cubicBezTo>
                    <a:cubicBezTo>
                      <a:pt x="254150" y="327357"/>
                      <a:pt x="327357" y="254150"/>
                      <a:pt x="327357" y="164157"/>
                    </a:cubicBezTo>
                    <a:cubicBezTo>
                      <a:pt x="327357" y="74163"/>
                      <a:pt x="254152" y="956"/>
                      <a:pt x="164157" y="956"/>
                    </a:cubicBezTo>
                    <a:close/>
                    <a:moveTo>
                      <a:pt x="157357" y="150558"/>
                    </a:moveTo>
                    <a:lnTo>
                      <a:pt x="170958" y="150558"/>
                    </a:lnTo>
                    <a:cubicBezTo>
                      <a:pt x="197201" y="150558"/>
                      <a:pt x="218557" y="171914"/>
                      <a:pt x="218557" y="198157"/>
                    </a:cubicBezTo>
                    <a:cubicBezTo>
                      <a:pt x="218557" y="222074"/>
                      <a:pt x="200766" y="241737"/>
                      <a:pt x="177757" y="245070"/>
                    </a:cubicBezTo>
                    <a:lnTo>
                      <a:pt x="177757" y="259358"/>
                    </a:lnTo>
                    <a:cubicBezTo>
                      <a:pt x="177757" y="266875"/>
                      <a:pt x="171674" y="272958"/>
                      <a:pt x="164157" y="272958"/>
                    </a:cubicBezTo>
                    <a:cubicBezTo>
                      <a:pt x="156639" y="272958"/>
                      <a:pt x="150556" y="266875"/>
                      <a:pt x="150556" y="259358"/>
                    </a:cubicBezTo>
                    <a:lnTo>
                      <a:pt x="150556" y="245757"/>
                    </a:lnTo>
                    <a:lnTo>
                      <a:pt x="123357" y="245757"/>
                    </a:lnTo>
                    <a:cubicBezTo>
                      <a:pt x="115839" y="245757"/>
                      <a:pt x="109756" y="239674"/>
                      <a:pt x="109756" y="232157"/>
                    </a:cubicBezTo>
                    <a:cubicBezTo>
                      <a:pt x="109756" y="224639"/>
                      <a:pt x="115839" y="218556"/>
                      <a:pt x="123357" y="218556"/>
                    </a:cubicBezTo>
                    <a:lnTo>
                      <a:pt x="170956" y="218556"/>
                    </a:lnTo>
                    <a:cubicBezTo>
                      <a:pt x="182193" y="218556"/>
                      <a:pt x="191356" y="209405"/>
                      <a:pt x="191356" y="198156"/>
                    </a:cubicBezTo>
                    <a:cubicBezTo>
                      <a:pt x="191356" y="186907"/>
                      <a:pt x="182192" y="177756"/>
                      <a:pt x="170956" y="177756"/>
                    </a:cubicBezTo>
                    <a:lnTo>
                      <a:pt x="157357" y="177756"/>
                    </a:lnTo>
                    <a:cubicBezTo>
                      <a:pt x="131114" y="177756"/>
                      <a:pt x="109757" y="156400"/>
                      <a:pt x="109757" y="130156"/>
                    </a:cubicBezTo>
                    <a:cubicBezTo>
                      <a:pt x="109757" y="106240"/>
                      <a:pt x="127549" y="86577"/>
                      <a:pt x="150558" y="83244"/>
                    </a:cubicBezTo>
                    <a:lnTo>
                      <a:pt x="150558" y="68956"/>
                    </a:lnTo>
                    <a:cubicBezTo>
                      <a:pt x="150558" y="61439"/>
                      <a:pt x="156641" y="55356"/>
                      <a:pt x="164158" y="55356"/>
                    </a:cubicBezTo>
                    <a:cubicBezTo>
                      <a:pt x="171676" y="55356"/>
                      <a:pt x="177757" y="61440"/>
                      <a:pt x="177757" y="68957"/>
                    </a:cubicBezTo>
                    <a:lnTo>
                      <a:pt x="177757" y="82558"/>
                    </a:lnTo>
                    <a:lnTo>
                      <a:pt x="204957" y="82558"/>
                    </a:lnTo>
                    <a:cubicBezTo>
                      <a:pt x="212474" y="82558"/>
                      <a:pt x="218557" y="88641"/>
                      <a:pt x="218557" y="96158"/>
                    </a:cubicBezTo>
                    <a:cubicBezTo>
                      <a:pt x="218557" y="103676"/>
                      <a:pt x="212474" y="109759"/>
                      <a:pt x="204957" y="109759"/>
                    </a:cubicBezTo>
                    <a:lnTo>
                      <a:pt x="157357" y="109759"/>
                    </a:lnTo>
                    <a:cubicBezTo>
                      <a:pt x="146121" y="109759"/>
                      <a:pt x="136957" y="118909"/>
                      <a:pt x="136957" y="130159"/>
                    </a:cubicBezTo>
                    <a:cubicBezTo>
                      <a:pt x="136957" y="141408"/>
                      <a:pt x="146122" y="150558"/>
                      <a:pt x="157357" y="15055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sp>
          <p:nvSpPr>
            <p:cNvPr id="184" name="Forma libre 288">
              <a:extLst>
                <a:ext uri="{FF2B5EF4-FFF2-40B4-BE49-F238E27FC236}">
                  <a16:creationId xmlns="" xmlns:a16="http://schemas.microsoft.com/office/drawing/2014/main" id="{D57B874A-882C-4DC3-95BA-F2D5DC4294D2}"/>
                </a:ext>
              </a:extLst>
            </p:cNvPr>
            <p:cNvSpPr/>
            <p:nvPr/>
          </p:nvSpPr>
          <p:spPr>
            <a:xfrm>
              <a:off x="9356831" y="2615434"/>
              <a:ext cx="684000" cy="720000"/>
            </a:xfrm>
            <a:custGeom>
              <a:avLst/>
              <a:gdLst>
                <a:gd name="connsiteX0" fmla="*/ 597710 w 599144"/>
                <a:gd name="connsiteY0" fmla="*/ 107778 h 599144"/>
                <a:gd name="connsiteX1" fmla="*/ 588415 w 599144"/>
                <a:gd name="connsiteY1" fmla="*/ 100697 h 599144"/>
                <a:gd name="connsiteX2" fmla="*/ 520456 w 599144"/>
                <a:gd name="connsiteY2" fmla="*/ 79272 h 599144"/>
                <a:gd name="connsiteX3" fmla="*/ 499020 w 599144"/>
                <a:gd name="connsiteY3" fmla="*/ 11326 h 599144"/>
                <a:gd name="connsiteX4" fmla="*/ 491963 w 599144"/>
                <a:gd name="connsiteY4" fmla="*/ 2019 h 599144"/>
                <a:gd name="connsiteX5" fmla="*/ 480284 w 599144"/>
                <a:gd name="connsiteY5" fmla="*/ 2676 h 599144"/>
                <a:gd name="connsiteX6" fmla="*/ 424442 w 599144"/>
                <a:gd name="connsiteY6" fmla="*/ 88081 h 599144"/>
                <a:gd name="connsiteX7" fmla="*/ 424442 w 599144"/>
                <a:gd name="connsiteY7" fmla="*/ 132049 h 599144"/>
                <a:gd name="connsiteX8" fmla="*/ 299864 w 599144"/>
                <a:gd name="connsiteY8" fmla="*/ 262490 h 599144"/>
                <a:gd name="connsiteX9" fmla="*/ 299864 w 599144"/>
                <a:gd name="connsiteY9" fmla="*/ 263894 h 599144"/>
                <a:gd name="connsiteX10" fmla="*/ 299864 w 599144"/>
                <a:gd name="connsiteY10" fmla="*/ 277090 h 599144"/>
                <a:gd name="connsiteX11" fmla="*/ 296215 w 599144"/>
                <a:gd name="connsiteY11" fmla="*/ 285898 h 599144"/>
                <a:gd name="connsiteX12" fmla="*/ 241225 w 599144"/>
                <a:gd name="connsiteY12" fmla="*/ 340887 h 599144"/>
                <a:gd name="connsiteX13" fmla="*/ 232417 w 599144"/>
                <a:gd name="connsiteY13" fmla="*/ 344537 h 599144"/>
                <a:gd name="connsiteX14" fmla="*/ 223608 w 599144"/>
                <a:gd name="connsiteY14" fmla="*/ 340887 h 599144"/>
                <a:gd name="connsiteX15" fmla="*/ 223608 w 599144"/>
                <a:gd name="connsiteY15" fmla="*/ 323272 h 599144"/>
                <a:gd name="connsiteX16" fmla="*/ 274948 w 599144"/>
                <a:gd name="connsiteY16" fmla="*/ 271932 h 599144"/>
                <a:gd name="connsiteX17" fmla="*/ 274948 w 599144"/>
                <a:gd name="connsiteY17" fmla="*/ 262492 h 599144"/>
                <a:gd name="connsiteX18" fmla="*/ 275653 w 599144"/>
                <a:gd name="connsiteY18" fmla="*/ 253792 h 599144"/>
                <a:gd name="connsiteX19" fmla="*/ 250031 w 599144"/>
                <a:gd name="connsiteY19" fmla="*/ 250035 h 599144"/>
                <a:gd name="connsiteX20" fmla="*/ 150369 w 599144"/>
                <a:gd name="connsiteY20" fmla="*/ 349697 h 599144"/>
                <a:gd name="connsiteX21" fmla="*/ 250034 w 599144"/>
                <a:gd name="connsiteY21" fmla="*/ 449359 h 599144"/>
                <a:gd name="connsiteX22" fmla="*/ 349696 w 599144"/>
                <a:gd name="connsiteY22" fmla="*/ 349697 h 599144"/>
                <a:gd name="connsiteX23" fmla="*/ 336079 w 599144"/>
                <a:gd name="connsiteY23" fmla="*/ 299865 h 599144"/>
                <a:gd name="connsiteX24" fmla="*/ 337238 w 599144"/>
                <a:gd name="connsiteY24" fmla="*/ 299865 h 599144"/>
                <a:gd name="connsiteX25" fmla="*/ 396204 w 599144"/>
                <a:gd name="connsiteY25" fmla="*/ 255815 h 599144"/>
                <a:gd name="connsiteX26" fmla="*/ 424442 w 599144"/>
                <a:gd name="connsiteY26" fmla="*/ 349697 h 599144"/>
                <a:gd name="connsiteX27" fmla="*/ 250033 w 599144"/>
                <a:gd name="connsiteY27" fmla="*/ 524107 h 599144"/>
                <a:gd name="connsiteX28" fmla="*/ 75623 w 599144"/>
                <a:gd name="connsiteY28" fmla="*/ 349696 h 599144"/>
                <a:gd name="connsiteX29" fmla="*/ 250033 w 599144"/>
                <a:gd name="connsiteY29" fmla="*/ 175286 h 599144"/>
                <a:gd name="connsiteX30" fmla="*/ 321107 w 599144"/>
                <a:gd name="connsiteY30" fmla="*/ 191030 h 599144"/>
                <a:gd name="connsiteX31" fmla="*/ 379693 w 599144"/>
                <a:gd name="connsiteY31" fmla="*/ 137229 h 599144"/>
                <a:gd name="connsiteX32" fmla="*/ 250033 w 599144"/>
                <a:gd name="connsiteY32" fmla="*/ 100539 h 599144"/>
                <a:gd name="connsiteX33" fmla="*/ 876 w 599144"/>
                <a:gd name="connsiteY33" fmla="*/ 349696 h 599144"/>
                <a:gd name="connsiteX34" fmla="*/ 250034 w 599144"/>
                <a:gd name="connsiteY34" fmla="*/ 598854 h 599144"/>
                <a:gd name="connsiteX35" fmla="*/ 499191 w 599144"/>
                <a:gd name="connsiteY35" fmla="*/ 349697 h 599144"/>
                <a:gd name="connsiteX36" fmla="*/ 447902 w 599144"/>
                <a:gd name="connsiteY36" fmla="*/ 198773 h 599144"/>
                <a:gd name="connsiteX37" fmla="*/ 467681 w 599144"/>
                <a:gd name="connsiteY37" fmla="*/ 175287 h 599144"/>
                <a:gd name="connsiteX38" fmla="*/ 511649 w 599144"/>
                <a:gd name="connsiteY38" fmla="*/ 175287 h 599144"/>
                <a:gd name="connsiteX39" fmla="*/ 597053 w 599144"/>
                <a:gd name="connsiteY39" fmla="*/ 119434 h 599144"/>
                <a:gd name="connsiteX40" fmla="*/ 597710 w 599144"/>
                <a:gd name="connsiteY40" fmla="*/ 107778 h 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9144" h="599144">
                  <a:moveTo>
                    <a:pt x="597710" y="107778"/>
                  </a:moveTo>
                  <a:cubicBezTo>
                    <a:pt x="595982" y="104018"/>
                    <a:pt x="592478" y="101366"/>
                    <a:pt x="588415" y="100697"/>
                  </a:cubicBezTo>
                  <a:cubicBezTo>
                    <a:pt x="565300" y="96913"/>
                    <a:pt x="528948" y="87764"/>
                    <a:pt x="520456" y="79272"/>
                  </a:cubicBezTo>
                  <a:cubicBezTo>
                    <a:pt x="511964" y="70780"/>
                    <a:pt x="502816" y="34417"/>
                    <a:pt x="499020" y="11326"/>
                  </a:cubicBezTo>
                  <a:cubicBezTo>
                    <a:pt x="498362" y="7238"/>
                    <a:pt x="495711" y="3759"/>
                    <a:pt x="491963" y="2019"/>
                  </a:cubicBezTo>
                  <a:cubicBezTo>
                    <a:pt x="488168" y="279"/>
                    <a:pt x="483837" y="547"/>
                    <a:pt x="480284" y="2676"/>
                  </a:cubicBezTo>
                  <a:cubicBezTo>
                    <a:pt x="477997" y="4051"/>
                    <a:pt x="424442" y="37009"/>
                    <a:pt x="424442" y="88081"/>
                  </a:cubicBezTo>
                  <a:lnTo>
                    <a:pt x="424442" y="132049"/>
                  </a:lnTo>
                  <a:cubicBezTo>
                    <a:pt x="366534" y="180068"/>
                    <a:pt x="299864" y="240203"/>
                    <a:pt x="299864" y="262490"/>
                  </a:cubicBezTo>
                  <a:lnTo>
                    <a:pt x="299864" y="263894"/>
                  </a:lnTo>
                  <a:lnTo>
                    <a:pt x="299864" y="277090"/>
                  </a:lnTo>
                  <a:cubicBezTo>
                    <a:pt x="299864" y="280398"/>
                    <a:pt x="298551" y="283562"/>
                    <a:pt x="296215" y="285898"/>
                  </a:cubicBezTo>
                  <a:lnTo>
                    <a:pt x="241225" y="340887"/>
                  </a:lnTo>
                  <a:cubicBezTo>
                    <a:pt x="238793" y="343320"/>
                    <a:pt x="235604" y="344537"/>
                    <a:pt x="232417" y="344537"/>
                  </a:cubicBezTo>
                  <a:cubicBezTo>
                    <a:pt x="229230" y="344537"/>
                    <a:pt x="226042" y="343320"/>
                    <a:pt x="223608" y="340887"/>
                  </a:cubicBezTo>
                  <a:cubicBezTo>
                    <a:pt x="218742" y="336021"/>
                    <a:pt x="218742" y="328137"/>
                    <a:pt x="223608" y="323272"/>
                  </a:cubicBezTo>
                  <a:lnTo>
                    <a:pt x="274948" y="271932"/>
                  </a:lnTo>
                  <a:lnTo>
                    <a:pt x="274948" y="262492"/>
                  </a:lnTo>
                  <a:cubicBezTo>
                    <a:pt x="274948" y="260020"/>
                    <a:pt x="274992" y="257216"/>
                    <a:pt x="275653" y="253792"/>
                  </a:cubicBezTo>
                  <a:cubicBezTo>
                    <a:pt x="267428" y="251587"/>
                    <a:pt x="258945" y="250035"/>
                    <a:pt x="250031" y="250035"/>
                  </a:cubicBezTo>
                  <a:cubicBezTo>
                    <a:pt x="195065" y="250035"/>
                    <a:pt x="150369" y="294744"/>
                    <a:pt x="150369" y="349697"/>
                  </a:cubicBezTo>
                  <a:cubicBezTo>
                    <a:pt x="150369" y="404650"/>
                    <a:pt x="195068" y="449359"/>
                    <a:pt x="250034" y="449359"/>
                  </a:cubicBezTo>
                  <a:cubicBezTo>
                    <a:pt x="305000" y="449359"/>
                    <a:pt x="349696" y="404650"/>
                    <a:pt x="349696" y="349697"/>
                  </a:cubicBezTo>
                  <a:cubicBezTo>
                    <a:pt x="349696" y="331479"/>
                    <a:pt x="344706" y="314488"/>
                    <a:pt x="336079" y="299865"/>
                  </a:cubicBezTo>
                  <a:lnTo>
                    <a:pt x="337238" y="299865"/>
                  </a:lnTo>
                  <a:cubicBezTo>
                    <a:pt x="348903" y="299865"/>
                    <a:pt x="370968" y="281528"/>
                    <a:pt x="396204" y="255815"/>
                  </a:cubicBezTo>
                  <a:cubicBezTo>
                    <a:pt x="414398" y="284000"/>
                    <a:pt x="424442" y="316084"/>
                    <a:pt x="424442" y="349697"/>
                  </a:cubicBezTo>
                  <a:cubicBezTo>
                    <a:pt x="424442" y="445869"/>
                    <a:pt x="346191" y="524107"/>
                    <a:pt x="250033" y="524107"/>
                  </a:cubicBezTo>
                  <a:cubicBezTo>
                    <a:pt x="153874" y="524107"/>
                    <a:pt x="75623" y="445867"/>
                    <a:pt x="75623" y="349696"/>
                  </a:cubicBezTo>
                  <a:cubicBezTo>
                    <a:pt x="75623" y="253524"/>
                    <a:pt x="153874" y="175286"/>
                    <a:pt x="250033" y="175286"/>
                  </a:cubicBezTo>
                  <a:cubicBezTo>
                    <a:pt x="274866" y="175286"/>
                    <a:pt x="298827" y="180966"/>
                    <a:pt x="321107" y="191030"/>
                  </a:cubicBezTo>
                  <a:cubicBezTo>
                    <a:pt x="335615" y="176451"/>
                    <a:pt x="354568" y="158857"/>
                    <a:pt x="379693" y="137229"/>
                  </a:cubicBezTo>
                  <a:cubicBezTo>
                    <a:pt x="340810" y="113503"/>
                    <a:pt x="295948" y="100539"/>
                    <a:pt x="250033" y="100539"/>
                  </a:cubicBezTo>
                  <a:cubicBezTo>
                    <a:pt x="112657" y="100539"/>
                    <a:pt x="876" y="212307"/>
                    <a:pt x="876" y="349696"/>
                  </a:cubicBezTo>
                  <a:cubicBezTo>
                    <a:pt x="876" y="487085"/>
                    <a:pt x="112657" y="598854"/>
                    <a:pt x="250034" y="598854"/>
                  </a:cubicBezTo>
                  <a:cubicBezTo>
                    <a:pt x="387411" y="598854"/>
                    <a:pt x="499191" y="487086"/>
                    <a:pt x="499191" y="349697"/>
                  </a:cubicBezTo>
                  <a:cubicBezTo>
                    <a:pt x="499191" y="295120"/>
                    <a:pt x="480918" y="242035"/>
                    <a:pt x="447902" y="198773"/>
                  </a:cubicBezTo>
                  <a:cubicBezTo>
                    <a:pt x="454628" y="190906"/>
                    <a:pt x="461267" y="183020"/>
                    <a:pt x="467681" y="175287"/>
                  </a:cubicBezTo>
                  <a:lnTo>
                    <a:pt x="511649" y="175287"/>
                  </a:lnTo>
                  <a:cubicBezTo>
                    <a:pt x="562745" y="175287"/>
                    <a:pt x="595690" y="121721"/>
                    <a:pt x="597053" y="119434"/>
                  </a:cubicBezTo>
                  <a:cubicBezTo>
                    <a:pt x="599194" y="115893"/>
                    <a:pt x="599437" y="111525"/>
                    <a:pt x="597710" y="10777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pic>
          <p:nvPicPr>
            <p:cNvPr id="185" name="Gráfico 446">
              <a:extLst>
                <a:ext uri="{FF2B5EF4-FFF2-40B4-BE49-F238E27FC236}">
                  <a16:creationId xmlns="" xmlns:a16="http://schemas.microsoft.com/office/drawing/2014/main" id="{AA3923E9-53D9-40BA-97ED-FF01381119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297491" y="6102212"/>
              <a:ext cx="720000" cy="720000"/>
            </a:xfrm>
            <a:prstGeom prst="rect">
              <a:avLst/>
            </a:prstGeom>
          </p:spPr>
        </p:pic>
        <p:grpSp>
          <p:nvGrpSpPr>
            <p:cNvPr id="186" name="Group 185">
              <a:extLst>
                <a:ext uri="{FF2B5EF4-FFF2-40B4-BE49-F238E27FC236}">
                  <a16:creationId xmlns="" xmlns:a16="http://schemas.microsoft.com/office/drawing/2014/main" id="{BCC4CE37-28A1-4207-91F0-FFBAC63D48C1}"/>
                </a:ext>
              </a:extLst>
            </p:cNvPr>
            <p:cNvGrpSpPr/>
            <p:nvPr/>
          </p:nvGrpSpPr>
          <p:grpSpPr>
            <a:xfrm>
              <a:off x="5000291" y="7462892"/>
              <a:ext cx="720000" cy="720000"/>
              <a:chOff x="13744241" y="11310992"/>
              <a:chExt cx="574094" cy="574094"/>
            </a:xfrm>
          </p:grpSpPr>
          <p:sp>
            <p:nvSpPr>
              <p:cNvPr id="187" name="Forma libre 340">
                <a:extLst>
                  <a:ext uri="{FF2B5EF4-FFF2-40B4-BE49-F238E27FC236}">
                    <a16:creationId xmlns="" xmlns:a16="http://schemas.microsoft.com/office/drawing/2014/main" id="{71C1DEB2-8D8D-45BC-A391-49BEA3D25227}"/>
                  </a:ext>
                </a:extLst>
              </p:cNvPr>
              <p:cNvSpPr/>
              <p:nvPr/>
            </p:nvSpPr>
            <p:spPr>
              <a:xfrm>
                <a:off x="13965578" y="11310992"/>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8" name="Forma libre 341">
                <a:extLst>
                  <a:ext uri="{FF2B5EF4-FFF2-40B4-BE49-F238E27FC236}">
                    <a16:creationId xmlns="" xmlns:a16="http://schemas.microsoft.com/office/drawing/2014/main" id="{2E210F0E-90BD-4CC8-9C23-174DD9752490}"/>
                  </a:ext>
                </a:extLst>
              </p:cNvPr>
              <p:cNvSpPr/>
              <p:nvPr/>
            </p:nvSpPr>
            <p:spPr>
              <a:xfrm>
                <a:off x="13913499" y="11454210"/>
                <a:ext cx="235578" cy="118399"/>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9" name="Forma libre 342">
                <a:extLst>
                  <a:ext uri="{FF2B5EF4-FFF2-40B4-BE49-F238E27FC236}">
                    <a16:creationId xmlns="" xmlns:a16="http://schemas.microsoft.com/office/drawing/2014/main" id="{5D17BD35-14A4-4602-BF20-A588BE6D6260}"/>
                  </a:ext>
                </a:extLst>
              </p:cNvPr>
              <p:cNvSpPr/>
              <p:nvPr/>
            </p:nvSpPr>
            <p:spPr>
              <a:xfrm>
                <a:off x="13796320"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0" name="Forma libre 343">
                <a:extLst>
                  <a:ext uri="{FF2B5EF4-FFF2-40B4-BE49-F238E27FC236}">
                    <a16:creationId xmlns="" xmlns:a16="http://schemas.microsoft.com/office/drawing/2014/main" id="{01B35F46-A575-4A95-A197-FB9512A02D97}"/>
                  </a:ext>
                </a:extLst>
              </p:cNvPr>
              <p:cNvSpPr/>
              <p:nvPr/>
            </p:nvSpPr>
            <p:spPr>
              <a:xfrm>
                <a:off x="13744241"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1" name="Forma libre 344">
                <a:extLst>
                  <a:ext uri="{FF2B5EF4-FFF2-40B4-BE49-F238E27FC236}">
                    <a16:creationId xmlns="" xmlns:a16="http://schemas.microsoft.com/office/drawing/2014/main" id="{9D2F2313-B460-44DE-A4E2-1FE7B0BBA429}"/>
                  </a:ext>
                </a:extLst>
              </p:cNvPr>
              <p:cNvSpPr/>
              <p:nvPr/>
            </p:nvSpPr>
            <p:spPr>
              <a:xfrm>
                <a:off x="14134836"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2" name="Forma libre 345">
                <a:extLst>
                  <a:ext uri="{FF2B5EF4-FFF2-40B4-BE49-F238E27FC236}">
                    <a16:creationId xmlns="" xmlns:a16="http://schemas.microsoft.com/office/drawing/2014/main" id="{5DE7A8CE-A30D-4AEF-BE70-78E47972411A}"/>
                  </a:ext>
                </a:extLst>
              </p:cNvPr>
              <p:cNvSpPr/>
              <p:nvPr/>
            </p:nvSpPr>
            <p:spPr>
              <a:xfrm>
                <a:off x="14082757"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3" name="Forma libre 346">
                <a:extLst>
                  <a:ext uri="{FF2B5EF4-FFF2-40B4-BE49-F238E27FC236}">
                    <a16:creationId xmlns="" xmlns:a16="http://schemas.microsoft.com/office/drawing/2014/main" id="{3A62C9C1-0161-4B64-A753-ED57D98C0B3F}"/>
                  </a:ext>
                </a:extLst>
              </p:cNvPr>
              <p:cNvSpPr/>
              <p:nvPr/>
            </p:nvSpPr>
            <p:spPr>
              <a:xfrm>
                <a:off x="13952557" y="11597428"/>
                <a:ext cx="157459" cy="157459"/>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4" name="Group 193">
              <a:extLst>
                <a:ext uri="{FF2B5EF4-FFF2-40B4-BE49-F238E27FC236}">
                  <a16:creationId xmlns="" xmlns:a16="http://schemas.microsoft.com/office/drawing/2014/main" id="{CEC2039D-2AB8-445D-929A-6498D3602B48}"/>
                </a:ext>
              </a:extLst>
            </p:cNvPr>
            <p:cNvGrpSpPr/>
            <p:nvPr/>
          </p:nvGrpSpPr>
          <p:grpSpPr>
            <a:xfrm>
              <a:off x="684280" y="6033126"/>
              <a:ext cx="720000" cy="720000"/>
              <a:chOff x="10209280" y="11443326"/>
              <a:chExt cx="461642" cy="384896"/>
            </a:xfrm>
          </p:grpSpPr>
          <p:sp>
            <p:nvSpPr>
              <p:cNvPr id="195" name="Forma libre 397">
                <a:extLst>
                  <a:ext uri="{FF2B5EF4-FFF2-40B4-BE49-F238E27FC236}">
                    <a16:creationId xmlns="" xmlns:a16="http://schemas.microsoft.com/office/drawing/2014/main" id="{22837A32-DAF8-4BDE-8BA5-E0E20425C5CB}"/>
                  </a:ext>
                </a:extLst>
              </p:cNvPr>
              <p:cNvSpPr/>
              <p:nvPr/>
            </p:nvSpPr>
            <p:spPr>
              <a:xfrm>
                <a:off x="10209280" y="11443326"/>
                <a:ext cx="461642" cy="192575"/>
              </a:xfrm>
              <a:custGeom>
                <a:avLst/>
                <a:gdLst>
                  <a:gd name="connsiteX0" fmla="*/ 600638 w 655474"/>
                  <a:gd name="connsiteY0" fmla="*/ 82734 h 273433"/>
                  <a:gd name="connsiteX1" fmla="*/ 464348 w 655474"/>
                  <a:gd name="connsiteY1" fmla="*/ 82734 h 273433"/>
                  <a:gd name="connsiteX2" fmla="*/ 464348 w 655474"/>
                  <a:gd name="connsiteY2" fmla="*/ 55475 h 273433"/>
                  <a:gd name="connsiteX3" fmla="*/ 409831 w 655474"/>
                  <a:gd name="connsiteY3" fmla="*/ 958 h 273433"/>
                  <a:gd name="connsiteX4" fmla="*/ 246282 w 655474"/>
                  <a:gd name="connsiteY4" fmla="*/ 958 h 273433"/>
                  <a:gd name="connsiteX5" fmla="*/ 191765 w 655474"/>
                  <a:gd name="connsiteY5" fmla="*/ 55475 h 273433"/>
                  <a:gd name="connsiteX6" fmla="*/ 191765 w 655474"/>
                  <a:gd name="connsiteY6" fmla="*/ 82733 h 273433"/>
                  <a:gd name="connsiteX7" fmla="*/ 55475 w 655474"/>
                  <a:gd name="connsiteY7" fmla="*/ 82733 h 273433"/>
                  <a:gd name="connsiteX8" fmla="*/ 958 w 655474"/>
                  <a:gd name="connsiteY8" fmla="*/ 137250 h 273433"/>
                  <a:gd name="connsiteX9" fmla="*/ 958 w 655474"/>
                  <a:gd name="connsiteY9" fmla="*/ 219024 h 273433"/>
                  <a:gd name="connsiteX10" fmla="*/ 55475 w 655474"/>
                  <a:gd name="connsiteY10" fmla="*/ 273541 h 273433"/>
                  <a:gd name="connsiteX11" fmla="*/ 273541 w 655474"/>
                  <a:gd name="connsiteY11" fmla="*/ 273541 h 273433"/>
                  <a:gd name="connsiteX12" fmla="*/ 273541 w 655474"/>
                  <a:gd name="connsiteY12" fmla="*/ 259912 h 273433"/>
                  <a:gd name="connsiteX13" fmla="*/ 287171 w 655474"/>
                  <a:gd name="connsiteY13" fmla="*/ 246282 h 273433"/>
                  <a:gd name="connsiteX14" fmla="*/ 368945 w 655474"/>
                  <a:gd name="connsiteY14" fmla="*/ 246282 h 273433"/>
                  <a:gd name="connsiteX15" fmla="*/ 382575 w 655474"/>
                  <a:gd name="connsiteY15" fmla="*/ 259912 h 273433"/>
                  <a:gd name="connsiteX16" fmla="*/ 382575 w 655474"/>
                  <a:gd name="connsiteY16" fmla="*/ 273541 h 273433"/>
                  <a:gd name="connsiteX17" fmla="*/ 600641 w 655474"/>
                  <a:gd name="connsiteY17" fmla="*/ 273541 h 273433"/>
                  <a:gd name="connsiteX18" fmla="*/ 655155 w 655474"/>
                  <a:gd name="connsiteY18" fmla="*/ 219024 h 273433"/>
                  <a:gd name="connsiteX19" fmla="*/ 655155 w 655474"/>
                  <a:gd name="connsiteY19" fmla="*/ 137250 h 273433"/>
                  <a:gd name="connsiteX20" fmla="*/ 600638 w 655474"/>
                  <a:gd name="connsiteY20" fmla="*/ 82734 h 273433"/>
                  <a:gd name="connsiteX21" fmla="*/ 409831 w 655474"/>
                  <a:gd name="connsiteY21" fmla="*/ 82734 h 273433"/>
                  <a:gd name="connsiteX22" fmla="*/ 246282 w 655474"/>
                  <a:gd name="connsiteY22" fmla="*/ 82734 h 273433"/>
                  <a:gd name="connsiteX23" fmla="*/ 246282 w 655474"/>
                  <a:gd name="connsiteY23" fmla="*/ 55475 h 273433"/>
                  <a:gd name="connsiteX24" fmla="*/ 409831 w 655474"/>
                  <a:gd name="connsiteY24" fmla="*/ 55475 h 273433"/>
                  <a:gd name="connsiteX25" fmla="*/ 409831 w 655474"/>
                  <a:gd name="connsiteY25" fmla="*/ 82734 h 27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5474" h="273433">
                    <a:moveTo>
                      <a:pt x="600638" y="82734"/>
                    </a:moveTo>
                    <a:lnTo>
                      <a:pt x="464348" y="82734"/>
                    </a:lnTo>
                    <a:lnTo>
                      <a:pt x="464348" y="55475"/>
                    </a:lnTo>
                    <a:cubicBezTo>
                      <a:pt x="464348" y="25409"/>
                      <a:pt x="439899" y="958"/>
                      <a:pt x="409831" y="958"/>
                    </a:cubicBezTo>
                    <a:lnTo>
                      <a:pt x="246282" y="958"/>
                    </a:lnTo>
                    <a:cubicBezTo>
                      <a:pt x="216216" y="958"/>
                      <a:pt x="191765" y="25408"/>
                      <a:pt x="191765" y="55475"/>
                    </a:cubicBezTo>
                    <a:lnTo>
                      <a:pt x="191765" y="82733"/>
                    </a:lnTo>
                    <a:lnTo>
                      <a:pt x="55475" y="82733"/>
                    </a:lnTo>
                    <a:cubicBezTo>
                      <a:pt x="25408" y="82734"/>
                      <a:pt x="958" y="107184"/>
                      <a:pt x="958" y="137250"/>
                    </a:cubicBezTo>
                    <a:lnTo>
                      <a:pt x="958" y="219024"/>
                    </a:lnTo>
                    <a:cubicBezTo>
                      <a:pt x="958" y="249092"/>
                      <a:pt x="25408" y="273541"/>
                      <a:pt x="55475" y="273541"/>
                    </a:cubicBezTo>
                    <a:lnTo>
                      <a:pt x="273541" y="273541"/>
                    </a:lnTo>
                    <a:lnTo>
                      <a:pt x="273541" y="259912"/>
                    </a:lnTo>
                    <a:cubicBezTo>
                      <a:pt x="273541" y="252378"/>
                      <a:pt x="279637" y="246282"/>
                      <a:pt x="287171" y="246282"/>
                    </a:cubicBezTo>
                    <a:lnTo>
                      <a:pt x="368945" y="246282"/>
                    </a:lnTo>
                    <a:cubicBezTo>
                      <a:pt x="376479" y="246282"/>
                      <a:pt x="382575" y="252378"/>
                      <a:pt x="382575" y="259912"/>
                    </a:cubicBezTo>
                    <a:lnTo>
                      <a:pt x="382575" y="273541"/>
                    </a:lnTo>
                    <a:lnTo>
                      <a:pt x="600641" y="273541"/>
                    </a:lnTo>
                    <a:cubicBezTo>
                      <a:pt x="630706" y="273541"/>
                      <a:pt x="655155" y="249092"/>
                      <a:pt x="655155" y="219024"/>
                    </a:cubicBezTo>
                    <a:lnTo>
                      <a:pt x="655155" y="137250"/>
                    </a:lnTo>
                    <a:cubicBezTo>
                      <a:pt x="655155" y="107184"/>
                      <a:pt x="630706" y="82734"/>
                      <a:pt x="600638" y="82734"/>
                    </a:cubicBezTo>
                    <a:close/>
                    <a:moveTo>
                      <a:pt x="409831" y="82734"/>
                    </a:moveTo>
                    <a:lnTo>
                      <a:pt x="246282" y="82734"/>
                    </a:lnTo>
                    <a:lnTo>
                      <a:pt x="246282" y="55475"/>
                    </a:lnTo>
                    <a:lnTo>
                      <a:pt x="409831" y="55475"/>
                    </a:lnTo>
                    <a:lnTo>
                      <a:pt x="409831" y="82734"/>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6" name="Forma libre 398">
                <a:extLst>
                  <a:ext uri="{FF2B5EF4-FFF2-40B4-BE49-F238E27FC236}">
                    <a16:creationId xmlns="" xmlns:a16="http://schemas.microsoft.com/office/drawing/2014/main" id="{5DF11C2C-07A2-4ED8-911A-1082251289D7}"/>
                  </a:ext>
                </a:extLst>
              </p:cNvPr>
              <p:cNvSpPr/>
              <p:nvPr/>
            </p:nvSpPr>
            <p:spPr>
              <a:xfrm>
                <a:off x="10209280" y="11644646"/>
                <a:ext cx="461642" cy="183576"/>
              </a:xfrm>
              <a:custGeom>
                <a:avLst/>
                <a:gdLst>
                  <a:gd name="connsiteX0" fmla="*/ 647595 w 655474"/>
                  <a:gd name="connsiteY0" fmla="*/ 2398 h 260656"/>
                  <a:gd name="connsiteX1" fmla="*/ 633300 w 655474"/>
                  <a:gd name="connsiteY1" fmla="*/ 3742 h 260656"/>
                  <a:gd name="connsiteX2" fmla="*/ 600637 w 655474"/>
                  <a:gd name="connsiteY2" fmla="*/ 14949 h 260656"/>
                  <a:gd name="connsiteX3" fmla="*/ 382574 w 655474"/>
                  <a:gd name="connsiteY3" fmla="*/ 14949 h 260656"/>
                  <a:gd name="connsiteX4" fmla="*/ 382574 w 655474"/>
                  <a:gd name="connsiteY4" fmla="*/ 55836 h 260656"/>
                  <a:gd name="connsiteX5" fmla="*/ 368944 w 655474"/>
                  <a:gd name="connsiteY5" fmla="*/ 69466 h 260656"/>
                  <a:gd name="connsiteX6" fmla="*/ 287169 w 655474"/>
                  <a:gd name="connsiteY6" fmla="*/ 69466 h 260656"/>
                  <a:gd name="connsiteX7" fmla="*/ 273540 w 655474"/>
                  <a:gd name="connsiteY7" fmla="*/ 55836 h 260656"/>
                  <a:gd name="connsiteX8" fmla="*/ 273540 w 655474"/>
                  <a:gd name="connsiteY8" fmla="*/ 14949 h 260656"/>
                  <a:gd name="connsiteX9" fmla="*/ 55475 w 655474"/>
                  <a:gd name="connsiteY9" fmla="*/ 14949 h 260656"/>
                  <a:gd name="connsiteX10" fmla="*/ 22813 w 655474"/>
                  <a:gd name="connsiteY10" fmla="*/ 3742 h 260656"/>
                  <a:gd name="connsiteX11" fmla="*/ 8517 w 655474"/>
                  <a:gd name="connsiteY11" fmla="*/ 2398 h 260656"/>
                  <a:gd name="connsiteX12" fmla="*/ 958 w 655474"/>
                  <a:gd name="connsiteY12" fmla="*/ 14604 h 260656"/>
                  <a:gd name="connsiteX13" fmla="*/ 958 w 655474"/>
                  <a:gd name="connsiteY13" fmla="*/ 205757 h 260656"/>
                  <a:gd name="connsiteX14" fmla="*/ 55475 w 655474"/>
                  <a:gd name="connsiteY14" fmla="*/ 260274 h 260656"/>
                  <a:gd name="connsiteX15" fmla="*/ 600640 w 655474"/>
                  <a:gd name="connsiteY15" fmla="*/ 260274 h 260656"/>
                  <a:gd name="connsiteX16" fmla="*/ 655157 w 655474"/>
                  <a:gd name="connsiteY16" fmla="*/ 205757 h 260656"/>
                  <a:gd name="connsiteX17" fmla="*/ 655157 w 655474"/>
                  <a:gd name="connsiteY17" fmla="*/ 14604 h 260656"/>
                  <a:gd name="connsiteX18" fmla="*/ 647595 w 655474"/>
                  <a:gd name="connsiteY18" fmla="*/ 2398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474" h="260656">
                    <a:moveTo>
                      <a:pt x="647595" y="2398"/>
                    </a:moveTo>
                    <a:cubicBezTo>
                      <a:pt x="642950" y="95"/>
                      <a:pt x="637400" y="628"/>
                      <a:pt x="633300" y="3742"/>
                    </a:cubicBezTo>
                    <a:cubicBezTo>
                      <a:pt x="623611" y="11076"/>
                      <a:pt x="612323" y="14949"/>
                      <a:pt x="600637" y="14949"/>
                    </a:cubicBezTo>
                    <a:lnTo>
                      <a:pt x="382574" y="14949"/>
                    </a:lnTo>
                    <a:lnTo>
                      <a:pt x="382574" y="55836"/>
                    </a:lnTo>
                    <a:cubicBezTo>
                      <a:pt x="382574" y="63370"/>
                      <a:pt x="376478" y="69466"/>
                      <a:pt x="368944" y="69466"/>
                    </a:cubicBezTo>
                    <a:lnTo>
                      <a:pt x="287169" y="69466"/>
                    </a:lnTo>
                    <a:cubicBezTo>
                      <a:pt x="279636" y="69466"/>
                      <a:pt x="273540" y="63370"/>
                      <a:pt x="273540" y="55836"/>
                    </a:cubicBezTo>
                    <a:lnTo>
                      <a:pt x="273540" y="14949"/>
                    </a:lnTo>
                    <a:lnTo>
                      <a:pt x="55475" y="14949"/>
                    </a:lnTo>
                    <a:cubicBezTo>
                      <a:pt x="43789" y="14949"/>
                      <a:pt x="32503" y="11076"/>
                      <a:pt x="22813" y="3742"/>
                    </a:cubicBezTo>
                    <a:cubicBezTo>
                      <a:pt x="18700" y="601"/>
                      <a:pt x="13163" y="68"/>
                      <a:pt x="8517" y="2398"/>
                    </a:cubicBezTo>
                    <a:cubicBezTo>
                      <a:pt x="3887" y="4701"/>
                      <a:pt x="958" y="9425"/>
                      <a:pt x="958" y="14604"/>
                    </a:cubicBezTo>
                    <a:lnTo>
                      <a:pt x="958" y="205757"/>
                    </a:lnTo>
                    <a:cubicBezTo>
                      <a:pt x="958" y="235823"/>
                      <a:pt x="25408" y="260274"/>
                      <a:pt x="55475" y="260274"/>
                    </a:cubicBezTo>
                    <a:lnTo>
                      <a:pt x="600640" y="260274"/>
                    </a:lnTo>
                    <a:cubicBezTo>
                      <a:pt x="630706" y="260274"/>
                      <a:pt x="655157" y="235825"/>
                      <a:pt x="655157" y="205757"/>
                    </a:cubicBezTo>
                    <a:lnTo>
                      <a:pt x="655157" y="14604"/>
                    </a:lnTo>
                    <a:cubicBezTo>
                      <a:pt x="655155" y="9425"/>
                      <a:pt x="652227" y="4701"/>
                      <a:pt x="647595" y="239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7" name="Group 196">
              <a:extLst>
                <a:ext uri="{FF2B5EF4-FFF2-40B4-BE49-F238E27FC236}">
                  <a16:creationId xmlns="" xmlns:a16="http://schemas.microsoft.com/office/drawing/2014/main" id="{0527F5B6-472E-456F-9EB8-39B85B4BB515}"/>
                </a:ext>
              </a:extLst>
            </p:cNvPr>
            <p:cNvGrpSpPr/>
            <p:nvPr/>
          </p:nvGrpSpPr>
          <p:grpSpPr>
            <a:xfrm>
              <a:off x="702542" y="2602554"/>
              <a:ext cx="720000" cy="720000"/>
              <a:chOff x="8357438" y="8235795"/>
              <a:chExt cx="603373" cy="453447"/>
            </a:xfrm>
          </p:grpSpPr>
          <p:sp>
            <p:nvSpPr>
              <p:cNvPr id="198" name="Forma libre 384">
                <a:extLst>
                  <a:ext uri="{FF2B5EF4-FFF2-40B4-BE49-F238E27FC236}">
                    <a16:creationId xmlns="" xmlns:a16="http://schemas.microsoft.com/office/drawing/2014/main" id="{7A937D36-4A9F-482E-A896-99A4F3FEE6CB}"/>
                  </a:ext>
                </a:extLst>
              </p:cNvPr>
              <p:cNvSpPr/>
              <p:nvPr/>
            </p:nvSpPr>
            <p:spPr>
              <a:xfrm>
                <a:off x="8658693" y="8235795"/>
                <a:ext cx="251831" cy="227118"/>
              </a:xfrm>
              <a:custGeom>
                <a:avLst/>
                <a:gdLst>
                  <a:gd name="connsiteX0" fmla="*/ 96362 w 273433"/>
                  <a:gd name="connsiteY0" fmla="*/ 246283 h 246601"/>
                  <a:gd name="connsiteX1" fmla="*/ 182122 w 273433"/>
                  <a:gd name="connsiteY1" fmla="*/ 191364 h 246601"/>
                  <a:gd name="connsiteX2" fmla="*/ 273541 w 273433"/>
                  <a:gd name="connsiteY2" fmla="*/ 96362 h 246601"/>
                  <a:gd name="connsiteX3" fmla="*/ 178137 w 273433"/>
                  <a:gd name="connsiteY3" fmla="*/ 958 h 246601"/>
                  <a:gd name="connsiteX4" fmla="*/ 92067 w 273433"/>
                  <a:gd name="connsiteY4" fmla="*/ 55910 h 246601"/>
                  <a:gd name="connsiteX5" fmla="*/ 958 w 273433"/>
                  <a:gd name="connsiteY5" fmla="*/ 150879 h 246601"/>
                  <a:gd name="connsiteX6" fmla="*/ 96362 w 273433"/>
                  <a:gd name="connsiteY6" fmla="*/ 246283 h 246601"/>
                  <a:gd name="connsiteX7" fmla="*/ 164508 w 273433"/>
                  <a:gd name="connsiteY7" fmla="*/ 69105 h 246601"/>
                  <a:gd name="connsiteX8" fmla="*/ 178137 w 273433"/>
                  <a:gd name="connsiteY8" fmla="*/ 55475 h 246601"/>
                  <a:gd name="connsiteX9" fmla="*/ 191767 w 273433"/>
                  <a:gd name="connsiteY9" fmla="*/ 69105 h 246601"/>
                  <a:gd name="connsiteX10" fmla="*/ 191767 w 273433"/>
                  <a:gd name="connsiteY10" fmla="*/ 123622 h 246601"/>
                  <a:gd name="connsiteX11" fmla="*/ 178137 w 273433"/>
                  <a:gd name="connsiteY11" fmla="*/ 137251 h 246601"/>
                  <a:gd name="connsiteX12" fmla="*/ 164508 w 273433"/>
                  <a:gd name="connsiteY12" fmla="*/ 123622 h 246601"/>
                  <a:gd name="connsiteX13" fmla="*/ 164508 w 273433"/>
                  <a:gd name="connsiteY13" fmla="*/ 69105 h 246601"/>
                  <a:gd name="connsiteX14" fmla="*/ 83966 w 273433"/>
                  <a:gd name="connsiteY14" fmla="*/ 84164 h 246601"/>
                  <a:gd name="connsiteX15" fmla="*/ 82733 w 273433"/>
                  <a:gd name="connsiteY15" fmla="*/ 96364 h 246601"/>
                  <a:gd name="connsiteX16" fmla="*/ 84984 w 273433"/>
                  <a:gd name="connsiteY16" fmla="*/ 116561 h 246601"/>
                  <a:gd name="connsiteX17" fmla="*/ 82733 w 273433"/>
                  <a:gd name="connsiteY17" fmla="*/ 123622 h 246601"/>
                  <a:gd name="connsiteX18" fmla="*/ 82733 w 273433"/>
                  <a:gd name="connsiteY18" fmla="*/ 178138 h 246601"/>
                  <a:gd name="connsiteX19" fmla="*/ 96362 w 273433"/>
                  <a:gd name="connsiteY19" fmla="*/ 191768 h 246601"/>
                  <a:gd name="connsiteX20" fmla="*/ 109992 w 273433"/>
                  <a:gd name="connsiteY20" fmla="*/ 178138 h 246601"/>
                  <a:gd name="connsiteX21" fmla="*/ 109992 w 273433"/>
                  <a:gd name="connsiteY21" fmla="*/ 162921 h 246601"/>
                  <a:gd name="connsiteX22" fmla="*/ 152939 w 273433"/>
                  <a:gd name="connsiteY22" fmla="*/ 187959 h 246601"/>
                  <a:gd name="connsiteX23" fmla="*/ 96362 w 273433"/>
                  <a:gd name="connsiteY23" fmla="*/ 219026 h 246601"/>
                  <a:gd name="connsiteX24" fmla="*/ 28217 w 273433"/>
                  <a:gd name="connsiteY24" fmla="*/ 150881 h 246601"/>
                  <a:gd name="connsiteX25" fmla="*/ 83966 w 273433"/>
                  <a:gd name="connsiteY25" fmla="*/ 84164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3433" h="246601">
                    <a:moveTo>
                      <a:pt x="96362" y="246283"/>
                    </a:moveTo>
                    <a:cubicBezTo>
                      <a:pt x="133337" y="246283"/>
                      <a:pt x="166488" y="224502"/>
                      <a:pt x="182122" y="191364"/>
                    </a:cubicBezTo>
                    <a:cubicBezTo>
                      <a:pt x="232840" y="189223"/>
                      <a:pt x="273541" y="147598"/>
                      <a:pt x="273541" y="96362"/>
                    </a:cubicBezTo>
                    <a:cubicBezTo>
                      <a:pt x="273541" y="43762"/>
                      <a:pt x="230737" y="958"/>
                      <a:pt x="178137" y="958"/>
                    </a:cubicBezTo>
                    <a:cubicBezTo>
                      <a:pt x="140048" y="958"/>
                      <a:pt x="107350" y="23554"/>
                      <a:pt x="92067" y="55910"/>
                    </a:cubicBezTo>
                    <a:cubicBezTo>
                      <a:pt x="41494" y="58211"/>
                      <a:pt x="958" y="99751"/>
                      <a:pt x="958" y="150879"/>
                    </a:cubicBezTo>
                    <a:cubicBezTo>
                      <a:pt x="958" y="203480"/>
                      <a:pt x="43762" y="246283"/>
                      <a:pt x="96362" y="246283"/>
                    </a:cubicBezTo>
                    <a:close/>
                    <a:moveTo>
                      <a:pt x="164508" y="69105"/>
                    </a:moveTo>
                    <a:cubicBezTo>
                      <a:pt x="164508" y="61571"/>
                      <a:pt x="170604" y="55475"/>
                      <a:pt x="178137" y="55475"/>
                    </a:cubicBezTo>
                    <a:cubicBezTo>
                      <a:pt x="185671" y="55475"/>
                      <a:pt x="191767" y="61571"/>
                      <a:pt x="191767" y="69105"/>
                    </a:cubicBezTo>
                    <a:lnTo>
                      <a:pt x="191767" y="123622"/>
                    </a:lnTo>
                    <a:cubicBezTo>
                      <a:pt x="191767" y="131155"/>
                      <a:pt x="185671" y="137251"/>
                      <a:pt x="178137" y="137251"/>
                    </a:cubicBezTo>
                    <a:cubicBezTo>
                      <a:pt x="170604" y="137251"/>
                      <a:pt x="164508" y="131155"/>
                      <a:pt x="164508" y="123622"/>
                    </a:cubicBezTo>
                    <a:lnTo>
                      <a:pt x="164508" y="69105"/>
                    </a:lnTo>
                    <a:close/>
                    <a:moveTo>
                      <a:pt x="83966" y="84164"/>
                    </a:moveTo>
                    <a:cubicBezTo>
                      <a:pt x="83442" y="88202"/>
                      <a:pt x="82733" y="92187"/>
                      <a:pt x="82733" y="96364"/>
                    </a:cubicBezTo>
                    <a:cubicBezTo>
                      <a:pt x="82733" y="103304"/>
                      <a:pt x="83570" y="110038"/>
                      <a:pt x="84984" y="116561"/>
                    </a:cubicBezTo>
                    <a:cubicBezTo>
                      <a:pt x="83684" y="118650"/>
                      <a:pt x="82733" y="120977"/>
                      <a:pt x="82733" y="123622"/>
                    </a:cubicBezTo>
                    <a:lnTo>
                      <a:pt x="82733" y="178138"/>
                    </a:lnTo>
                    <a:cubicBezTo>
                      <a:pt x="82733" y="185672"/>
                      <a:pt x="88829" y="191768"/>
                      <a:pt x="96362" y="191768"/>
                    </a:cubicBezTo>
                    <a:cubicBezTo>
                      <a:pt x="103896" y="191768"/>
                      <a:pt x="109992" y="185672"/>
                      <a:pt x="109992" y="178138"/>
                    </a:cubicBezTo>
                    <a:lnTo>
                      <a:pt x="109992" y="162921"/>
                    </a:lnTo>
                    <a:cubicBezTo>
                      <a:pt x="121630" y="174834"/>
                      <a:pt x="136440" y="183404"/>
                      <a:pt x="152939" y="187959"/>
                    </a:cubicBezTo>
                    <a:cubicBezTo>
                      <a:pt x="140578" y="206943"/>
                      <a:pt x="119516" y="219026"/>
                      <a:pt x="96362" y="219026"/>
                    </a:cubicBezTo>
                    <a:cubicBezTo>
                      <a:pt x="58776" y="219026"/>
                      <a:pt x="28217" y="188453"/>
                      <a:pt x="28217" y="150881"/>
                    </a:cubicBezTo>
                    <a:cubicBezTo>
                      <a:pt x="28216" y="117773"/>
                      <a:pt x="51986" y="90186"/>
                      <a:pt x="83966" y="84164"/>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9" name="Forma libre 385">
                <a:extLst>
                  <a:ext uri="{FF2B5EF4-FFF2-40B4-BE49-F238E27FC236}">
                    <a16:creationId xmlns="" xmlns:a16="http://schemas.microsoft.com/office/drawing/2014/main" id="{7E3F66C6-119A-437B-BFBB-EC711F4088BD}"/>
                  </a:ext>
                </a:extLst>
              </p:cNvPr>
              <p:cNvSpPr/>
              <p:nvPr/>
            </p:nvSpPr>
            <p:spPr>
              <a:xfrm>
                <a:off x="8357438" y="8411529"/>
                <a:ext cx="148275" cy="227118"/>
              </a:xfrm>
              <a:custGeom>
                <a:avLst/>
                <a:gdLst>
                  <a:gd name="connsiteX0" fmla="*/ 128252 w 160993"/>
                  <a:gd name="connsiteY0" fmla="*/ 23422 h 246601"/>
                  <a:gd name="connsiteX1" fmla="*/ 17249 w 160993"/>
                  <a:gd name="connsiteY1" fmla="*/ 1222 h 246601"/>
                  <a:gd name="connsiteX2" fmla="*/ 5936 w 160993"/>
                  <a:gd name="connsiteY2" fmla="*/ 4043 h 246601"/>
                  <a:gd name="connsiteX3" fmla="*/ 958 w 160993"/>
                  <a:gd name="connsiteY3" fmla="*/ 14584 h 246601"/>
                  <a:gd name="connsiteX4" fmla="*/ 958 w 160993"/>
                  <a:gd name="connsiteY4" fmla="*/ 232650 h 246601"/>
                  <a:gd name="connsiteX5" fmla="*/ 14588 w 160993"/>
                  <a:gd name="connsiteY5" fmla="*/ 246280 h 246601"/>
                  <a:gd name="connsiteX6" fmla="*/ 99982 w 160993"/>
                  <a:gd name="connsiteY6" fmla="*/ 246280 h 246601"/>
                  <a:gd name="connsiteX7" fmla="*/ 140471 w 160993"/>
                  <a:gd name="connsiteY7" fmla="*/ 211182 h 246601"/>
                  <a:gd name="connsiteX8" fmla="*/ 160728 w 160993"/>
                  <a:gd name="connsiteY8" fmla="*/ 69300 h 246601"/>
                  <a:gd name="connsiteX9" fmla="*/ 128252 w 160993"/>
                  <a:gd name="connsiteY9" fmla="*/ 23422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93" h="246601">
                    <a:moveTo>
                      <a:pt x="128252" y="23422"/>
                    </a:moveTo>
                    <a:lnTo>
                      <a:pt x="17249" y="1222"/>
                    </a:lnTo>
                    <a:cubicBezTo>
                      <a:pt x="13283" y="423"/>
                      <a:pt x="9104" y="1462"/>
                      <a:pt x="5936" y="4043"/>
                    </a:cubicBezTo>
                    <a:cubicBezTo>
                      <a:pt x="2794" y="6638"/>
                      <a:pt x="958" y="10498"/>
                      <a:pt x="958" y="14584"/>
                    </a:cubicBezTo>
                    <a:lnTo>
                      <a:pt x="958" y="232650"/>
                    </a:lnTo>
                    <a:cubicBezTo>
                      <a:pt x="958" y="240184"/>
                      <a:pt x="7054" y="246280"/>
                      <a:pt x="14588" y="246280"/>
                    </a:cubicBezTo>
                    <a:lnTo>
                      <a:pt x="99982" y="246280"/>
                    </a:lnTo>
                    <a:cubicBezTo>
                      <a:pt x="120213" y="246280"/>
                      <a:pt x="137622" y="231186"/>
                      <a:pt x="140471" y="211182"/>
                    </a:cubicBezTo>
                    <a:lnTo>
                      <a:pt x="160728" y="69300"/>
                    </a:lnTo>
                    <a:cubicBezTo>
                      <a:pt x="163789" y="47818"/>
                      <a:pt x="149548" y="27668"/>
                      <a:pt x="128252" y="23422"/>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200" name="Forma libre 386">
                <a:extLst>
                  <a:ext uri="{FF2B5EF4-FFF2-40B4-BE49-F238E27FC236}">
                    <a16:creationId xmlns="" xmlns:a16="http://schemas.microsoft.com/office/drawing/2014/main" id="{BE8C97FB-1E02-4A54-ABFF-1F6F616BFFB9}"/>
                  </a:ext>
                </a:extLst>
              </p:cNvPr>
              <p:cNvSpPr/>
              <p:nvPr/>
            </p:nvSpPr>
            <p:spPr>
              <a:xfrm>
                <a:off x="8508927" y="8449179"/>
                <a:ext cx="451884" cy="240063"/>
              </a:xfrm>
              <a:custGeom>
                <a:avLst/>
                <a:gdLst>
                  <a:gd name="connsiteX0" fmla="*/ 408897 w 490647"/>
                  <a:gd name="connsiteY0" fmla="*/ 82737 h 260656"/>
                  <a:gd name="connsiteX1" fmla="*/ 337377 w 490647"/>
                  <a:gd name="connsiteY1" fmla="*/ 95278 h 260656"/>
                  <a:gd name="connsiteX2" fmla="*/ 327113 w 490647"/>
                  <a:gd name="connsiteY2" fmla="*/ 109176 h 260656"/>
                  <a:gd name="connsiteX3" fmla="*/ 327122 w 490647"/>
                  <a:gd name="connsiteY3" fmla="*/ 109995 h 260656"/>
                  <a:gd name="connsiteX4" fmla="*/ 301594 w 490647"/>
                  <a:gd name="connsiteY4" fmla="*/ 160998 h 260656"/>
                  <a:gd name="connsiteX5" fmla="*/ 237175 w 490647"/>
                  <a:gd name="connsiteY5" fmla="*/ 178446 h 260656"/>
                  <a:gd name="connsiteX6" fmla="*/ 84567 w 490647"/>
                  <a:gd name="connsiteY6" fmla="*/ 149425 h 260656"/>
                  <a:gd name="connsiteX7" fmla="*/ 74270 w 490647"/>
                  <a:gd name="connsiteY7" fmla="*/ 133657 h 260656"/>
                  <a:gd name="connsiteX8" fmla="*/ 91541 w 490647"/>
                  <a:gd name="connsiteY8" fmla="*/ 123063 h 260656"/>
                  <a:gd name="connsiteX9" fmla="*/ 237175 w 490647"/>
                  <a:gd name="connsiteY9" fmla="*/ 151186 h 260656"/>
                  <a:gd name="connsiteX10" fmla="*/ 285303 w 490647"/>
                  <a:gd name="connsiteY10" fmla="*/ 139141 h 260656"/>
                  <a:gd name="connsiteX11" fmla="*/ 299864 w 490647"/>
                  <a:gd name="connsiteY11" fmla="*/ 109992 h 260656"/>
                  <a:gd name="connsiteX12" fmla="*/ 299159 w 490647"/>
                  <a:gd name="connsiteY12" fmla="*/ 103516 h 260656"/>
                  <a:gd name="connsiteX13" fmla="*/ 193547 w 490647"/>
                  <a:gd name="connsiteY13" fmla="*/ 42113 h 260656"/>
                  <a:gd name="connsiteX14" fmla="*/ 135304 w 490647"/>
                  <a:gd name="connsiteY14" fmla="*/ 20630 h 260656"/>
                  <a:gd name="connsiteX15" fmla="*/ 68170 w 490647"/>
                  <a:gd name="connsiteY15" fmla="*/ 958 h 260656"/>
                  <a:gd name="connsiteX16" fmla="*/ 35360 w 490647"/>
                  <a:gd name="connsiteY16" fmla="*/ 3213 h 260656"/>
                  <a:gd name="connsiteX17" fmla="*/ 23585 w 490647"/>
                  <a:gd name="connsiteY17" fmla="*/ 17764 h 260656"/>
                  <a:gd name="connsiteX18" fmla="*/ 23209 w 490647"/>
                  <a:gd name="connsiteY18" fmla="*/ 32275 h 260656"/>
                  <a:gd name="connsiteX19" fmla="*/ 2952 w 490647"/>
                  <a:gd name="connsiteY19" fmla="*/ 174197 h 260656"/>
                  <a:gd name="connsiteX20" fmla="*/ 2073 w 490647"/>
                  <a:gd name="connsiteY20" fmla="*/ 177883 h 260656"/>
                  <a:gd name="connsiteX21" fmla="*/ 1354 w 490647"/>
                  <a:gd name="connsiteY21" fmla="*/ 180611 h 260656"/>
                  <a:gd name="connsiteX22" fmla="*/ 9020 w 490647"/>
                  <a:gd name="connsiteY22" fmla="*/ 196317 h 260656"/>
                  <a:gd name="connsiteX23" fmla="*/ 204459 w 490647"/>
                  <a:gd name="connsiteY23" fmla="*/ 259910 h 260656"/>
                  <a:gd name="connsiteX24" fmla="*/ 438177 w 490647"/>
                  <a:gd name="connsiteY24" fmla="*/ 171002 h 260656"/>
                  <a:gd name="connsiteX25" fmla="*/ 482233 w 490647"/>
                  <a:gd name="connsiteY25" fmla="*/ 149861 h 260656"/>
                  <a:gd name="connsiteX26" fmla="*/ 490667 w 490647"/>
                  <a:gd name="connsiteY26" fmla="*/ 137746 h 260656"/>
                  <a:gd name="connsiteX27" fmla="*/ 408897 w 490647"/>
                  <a:gd name="connsiteY27" fmla="*/ 82737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0647" h="260656">
                    <a:moveTo>
                      <a:pt x="408897" y="82737"/>
                    </a:moveTo>
                    <a:cubicBezTo>
                      <a:pt x="391880" y="82737"/>
                      <a:pt x="363181" y="88803"/>
                      <a:pt x="337377" y="95278"/>
                    </a:cubicBezTo>
                    <a:cubicBezTo>
                      <a:pt x="331059" y="96863"/>
                      <a:pt x="326970" y="102664"/>
                      <a:pt x="327113" y="109176"/>
                    </a:cubicBezTo>
                    <a:cubicBezTo>
                      <a:pt x="327119" y="109448"/>
                      <a:pt x="327122" y="109720"/>
                      <a:pt x="327122" y="109995"/>
                    </a:cubicBezTo>
                    <a:cubicBezTo>
                      <a:pt x="327122" y="130611"/>
                      <a:pt x="318045" y="148712"/>
                      <a:pt x="301594" y="160998"/>
                    </a:cubicBezTo>
                    <a:cubicBezTo>
                      <a:pt x="285649" y="172897"/>
                      <a:pt x="265179" y="178446"/>
                      <a:pt x="237175" y="178446"/>
                    </a:cubicBezTo>
                    <a:cubicBezTo>
                      <a:pt x="200499" y="178446"/>
                      <a:pt x="150586" y="168949"/>
                      <a:pt x="84567" y="149425"/>
                    </a:cubicBezTo>
                    <a:cubicBezTo>
                      <a:pt x="77753" y="147410"/>
                      <a:pt x="72937" y="140637"/>
                      <a:pt x="74270" y="133657"/>
                    </a:cubicBezTo>
                    <a:cubicBezTo>
                      <a:pt x="75806" y="125607"/>
                      <a:pt x="83929" y="120786"/>
                      <a:pt x="91541" y="123063"/>
                    </a:cubicBezTo>
                    <a:cubicBezTo>
                      <a:pt x="154523" y="141723"/>
                      <a:pt x="203502" y="151186"/>
                      <a:pt x="237175" y="151186"/>
                    </a:cubicBezTo>
                    <a:cubicBezTo>
                      <a:pt x="265845" y="151186"/>
                      <a:pt x="278382" y="144318"/>
                      <a:pt x="285303" y="139141"/>
                    </a:cubicBezTo>
                    <a:cubicBezTo>
                      <a:pt x="294832" y="132033"/>
                      <a:pt x="299864" y="121958"/>
                      <a:pt x="299864" y="109992"/>
                    </a:cubicBezTo>
                    <a:cubicBezTo>
                      <a:pt x="299864" y="107706"/>
                      <a:pt x="299448" y="105648"/>
                      <a:pt x="299159" y="103516"/>
                    </a:cubicBezTo>
                    <a:cubicBezTo>
                      <a:pt x="293999" y="65889"/>
                      <a:pt x="244454" y="52453"/>
                      <a:pt x="193547" y="42113"/>
                    </a:cubicBezTo>
                    <a:cubicBezTo>
                      <a:pt x="169909" y="37321"/>
                      <a:pt x="152313" y="28843"/>
                      <a:pt x="135304" y="20630"/>
                    </a:cubicBezTo>
                    <a:cubicBezTo>
                      <a:pt x="114328" y="10514"/>
                      <a:pt x="94523" y="958"/>
                      <a:pt x="68170" y="958"/>
                    </a:cubicBezTo>
                    <a:cubicBezTo>
                      <a:pt x="57722" y="958"/>
                      <a:pt x="46687" y="1719"/>
                      <a:pt x="35360" y="3213"/>
                    </a:cubicBezTo>
                    <a:cubicBezTo>
                      <a:pt x="28208" y="4156"/>
                      <a:pt x="23046" y="10571"/>
                      <a:pt x="23585" y="17764"/>
                    </a:cubicBezTo>
                    <a:cubicBezTo>
                      <a:pt x="23981" y="23048"/>
                      <a:pt x="23874" y="27788"/>
                      <a:pt x="23209" y="32275"/>
                    </a:cubicBezTo>
                    <a:lnTo>
                      <a:pt x="2952" y="174197"/>
                    </a:lnTo>
                    <a:cubicBezTo>
                      <a:pt x="2765" y="175474"/>
                      <a:pt x="2392" y="176673"/>
                      <a:pt x="2073" y="177883"/>
                    </a:cubicBezTo>
                    <a:cubicBezTo>
                      <a:pt x="2046" y="178003"/>
                      <a:pt x="1380" y="180505"/>
                      <a:pt x="1354" y="180611"/>
                    </a:cubicBezTo>
                    <a:cubicBezTo>
                      <a:pt x="-217" y="187012"/>
                      <a:pt x="3004" y="193628"/>
                      <a:pt x="9020" y="196317"/>
                    </a:cubicBezTo>
                    <a:cubicBezTo>
                      <a:pt x="73865" y="225331"/>
                      <a:pt x="160431" y="259910"/>
                      <a:pt x="204459" y="259910"/>
                    </a:cubicBezTo>
                    <a:cubicBezTo>
                      <a:pt x="257325" y="259910"/>
                      <a:pt x="366172" y="206406"/>
                      <a:pt x="438177" y="171002"/>
                    </a:cubicBezTo>
                    <a:cubicBezTo>
                      <a:pt x="456763" y="161868"/>
                      <a:pt x="472165" y="154286"/>
                      <a:pt x="482233" y="149861"/>
                    </a:cubicBezTo>
                    <a:cubicBezTo>
                      <a:pt x="487111" y="147718"/>
                      <a:pt x="490610" y="143074"/>
                      <a:pt x="490667" y="137746"/>
                    </a:cubicBezTo>
                    <a:cubicBezTo>
                      <a:pt x="491017" y="105382"/>
                      <a:pt x="457299" y="82737"/>
                      <a:pt x="408897" y="8273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grpSp>
        <p:nvGrpSpPr>
          <p:cNvPr id="37" name="Group 36">
            <a:extLst>
              <a:ext uri="{FF2B5EF4-FFF2-40B4-BE49-F238E27FC236}">
                <a16:creationId xmlns="" xmlns:a16="http://schemas.microsoft.com/office/drawing/2014/main" id="{FEEABBFD-1977-414E-9886-108847A6AAD9}"/>
              </a:ext>
            </a:extLst>
          </p:cNvPr>
          <p:cNvGrpSpPr/>
          <p:nvPr/>
        </p:nvGrpSpPr>
        <p:grpSpPr>
          <a:xfrm>
            <a:off x="2679853" y="2229151"/>
            <a:ext cx="1290830" cy="1205304"/>
            <a:chOff x="7315104" y="4378416"/>
            <a:chExt cx="10984839" cy="8583633"/>
          </a:xfrm>
        </p:grpSpPr>
        <p:grpSp>
          <p:nvGrpSpPr>
            <p:cNvPr id="38" name="Group 37">
              <a:extLst>
                <a:ext uri="{FF2B5EF4-FFF2-40B4-BE49-F238E27FC236}">
                  <a16:creationId xmlns="" xmlns:a16="http://schemas.microsoft.com/office/drawing/2014/main" id="{4129E133-1565-490C-8A72-222D681FFF35}"/>
                </a:ext>
              </a:extLst>
            </p:cNvPr>
            <p:cNvGrpSpPr/>
            <p:nvPr/>
          </p:nvGrpSpPr>
          <p:grpSpPr>
            <a:xfrm rot="10800000">
              <a:off x="13780795" y="4560736"/>
              <a:ext cx="3672677" cy="6366506"/>
              <a:chOff x="1611085" y="2328424"/>
              <a:chExt cx="2171665" cy="3758968"/>
            </a:xfrm>
          </p:grpSpPr>
          <p:grpSp>
            <p:nvGrpSpPr>
              <p:cNvPr id="162" name="Group 161">
                <a:extLst>
                  <a:ext uri="{FF2B5EF4-FFF2-40B4-BE49-F238E27FC236}">
                    <a16:creationId xmlns="" xmlns:a16="http://schemas.microsoft.com/office/drawing/2014/main" id="{E8344AF2-3677-4098-8A1F-AEBD0C4A0F9F}"/>
                  </a:ext>
                </a:extLst>
              </p:cNvPr>
              <p:cNvGrpSpPr/>
              <p:nvPr/>
            </p:nvGrpSpPr>
            <p:grpSpPr>
              <a:xfrm>
                <a:off x="1611085" y="2328424"/>
                <a:ext cx="2171665" cy="2093053"/>
                <a:chOff x="1611085" y="2328424"/>
                <a:chExt cx="4960524" cy="4780959"/>
              </a:xfrm>
            </p:grpSpPr>
            <p:sp>
              <p:nvSpPr>
                <p:cNvPr id="171" name="Parallelogram 170">
                  <a:extLst>
                    <a:ext uri="{FF2B5EF4-FFF2-40B4-BE49-F238E27FC236}">
                      <a16:creationId xmlns="" xmlns:a16="http://schemas.microsoft.com/office/drawing/2014/main" id="{2EA11940-3115-4AE9-B536-9F93EA337CA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2" name="Parallelogram 171">
                  <a:extLst>
                    <a:ext uri="{FF2B5EF4-FFF2-40B4-BE49-F238E27FC236}">
                      <a16:creationId xmlns="" xmlns:a16="http://schemas.microsoft.com/office/drawing/2014/main" id="{A32B65F7-3D1E-49B3-9E09-6001229AFD41}"/>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3" name="Parallelogram 172">
                  <a:extLst>
                    <a:ext uri="{FF2B5EF4-FFF2-40B4-BE49-F238E27FC236}">
                      <a16:creationId xmlns="" xmlns:a16="http://schemas.microsoft.com/office/drawing/2014/main" id="{CC2AFE70-1CFE-4322-BE45-09C5E7D2743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3" name="Group 162">
                <a:extLst>
                  <a:ext uri="{FF2B5EF4-FFF2-40B4-BE49-F238E27FC236}">
                    <a16:creationId xmlns="" xmlns:a16="http://schemas.microsoft.com/office/drawing/2014/main" id="{EB24FCFE-B75A-440C-A61E-E27CD4F9A25B}"/>
                  </a:ext>
                </a:extLst>
              </p:cNvPr>
              <p:cNvGrpSpPr/>
              <p:nvPr/>
            </p:nvGrpSpPr>
            <p:grpSpPr>
              <a:xfrm>
                <a:off x="1611085" y="3161010"/>
                <a:ext cx="2171665" cy="2093053"/>
                <a:chOff x="1611085" y="2328424"/>
                <a:chExt cx="4960524" cy="4780959"/>
              </a:xfrm>
            </p:grpSpPr>
            <p:sp>
              <p:nvSpPr>
                <p:cNvPr id="168" name="Parallelogram 167">
                  <a:extLst>
                    <a:ext uri="{FF2B5EF4-FFF2-40B4-BE49-F238E27FC236}">
                      <a16:creationId xmlns="" xmlns:a16="http://schemas.microsoft.com/office/drawing/2014/main" id="{2A4DBE18-BB88-46A3-A97B-9841E687E282}"/>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9" name="Parallelogram 168">
                  <a:extLst>
                    <a:ext uri="{FF2B5EF4-FFF2-40B4-BE49-F238E27FC236}">
                      <a16:creationId xmlns="" xmlns:a16="http://schemas.microsoft.com/office/drawing/2014/main" id="{77F2CC81-C87D-4F63-83F7-1B7D618DCCC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0" name="Parallelogram 169">
                  <a:extLst>
                    <a:ext uri="{FF2B5EF4-FFF2-40B4-BE49-F238E27FC236}">
                      <a16:creationId xmlns="" xmlns:a16="http://schemas.microsoft.com/office/drawing/2014/main" id="{6E2FC146-D7ED-4217-984F-2E4C19E151AE}"/>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4" name="Group 163">
                <a:extLst>
                  <a:ext uri="{FF2B5EF4-FFF2-40B4-BE49-F238E27FC236}">
                    <a16:creationId xmlns="" xmlns:a16="http://schemas.microsoft.com/office/drawing/2014/main" id="{13EA1944-7645-49AA-981C-945D40BF4642}"/>
                  </a:ext>
                </a:extLst>
              </p:cNvPr>
              <p:cNvGrpSpPr/>
              <p:nvPr/>
            </p:nvGrpSpPr>
            <p:grpSpPr>
              <a:xfrm>
                <a:off x="1611085" y="3994339"/>
                <a:ext cx="2171665" cy="2093053"/>
                <a:chOff x="1611085" y="2328424"/>
                <a:chExt cx="4960524" cy="4780959"/>
              </a:xfrm>
            </p:grpSpPr>
            <p:sp>
              <p:nvSpPr>
                <p:cNvPr id="165" name="Parallelogram 164">
                  <a:extLst>
                    <a:ext uri="{FF2B5EF4-FFF2-40B4-BE49-F238E27FC236}">
                      <a16:creationId xmlns="" xmlns:a16="http://schemas.microsoft.com/office/drawing/2014/main" id="{2C178373-3F35-486A-AA4F-9F176A1CAD7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6" name="Parallelogram 165">
                  <a:extLst>
                    <a:ext uri="{FF2B5EF4-FFF2-40B4-BE49-F238E27FC236}">
                      <a16:creationId xmlns="" xmlns:a16="http://schemas.microsoft.com/office/drawing/2014/main" id="{5656D0F8-836A-4773-80E2-13F3E5FB8196}"/>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7" name="Parallelogram 166">
                  <a:extLst>
                    <a:ext uri="{FF2B5EF4-FFF2-40B4-BE49-F238E27FC236}">
                      <a16:creationId xmlns="" xmlns:a16="http://schemas.microsoft.com/office/drawing/2014/main" id="{D42475C0-9371-4D4D-8F06-B250AEAE4EE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39" name="Group 38">
              <a:extLst>
                <a:ext uri="{FF2B5EF4-FFF2-40B4-BE49-F238E27FC236}">
                  <a16:creationId xmlns="" xmlns:a16="http://schemas.microsoft.com/office/drawing/2014/main" id="{E7142C28-56A3-4D59-B5D8-88705B8BE2DA}"/>
                </a:ext>
              </a:extLst>
            </p:cNvPr>
            <p:cNvGrpSpPr/>
            <p:nvPr/>
          </p:nvGrpSpPr>
          <p:grpSpPr>
            <a:xfrm rot="10800000" flipH="1">
              <a:off x="8547876" y="4474691"/>
              <a:ext cx="3672677" cy="6366506"/>
              <a:chOff x="1611085" y="2328424"/>
              <a:chExt cx="2171665" cy="3758968"/>
            </a:xfrm>
          </p:grpSpPr>
          <p:grpSp>
            <p:nvGrpSpPr>
              <p:cNvPr id="148" name="Group 147">
                <a:extLst>
                  <a:ext uri="{FF2B5EF4-FFF2-40B4-BE49-F238E27FC236}">
                    <a16:creationId xmlns="" xmlns:a16="http://schemas.microsoft.com/office/drawing/2014/main" id="{47FB0C97-29E6-4A95-ACA8-B58A649CA488}"/>
                  </a:ext>
                </a:extLst>
              </p:cNvPr>
              <p:cNvGrpSpPr/>
              <p:nvPr/>
            </p:nvGrpSpPr>
            <p:grpSpPr>
              <a:xfrm>
                <a:off x="1611085" y="2328424"/>
                <a:ext cx="2171665" cy="2093053"/>
                <a:chOff x="1611085" y="2328424"/>
                <a:chExt cx="4960524" cy="4780959"/>
              </a:xfrm>
            </p:grpSpPr>
            <p:sp>
              <p:nvSpPr>
                <p:cNvPr id="159" name="Parallelogram 158">
                  <a:extLst>
                    <a:ext uri="{FF2B5EF4-FFF2-40B4-BE49-F238E27FC236}">
                      <a16:creationId xmlns="" xmlns:a16="http://schemas.microsoft.com/office/drawing/2014/main" id="{8F40AADC-0D16-4C42-B80D-BEC1D33F8944}"/>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0" name="Parallelogram 159">
                  <a:extLst>
                    <a:ext uri="{FF2B5EF4-FFF2-40B4-BE49-F238E27FC236}">
                      <a16:creationId xmlns="" xmlns:a16="http://schemas.microsoft.com/office/drawing/2014/main" id="{B82A5FF3-60A6-49D3-9CA9-CC7A389FF836}"/>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1" name="Parallelogram 160">
                  <a:extLst>
                    <a:ext uri="{FF2B5EF4-FFF2-40B4-BE49-F238E27FC236}">
                      <a16:creationId xmlns="" xmlns:a16="http://schemas.microsoft.com/office/drawing/2014/main" id="{2F814DD2-B1EF-4287-879E-9ACA71CE7864}"/>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1" name="Group 150">
                <a:extLst>
                  <a:ext uri="{FF2B5EF4-FFF2-40B4-BE49-F238E27FC236}">
                    <a16:creationId xmlns="" xmlns:a16="http://schemas.microsoft.com/office/drawing/2014/main" id="{C325D9E6-7869-4B27-9417-A18DB493FD24}"/>
                  </a:ext>
                </a:extLst>
              </p:cNvPr>
              <p:cNvGrpSpPr/>
              <p:nvPr/>
            </p:nvGrpSpPr>
            <p:grpSpPr>
              <a:xfrm>
                <a:off x="1611085" y="3161010"/>
                <a:ext cx="2171665" cy="2093053"/>
                <a:chOff x="1611085" y="2328424"/>
                <a:chExt cx="4960524" cy="4780959"/>
              </a:xfrm>
            </p:grpSpPr>
            <p:sp>
              <p:nvSpPr>
                <p:cNvPr id="156" name="Parallelogram 155">
                  <a:extLst>
                    <a:ext uri="{FF2B5EF4-FFF2-40B4-BE49-F238E27FC236}">
                      <a16:creationId xmlns="" xmlns:a16="http://schemas.microsoft.com/office/drawing/2014/main" id="{B5670F4F-C2B1-4DE1-9F62-61A8444361E2}"/>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7" name="Parallelogram 156">
                  <a:extLst>
                    <a:ext uri="{FF2B5EF4-FFF2-40B4-BE49-F238E27FC236}">
                      <a16:creationId xmlns="" xmlns:a16="http://schemas.microsoft.com/office/drawing/2014/main" id="{21828FDE-EFA9-48FA-94A5-C33BEDE2606F}"/>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8" name="Parallelogram 157">
                  <a:extLst>
                    <a:ext uri="{FF2B5EF4-FFF2-40B4-BE49-F238E27FC236}">
                      <a16:creationId xmlns="" xmlns:a16="http://schemas.microsoft.com/office/drawing/2014/main" id="{4D93B660-F5E1-4E88-A757-FCFF205B26FB}"/>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2" name="Group 151">
                <a:extLst>
                  <a:ext uri="{FF2B5EF4-FFF2-40B4-BE49-F238E27FC236}">
                    <a16:creationId xmlns="" xmlns:a16="http://schemas.microsoft.com/office/drawing/2014/main" id="{70022346-97CB-4420-9FF5-4B193507E0DF}"/>
                  </a:ext>
                </a:extLst>
              </p:cNvPr>
              <p:cNvGrpSpPr/>
              <p:nvPr/>
            </p:nvGrpSpPr>
            <p:grpSpPr>
              <a:xfrm>
                <a:off x="1611085" y="3994339"/>
                <a:ext cx="2171665" cy="2093053"/>
                <a:chOff x="1611085" y="2328424"/>
                <a:chExt cx="4960524" cy="4780959"/>
              </a:xfrm>
            </p:grpSpPr>
            <p:sp>
              <p:nvSpPr>
                <p:cNvPr id="153" name="Parallelogram 152">
                  <a:extLst>
                    <a:ext uri="{FF2B5EF4-FFF2-40B4-BE49-F238E27FC236}">
                      <a16:creationId xmlns="" xmlns:a16="http://schemas.microsoft.com/office/drawing/2014/main" id="{04BA390B-8BB8-49CC-8A51-BD3006533748}"/>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4" name="Parallelogram 153">
                  <a:extLst>
                    <a:ext uri="{FF2B5EF4-FFF2-40B4-BE49-F238E27FC236}">
                      <a16:creationId xmlns="" xmlns:a16="http://schemas.microsoft.com/office/drawing/2014/main" id="{622ECFF9-12C7-4DF7-BF81-A9DCA1DD018C}"/>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5" name="Parallelogram 154">
                  <a:extLst>
                    <a:ext uri="{FF2B5EF4-FFF2-40B4-BE49-F238E27FC236}">
                      <a16:creationId xmlns="" xmlns:a16="http://schemas.microsoft.com/office/drawing/2014/main" id="{00500DF6-299D-4FB1-9DDE-A32B2241FDD3}"/>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0" name="Group 39">
              <a:extLst>
                <a:ext uri="{FF2B5EF4-FFF2-40B4-BE49-F238E27FC236}">
                  <a16:creationId xmlns="" xmlns:a16="http://schemas.microsoft.com/office/drawing/2014/main" id="{61D94BB3-E68F-41A7-B7FA-CE0F1363DDC3}"/>
                </a:ext>
              </a:extLst>
            </p:cNvPr>
            <p:cNvGrpSpPr/>
            <p:nvPr/>
          </p:nvGrpSpPr>
          <p:grpSpPr>
            <a:xfrm>
              <a:off x="8543758" y="8722057"/>
              <a:ext cx="7342855" cy="4239992"/>
              <a:chOff x="1609614" y="1046008"/>
              <a:chExt cx="4341852" cy="2540188"/>
            </a:xfrm>
          </p:grpSpPr>
          <p:grpSp>
            <p:nvGrpSpPr>
              <p:cNvPr id="125" name="Group 124">
                <a:extLst>
                  <a:ext uri="{FF2B5EF4-FFF2-40B4-BE49-F238E27FC236}">
                    <a16:creationId xmlns="" xmlns:a16="http://schemas.microsoft.com/office/drawing/2014/main" id="{B4496B1E-6F74-41BD-B41F-7DEC1A82F568}"/>
                  </a:ext>
                </a:extLst>
              </p:cNvPr>
              <p:cNvGrpSpPr/>
              <p:nvPr/>
            </p:nvGrpSpPr>
            <p:grpSpPr>
              <a:xfrm>
                <a:off x="3056898" y="1894541"/>
                <a:ext cx="2894568" cy="1691655"/>
                <a:chOff x="3056898" y="1894541"/>
                <a:chExt cx="2894568" cy="1691655"/>
              </a:xfrm>
            </p:grpSpPr>
            <p:sp>
              <p:nvSpPr>
                <p:cNvPr id="145" name="Diamond 144">
                  <a:extLst>
                    <a:ext uri="{FF2B5EF4-FFF2-40B4-BE49-F238E27FC236}">
                      <a16:creationId xmlns="" xmlns:a16="http://schemas.microsoft.com/office/drawing/2014/main" id="{3DD9F663-0C55-4A88-832A-F87622FE0D0E}"/>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6" name="Diamond 145">
                  <a:extLst>
                    <a:ext uri="{FF2B5EF4-FFF2-40B4-BE49-F238E27FC236}">
                      <a16:creationId xmlns="" xmlns:a16="http://schemas.microsoft.com/office/drawing/2014/main" id="{4F72D523-6D90-4333-B3A8-9B9B13C33DC0}"/>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7" name="Diamond 146">
                  <a:extLst>
                    <a:ext uri="{FF2B5EF4-FFF2-40B4-BE49-F238E27FC236}">
                      <a16:creationId xmlns="" xmlns:a16="http://schemas.microsoft.com/office/drawing/2014/main" id="{4E9F30D1-EDE0-487B-8DA4-EB6F43DF7BA1}"/>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6" name="Group 125">
                <a:extLst>
                  <a:ext uri="{FF2B5EF4-FFF2-40B4-BE49-F238E27FC236}">
                    <a16:creationId xmlns="" xmlns:a16="http://schemas.microsoft.com/office/drawing/2014/main" id="{E78A8CDF-3958-42B6-8D6B-E872331BC086}"/>
                  </a:ext>
                </a:extLst>
              </p:cNvPr>
              <p:cNvGrpSpPr/>
              <p:nvPr/>
            </p:nvGrpSpPr>
            <p:grpSpPr>
              <a:xfrm>
                <a:off x="2332901" y="1469092"/>
                <a:ext cx="2894568" cy="1691655"/>
                <a:chOff x="3056898" y="1894541"/>
                <a:chExt cx="2894568" cy="1691655"/>
              </a:xfrm>
            </p:grpSpPr>
            <p:sp>
              <p:nvSpPr>
                <p:cNvPr id="135" name="Diamond 134">
                  <a:extLst>
                    <a:ext uri="{FF2B5EF4-FFF2-40B4-BE49-F238E27FC236}">
                      <a16:creationId xmlns="" xmlns:a16="http://schemas.microsoft.com/office/drawing/2014/main" id="{B3C519AB-8C44-4D28-B3E3-78AD97C85801}"/>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3" name="Diamond 142">
                  <a:extLst>
                    <a:ext uri="{FF2B5EF4-FFF2-40B4-BE49-F238E27FC236}">
                      <a16:creationId xmlns="" xmlns:a16="http://schemas.microsoft.com/office/drawing/2014/main" id="{264B9C6E-BB51-46F0-B79A-0A4A49DD5BBC}"/>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4" name="Diamond 143">
                  <a:extLst>
                    <a:ext uri="{FF2B5EF4-FFF2-40B4-BE49-F238E27FC236}">
                      <a16:creationId xmlns="" xmlns:a16="http://schemas.microsoft.com/office/drawing/2014/main" id="{E11BD503-CCFF-4F6D-9231-2918B14A31B6}"/>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7" name="Group 126">
                <a:extLst>
                  <a:ext uri="{FF2B5EF4-FFF2-40B4-BE49-F238E27FC236}">
                    <a16:creationId xmlns="" xmlns:a16="http://schemas.microsoft.com/office/drawing/2014/main" id="{1E572333-9B60-4CCB-8804-891615B05E86}"/>
                  </a:ext>
                </a:extLst>
              </p:cNvPr>
              <p:cNvGrpSpPr/>
              <p:nvPr/>
            </p:nvGrpSpPr>
            <p:grpSpPr>
              <a:xfrm>
                <a:off x="1609614" y="1046008"/>
                <a:ext cx="2894568" cy="1691655"/>
                <a:chOff x="3056898" y="1894541"/>
                <a:chExt cx="2894568" cy="1691655"/>
              </a:xfrm>
            </p:grpSpPr>
            <p:sp>
              <p:nvSpPr>
                <p:cNvPr id="128" name="Diamond 127">
                  <a:extLst>
                    <a:ext uri="{FF2B5EF4-FFF2-40B4-BE49-F238E27FC236}">
                      <a16:creationId xmlns="" xmlns:a16="http://schemas.microsoft.com/office/drawing/2014/main" id="{CB4630BD-8F6D-46D4-9694-237BB0048C3B}"/>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9" name="Diamond 128">
                  <a:extLst>
                    <a:ext uri="{FF2B5EF4-FFF2-40B4-BE49-F238E27FC236}">
                      <a16:creationId xmlns="" xmlns:a16="http://schemas.microsoft.com/office/drawing/2014/main" id="{07395755-8018-45BF-A5B9-CDE5EA6C05AC}"/>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32" name="Diamond 131">
                  <a:extLst>
                    <a:ext uri="{FF2B5EF4-FFF2-40B4-BE49-F238E27FC236}">
                      <a16:creationId xmlns="" xmlns:a16="http://schemas.microsoft.com/office/drawing/2014/main" id="{77127F16-62AA-463A-8659-6C7EEE860ABA}"/>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1" name="Group 40">
              <a:extLst>
                <a:ext uri="{FF2B5EF4-FFF2-40B4-BE49-F238E27FC236}">
                  <a16:creationId xmlns="" xmlns:a16="http://schemas.microsoft.com/office/drawing/2014/main" id="{6E76B15F-8797-4C9A-9527-B2F2E80D7863}"/>
                </a:ext>
              </a:extLst>
            </p:cNvPr>
            <p:cNvGrpSpPr/>
            <p:nvPr/>
          </p:nvGrpSpPr>
          <p:grpSpPr>
            <a:xfrm>
              <a:off x="8543758" y="4478141"/>
              <a:ext cx="7342855" cy="4250910"/>
              <a:chOff x="1609614" y="1046008"/>
              <a:chExt cx="4341852" cy="2540188"/>
            </a:xfrm>
          </p:grpSpPr>
          <p:grpSp>
            <p:nvGrpSpPr>
              <p:cNvPr id="113" name="Group 112">
                <a:extLst>
                  <a:ext uri="{FF2B5EF4-FFF2-40B4-BE49-F238E27FC236}">
                    <a16:creationId xmlns="" xmlns:a16="http://schemas.microsoft.com/office/drawing/2014/main" id="{CF6C90DA-9B15-47DF-A479-7ADA00F4CEC3}"/>
                  </a:ext>
                </a:extLst>
              </p:cNvPr>
              <p:cNvGrpSpPr/>
              <p:nvPr/>
            </p:nvGrpSpPr>
            <p:grpSpPr>
              <a:xfrm>
                <a:off x="3056898" y="1894541"/>
                <a:ext cx="2894568" cy="1691655"/>
                <a:chOff x="3056898" y="1894541"/>
                <a:chExt cx="2894568" cy="1691655"/>
              </a:xfrm>
            </p:grpSpPr>
            <p:sp>
              <p:nvSpPr>
                <p:cNvPr id="122" name="Diamond 121">
                  <a:extLst>
                    <a:ext uri="{FF2B5EF4-FFF2-40B4-BE49-F238E27FC236}">
                      <a16:creationId xmlns="" xmlns:a16="http://schemas.microsoft.com/office/drawing/2014/main" id="{8193ADA6-1CB5-4DC6-BFF1-BE8E463ECCBC}"/>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3" name="Diamond 122">
                  <a:extLst>
                    <a:ext uri="{FF2B5EF4-FFF2-40B4-BE49-F238E27FC236}">
                      <a16:creationId xmlns="" xmlns:a16="http://schemas.microsoft.com/office/drawing/2014/main" id="{719760FE-33DE-4152-98D9-777B9B9EB125}"/>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4" name="Diamond 123">
                  <a:extLst>
                    <a:ext uri="{FF2B5EF4-FFF2-40B4-BE49-F238E27FC236}">
                      <a16:creationId xmlns="" xmlns:a16="http://schemas.microsoft.com/office/drawing/2014/main" id="{9CECAF8D-0BC6-4745-AF4F-8EA6783F9148}"/>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4" name="Group 113">
                <a:extLst>
                  <a:ext uri="{FF2B5EF4-FFF2-40B4-BE49-F238E27FC236}">
                    <a16:creationId xmlns="" xmlns:a16="http://schemas.microsoft.com/office/drawing/2014/main" id="{B33C0795-4D12-4506-911E-F8876F4AC55E}"/>
                  </a:ext>
                </a:extLst>
              </p:cNvPr>
              <p:cNvGrpSpPr/>
              <p:nvPr/>
            </p:nvGrpSpPr>
            <p:grpSpPr>
              <a:xfrm>
                <a:off x="2332901" y="1469092"/>
                <a:ext cx="2894568" cy="1691655"/>
                <a:chOff x="3056898" y="1894541"/>
                <a:chExt cx="2894568" cy="1691655"/>
              </a:xfrm>
            </p:grpSpPr>
            <p:sp>
              <p:nvSpPr>
                <p:cNvPr id="119" name="Diamond 118">
                  <a:extLst>
                    <a:ext uri="{FF2B5EF4-FFF2-40B4-BE49-F238E27FC236}">
                      <a16:creationId xmlns="" xmlns:a16="http://schemas.microsoft.com/office/drawing/2014/main" id="{5E512E6E-0CAD-4021-98DE-891096E4E25E}"/>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0" name="Diamond 119">
                  <a:extLst>
                    <a:ext uri="{FF2B5EF4-FFF2-40B4-BE49-F238E27FC236}">
                      <a16:creationId xmlns="" xmlns:a16="http://schemas.microsoft.com/office/drawing/2014/main" id="{18DDBF5C-CCD1-4C9B-A7D1-3CC160F7CC6C}"/>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1" name="Diamond 120">
                  <a:extLst>
                    <a:ext uri="{FF2B5EF4-FFF2-40B4-BE49-F238E27FC236}">
                      <a16:creationId xmlns="" xmlns:a16="http://schemas.microsoft.com/office/drawing/2014/main" id="{9F9EF4BA-A8FE-4677-990D-D732CC895B32}"/>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5" name="Group 114">
                <a:extLst>
                  <a:ext uri="{FF2B5EF4-FFF2-40B4-BE49-F238E27FC236}">
                    <a16:creationId xmlns="" xmlns:a16="http://schemas.microsoft.com/office/drawing/2014/main" id="{980363EA-9525-4199-91D4-E2A9D1CD0CED}"/>
                  </a:ext>
                </a:extLst>
              </p:cNvPr>
              <p:cNvGrpSpPr/>
              <p:nvPr/>
            </p:nvGrpSpPr>
            <p:grpSpPr>
              <a:xfrm>
                <a:off x="1609614" y="1046008"/>
                <a:ext cx="2894568" cy="1691655"/>
                <a:chOff x="3056898" y="1894541"/>
                <a:chExt cx="2894568" cy="1691655"/>
              </a:xfrm>
            </p:grpSpPr>
            <p:sp>
              <p:nvSpPr>
                <p:cNvPr id="116" name="Diamond 115">
                  <a:extLst>
                    <a:ext uri="{FF2B5EF4-FFF2-40B4-BE49-F238E27FC236}">
                      <a16:creationId xmlns="" xmlns:a16="http://schemas.microsoft.com/office/drawing/2014/main" id="{FAA3CA37-8AE5-4BED-B840-9254F689544F}"/>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7" name="Diamond 116">
                  <a:extLst>
                    <a:ext uri="{FF2B5EF4-FFF2-40B4-BE49-F238E27FC236}">
                      <a16:creationId xmlns="" xmlns:a16="http://schemas.microsoft.com/office/drawing/2014/main" id="{5CD72973-6F74-46E5-8B12-65396C018188}"/>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8" name="Diamond 117">
                  <a:extLst>
                    <a:ext uri="{FF2B5EF4-FFF2-40B4-BE49-F238E27FC236}">
                      <a16:creationId xmlns="" xmlns:a16="http://schemas.microsoft.com/office/drawing/2014/main" id="{84814EC8-F88A-43ED-A8A2-44D620A036AE}"/>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2" name="Group 41">
              <a:extLst>
                <a:ext uri="{FF2B5EF4-FFF2-40B4-BE49-F238E27FC236}">
                  <a16:creationId xmlns="" xmlns:a16="http://schemas.microsoft.com/office/drawing/2014/main" id="{ADF61714-41C2-40D4-8836-79595AAB4AFA}"/>
                </a:ext>
              </a:extLst>
            </p:cNvPr>
            <p:cNvGrpSpPr/>
            <p:nvPr/>
          </p:nvGrpSpPr>
          <p:grpSpPr>
            <a:xfrm>
              <a:off x="14170846" y="4378416"/>
              <a:ext cx="777490" cy="2189540"/>
              <a:chOff x="7376710" y="1160494"/>
              <a:chExt cx="509907" cy="1435983"/>
            </a:xfrm>
          </p:grpSpPr>
          <p:cxnSp>
            <p:nvCxnSpPr>
              <p:cNvPr id="111" name="Straight Connector 110">
                <a:extLst>
                  <a:ext uri="{FF2B5EF4-FFF2-40B4-BE49-F238E27FC236}">
                    <a16:creationId xmlns="" xmlns:a16="http://schemas.microsoft.com/office/drawing/2014/main" id="{3DBFE2DA-7ED1-4D9E-B747-1EADE55BBB77}"/>
                  </a:ext>
                </a:extLst>
              </p:cNvPr>
              <p:cNvCxnSpPr/>
              <p:nvPr/>
            </p:nvCxnSpPr>
            <p:spPr>
              <a:xfrm>
                <a:off x="7376710" y="1173672"/>
                <a:ext cx="0" cy="1422805"/>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95D61F2F-D968-4D88-BEF5-B975C723DB34}"/>
                  </a:ext>
                </a:extLst>
              </p:cNvPr>
              <p:cNvCxnSpPr/>
              <p:nvPr/>
            </p:nvCxnSpPr>
            <p:spPr>
              <a:xfrm flipH="1">
                <a:off x="7383079" y="1160494"/>
                <a:ext cx="503538" cy="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 xmlns:a16="http://schemas.microsoft.com/office/drawing/2014/main" id="{5A2A9B87-BA89-4785-8FD0-63E54E524CD1}"/>
                </a:ext>
              </a:extLst>
            </p:cNvPr>
            <p:cNvGrpSpPr/>
            <p:nvPr/>
          </p:nvGrpSpPr>
          <p:grpSpPr>
            <a:xfrm flipH="1">
              <a:off x="8179353" y="5231810"/>
              <a:ext cx="3161010" cy="4307442"/>
              <a:chOff x="7373759" y="1160494"/>
              <a:chExt cx="503538" cy="2824981"/>
            </a:xfrm>
          </p:grpSpPr>
          <p:cxnSp>
            <p:nvCxnSpPr>
              <p:cNvPr id="109" name="Straight Connector 108">
                <a:extLst>
                  <a:ext uri="{FF2B5EF4-FFF2-40B4-BE49-F238E27FC236}">
                    <a16:creationId xmlns="" xmlns:a16="http://schemas.microsoft.com/office/drawing/2014/main" id="{850F909F-9EBE-4946-B368-3F16F4387CA8}"/>
                  </a:ext>
                </a:extLst>
              </p:cNvPr>
              <p:cNvCxnSpPr/>
              <p:nvPr/>
            </p:nvCxnSpPr>
            <p:spPr>
              <a:xfrm flipH="1">
                <a:off x="7376710" y="1173672"/>
                <a:ext cx="0" cy="2811803"/>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4F2BFC5C-7F7A-42A3-A0CF-08CC6F1091E8}"/>
                  </a:ext>
                </a:extLst>
              </p:cNvPr>
              <p:cNvCxnSpPr/>
              <p:nvPr/>
            </p:nvCxnSpPr>
            <p:spPr>
              <a:xfrm flipH="1">
                <a:off x="7373759" y="1160494"/>
                <a:ext cx="503538" cy="0"/>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8737EF5E-3006-48C1-AAF5-C93869D576B6}"/>
                </a:ext>
              </a:extLst>
            </p:cNvPr>
            <p:cNvGrpSpPr/>
            <p:nvPr/>
          </p:nvGrpSpPr>
          <p:grpSpPr>
            <a:xfrm>
              <a:off x="12216431" y="11942757"/>
              <a:ext cx="4561590" cy="237328"/>
              <a:chOff x="4894955" y="1160494"/>
              <a:chExt cx="2991663" cy="155649"/>
            </a:xfrm>
          </p:grpSpPr>
          <p:cxnSp>
            <p:nvCxnSpPr>
              <p:cNvPr id="107" name="Straight Connector 106">
                <a:extLst>
                  <a:ext uri="{FF2B5EF4-FFF2-40B4-BE49-F238E27FC236}">
                    <a16:creationId xmlns="" xmlns:a16="http://schemas.microsoft.com/office/drawing/2014/main" id="{97B2D7AD-6535-4249-9487-DAA6F2117DB1}"/>
                  </a:ext>
                </a:extLst>
              </p:cNvPr>
              <p:cNvCxnSpPr/>
              <p:nvPr/>
            </p:nvCxnSpPr>
            <p:spPr>
              <a:xfrm>
                <a:off x="4894955" y="1173672"/>
                <a:ext cx="0" cy="142471"/>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4BF0DAF8-472F-43E4-8C90-9B63295EF770}"/>
                  </a:ext>
                </a:extLst>
              </p:cNvPr>
              <p:cNvCxnSpPr/>
              <p:nvPr/>
            </p:nvCxnSpPr>
            <p:spPr>
              <a:xfrm flipH="1">
                <a:off x="4900250" y="1160494"/>
                <a:ext cx="2986368"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 xmlns:a16="http://schemas.microsoft.com/office/drawing/2014/main" id="{8B98BB44-81ED-4DA9-BB7B-37CBCCA4A9B8}"/>
                </a:ext>
              </a:extLst>
            </p:cNvPr>
            <p:cNvGrpSpPr/>
            <p:nvPr/>
          </p:nvGrpSpPr>
          <p:grpSpPr>
            <a:xfrm>
              <a:off x="8547876" y="6604958"/>
              <a:ext cx="3672677" cy="6357091"/>
              <a:chOff x="1611085" y="2328424"/>
              <a:chExt cx="2171665" cy="3758968"/>
            </a:xfrm>
          </p:grpSpPr>
          <p:grpSp>
            <p:nvGrpSpPr>
              <p:cNvPr id="95" name="Group 94">
                <a:extLst>
                  <a:ext uri="{FF2B5EF4-FFF2-40B4-BE49-F238E27FC236}">
                    <a16:creationId xmlns="" xmlns:a16="http://schemas.microsoft.com/office/drawing/2014/main" id="{FB620F4B-9C35-4DB1-9AD0-FAFF543C72F2}"/>
                  </a:ext>
                </a:extLst>
              </p:cNvPr>
              <p:cNvGrpSpPr/>
              <p:nvPr/>
            </p:nvGrpSpPr>
            <p:grpSpPr>
              <a:xfrm>
                <a:off x="1611085" y="2328424"/>
                <a:ext cx="2171665" cy="2093053"/>
                <a:chOff x="1611085" y="2328424"/>
                <a:chExt cx="4960524" cy="4780959"/>
              </a:xfrm>
            </p:grpSpPr>
            <p:sp>
              <p:nvSpPr>
                <p:cNvPr id="104" name="Parallelogram 103">
                  <a:extLst>
                    <a:ext uri="{FF2B5EF4-FFF2-40B4-BE49-F238E27FC236}">
                      <a16:creationId xmlns="" xmlns:a16="http://schemas.microsoft.com/office/drawing/2014/main" id="{A4EEB1DE-6AEF-41A6-92CB-37EADCDAD2BE}"/>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5" name="Parallelogram 104">
                  <a:extLst>
                    <a:ext uri="{FF2B5EF4-FFF2-40B4-BE49-F238E27FC236}">
                      <a16:creationId xmlns="" xmlns:a16="http://schemas.microsoft.com/office/drawing/2014/main" id="{7729CE11-4367-4086-84FB-3CDE5C259A37}"/>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6" name="Parallelogram 105">
                  <a:extLst>
                    <a:ext uri="{FF2B5EF4-FFF2-40B4-BE49-F238E27FC236}">
                      <a16:creationId xmlns="" xmlns:a16="http://schemas.microsoft.com/office/drawing/2014/main" id="{09A0A52E-FF5E-4EC6-848D-745DB8C8F747}"/>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6" name="Group 95">
                <a:extLst>
                  <a:ext uri="{FF2B5EF4-FFF2-40B4-BE49-F238E27FC236}">
                    <a16:creationId xmlns="" xmlns:a16="http://schemas.microsoft.com/office/drawing/2014/main" id="{C53D9B66-FD5F-46B9-80A3-3527AB2D7537}"/>
                  </a:ext>
                </a:extLst>
              </p:cNvPr>
              <p:cNvGrpSpPr/>
              <p:nvPr/>
            </p:nvGrpSpPr>
            <p:grpSpPr>
              <a:xfrm>
                <a:off x="1611085" y="3161010"/>
                <a:ext cx="2171665" cy="2093053"/>
                <a:chOff x="1611085" y="2328424"/>
                <a:chExt cx="4960524" cy="4780959"/>
              </a:xfrm>
            </p:grpSpPr>
            <p:sp>
              <p:nvSpPr>
                <p:cNvPr id="101" name="Parallelogram 100">
                  <a:extLst>
                    <a:ext uri="{FF2B5EF4-FFF2-40B4-BE49-F238E27FC236}">
                      <a16:creationId xmlns="" xmlns:a16="http://schemas.microsoft.com/office/drawing/2014/main" id="{DB860199-4D35-4336-BBC9-834692976EB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2" name="Parallelogram 101">
                  <a:extLst>
                    <a:ext uri="{FF2B5EF4-FFF2-40B4-BE49-F238E27FC236}">
                      <a16:creationId xmlns="" xmlns:a16="http://schemas.microsoft.com/office/drawing/2014/main" id="{5A18EF26-CE13-4869-B940-56B70B8DD29C}"/>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3" name="Parallelogram 102">
                  <a:extLst>
                    <a:ext uri="{FF2B5EF4-FFF2-40B4-BE49-F238E27FC236}">
                      <a16:creationId xmlns="" xmlns:a16="http://schemas.microsoft.com/office/drawing/2014/main" id="{4A8B88A5-EE59-446A-BCD6-7E1BB4FED341}"/>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7" name="Group 96">
                <a:extLst>
                  <a:ext uri="{FF2B5EF4-FFF2-40B4-BE49-F238E27FC236}">
                    <a16:creationId xmlns="" xmlns:a16="http://schemas.microsoft.com/office/drawing/2014/main" id="{163F164C-F964-4850-99DB-386F0C4C7364}"/>
                  </a:ext>
                </a:extLst>
              </p:cNvPr>
              <p:cNvGrpSpPr/>
              <p:nvPr/>
            </p:nvGrpSpPr>
            <p:grpSpPr>
              <a:xfrm>
                <a:off x="1611085" y="3994339"/>
                <a:ext cx="2171665" cy="2093053"/>
                <a:chOff x="1611085" y="2328424"/>
                <a:chExt cx="4960524" cy="4780959"/>
              </a:xfrm>
            </p:grpSpPr>
            <p:sp>
              <p:nvSpPr>
                <p:cNvPr id="98" name="Parallelogram 97">
                  <a:extLst>
                    <a:ext uri="{FF2B5EF4-FFF2-40B4-BE49-F238E27FC236}">
                      <a16:creationId xmlns="" xmlns:a16="http://schemas.microsoft.com/office/drawing/2014/main" id="{A5C0ECDC-0D95-4A7C-B62B-6C7B1E412453}"/>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9" name="Parallelogram 98">
                  <a:extLst>
                    <a:ext uri="{FF2B5EF4-FFF2-40B4-BE49-F238E27FC236}">
                      <a16:creationId xmlns="" xmlns:a16="http://schemas.microsoft.com/office/drawing/2014/main" id="{C68CE250-C8A4-47E7-B5F9-8F8370028D4F}"/>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0" name="Parallelogram 99">
                  <a:extLst>
                    <a:ext uri="{FF2B5EF4-FFF2-40B4-BE49-F238E27FC236}">
                      <a16:creationId xmlns="" xmlns:a16="http://schemas.microsoft.com/office/drawing/2014/main" id="{4E9B263F-CC40-4172-9327-A4978BB9703B}"/>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6" name="Group 45">
              <a:extLst>
                <a:ext uri="{FF2B5EF4-FFF2-40B4-BE49-F238E27FC236}">
                  <a16:creationId xmlns="" xmlns:a16="http://schemas.microsoft.com/office/drawing/2014/main" id="{D136128E-C619-4302-B710-704569B6282E}"/>
                </a:ext>
              </a:extLst>
            </p:cNvPr>
            <p:cNvGrpSpPr/>
            <p:nvPr/>
          </p:nvGrpSpPr>
          <p:grpSpPr>
            <a:xfrm flipH="1">
              <a:off x="12218061" y="6604958"/>
              <a:ext cx="3672677" cy="6357091"/>
              <a:chOff x="1611085" y="2328424"/>
              <a:chExt cx="2171665" cy="3758968"/>
            </a:xfrm>
          </p:grpSpPr>
          <p:grpSp>
            <p:nvGrpSpPr>
              <p:cNvPr id="83" name="Group 82">
                <a:extLst>
                  <a:ext uri="{FF2B5EF4-FFF2-40B4-BE49-F238E27FC236}">
                    <a16:creationId xmlns="" xmlns:a16="http://schemas.microsoft.com/office/drawing/2014/main" id="{AAAFB009-5310-47F8-BD96-22CB1DF47FBA}"/>
                  </a:ext>
                </a:extLst>
              </p:cNvPr>
              <p:cNvGrpSpPr/>
              <p:nvPr/>
            </p:nvGrpSpPr>
            <p:grpSpPr>
              <a:xfrm>
                <a:off x="1611085" y="2328424"/>
                <a:ext cx="2171665" cy="2093053"/>
                <a:chOff x="1611085" y="2328424"/>
                <a:chExt cx="4960524" cy="4780959"/>
              </a:xfrm>
            </p:grpSpPr>
            <p:sp>
              <p:nvSpPr>
                <p:cNvPr id="92" name="Parallelogram 91">
                  <a:extLst>
                    <a:ext uri="{FF2B5EF4-FFF2-40B4-BE49-F238E27FC236}">
                      <a16:creationId xmlns="" xmlns:a16="http://schemas.microsoft.com/office/drawing/2014/main" id="{245ADF67-2D49-4BE9-B32D-18FBC78C22D1}"/>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3" name="Parallelogram 92">
                  <a:extLst>
                    <a:ext uri="{FF2B5EF4-FFF2-40B4-BE49-F238E27FC236}">
                      <a16:creationId xmlns="" xmlns:a16="http://schemas.microsoft.com/office/drawing/2014/main" id="{F578AA6E-250C-4DE6-8868-14159C85AF6E}"/>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4" name="Parallelogram 93">
                  <a:extLst>
                    <a:ext uri="{FF2B5EF4-FFF2-40B4-BE49-F238E27FC236}">
                      <a16:creationId xmlns="" xmlns:a16="http://schemas.microsoft.com/office/drawing/2014/main" id="{EDD31A47-5093-413E-BA21-6A74194AAB9F}"/>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4" name="Group 83">
                <a:extLst>
                  <a:ext uri="{FF2B5EF4-FFF2-40B4-BE49-F238E27FC236}">
                    <a16:creationId xmlns="" xmlns:a16="http://schemas.microsoft.com/office/drawing/2014/main" id="{22FB8590-CD0D-4CA8-A3A9-A6B20C47DEA2}"/>
                  </a:ext>
                </a:extLst>
              </p:cNvPr>
              <p:cNvGrpSpPr/>
              <p:nvPr/>
            </p:nvGrpSpPr>
            <p:grpSpPr>
              <a:xfrm>
                <a:off x="1611085" y="3161010"/>
                <a:ext cx="2171665" cy="2093053"/>
                <a:chOff x="1611085" y="2328424"/>
                <a:chExt cx="4960524" cy="4780959"/>
              </a:xfrm>
            </p:grpSpPr>
            <p:sp>
              <p:nvSpPr>
                <p:cNvPr id="89" name="Parallelogram 88">
                  <a:extLst>
                    <a:ext uri="{FF2B5EF4-FFF2-40B4-BE49-F238E27FC236}">
                      <a16:creationId xmlns="" xmlns:a16="http://schemas.microsoft.com/office/drawing/2014/main" id="{29A95C12-E189-45B6-822F-F3497952AD8C}"/>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0" name="Parallelogram 89">
                  <a:extLst>
                    <a:ext uri="{FF2B5EF4-FFF2-40B4-BE49-F238E27FC236}">
                      <a16:creationId xmlns="" xmlns:a16="http://schemas.microsoft.com/office/drawing/2014/main" id="{3EE3A61E-97B1-4ECE-B2B9-7877A1790BC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1" name="Parallelogram 90">
                  <a:extLst>
                    <a:ext uri="{FF2B5EF4-FFF2-40B4-BE49-F238E27FC236}">
                      <a16:creationId xmlns="" xmlns:a16="http://schemas.microsoft.com/office/drawing/2014/main" id="{FC35CA7A-A19B-4982-A7FC-DF78E6471FE5}"/>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5" name="Group 84">
                <a:extLst>
                  <a:ext uri="{FF2B5EF4-FFF2-40B4-BE49-F238E27FC236}">
                    <a16:creationId xmlns="" xmlns:a16="http://schemas.microsoft.com/office/drawing/2014/main" id="{0BA4EED1-F4A5-449A-B29B-DC59D6BB83C1}"/>
                  </a:ext>
                </a:extLst>
              </p:cNvPr>
              <p:cNvGrpSpPr/>
              <p:nvPr/>
            </p:nvGrpSpPr>
            <p:grpSpPr>
              <a:xfrm>
                <a:off x="1611085" y="3994339"/>
                <a:ext cx="2171665" cy="2093053"/>
                <a:chOff x="1611085" y="2328424"/>
                <a:chExt cx="4960524" cy="4780959"/>
              </a:xfrm>
            </p:grpSpPr>
            <p:sp>
              <p:nvSpPr>
                <p:cNvPr id="86" name="Parallelogram 85">
                  <a:extLst>
                    <a:ext uri="{FF2B5EF4-FFF2-40B4-BE49-F238E27FC236}">
                      <a16:creationId xmlns="" xmlns:a16="http://schemas.microsoft.com/office/drawing/2014/main" id="{C13B735D-2824-45D4-ABFF-F0D9643D440F}"/>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7" name="Parallelogram 86">
                  <a:extLst>
                    <a:ext uri="{FF2B5EF4-FFF2-40B4-BE49-F238E27FC236}">
                      <a16:creationId xmlns="" xmlns:a16="http://schemas.microsoft.com/office/drawing/2014/main" id="{69A77E67-5BB4-4D22-B333-E6926EE98042}"/>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8" name="Parallelogram 87">
                  <a:extLst>
                    <a:ext uri="{FF2B5EF4-FFF2-40B4-BE49-F238E27FC236}">
                      <a16:creationId xmlns="" xmlns:a16="http://schemas.microsoft.com/office/drawing/2014/main" id="{7414B47B-755C-447F-82E6-683B07AE26EB}"/>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cxnSp>
          <p:nvCxnSpPr>
            <p:cNvPr id="47" name="Straight Connector 46">
              <a:extLst>
                <a:ext uri="{FF2B5EF4-FFF2-40B4-BE49-F238E27FC236}">
                  <a16:creationId xmlns="" xmlns:a16="http://schemas.microsoft.com/office/drawing/2014/main" id="{FA9E6C41-2E36-4284-ACBE-DB4C3C4C0C70}"/>
                </a:ext>
              </a:extLst>
            </p:cNvPr>
            <p:cNvCxnSpPr/>
            <p:nvPr/>
          </p:nvCxnSpPr>
          <p:spPr>
            <a:xfrm>
              <a:off x="7315104" y="8119043"/>
              <a:ext cx="1257752"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55EB5B59-2CC7-4D47-802A-FE5350988647}"/>
                </a:ext>
              </a:extLst>
            </p:cNvPr>
            <p:cNvCxnSpPr>
              <a:cxnSpLocks/>
            </p:cNvCxnSpPr>
            <p:nvPr/>
          </p:nvCxnSpPr>
          <p:spPr>
            <a:xfrm flipH="1">
              <a:off x="14865522" y="9872743"/>
              <a:ext cx="3434421" cy="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 xmlns:a16="http://schemas.microsoft.com/office/drawing/2014/main" id="{7C248ED8-00CD-4845-97E3-A2F1913FF434}"/>
                </a:ext>
              </a:extLst>
            </p:cNvPr>
            <p:cNvSpPr/>
            <p:nvPr/>
          </p:nvSpPr>
          <p:spPr>
            <a:xfrm>
              <a:off x="12812531" y="6286203"/>
              <a:ext cx="2716629" cy="27166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0" name="Oval 49">
              <a:extLst>
                <a:ext uri="{FF2B5EF4-FFF2-40B4-BE49-F238E27FC236}">
                  <a16:creationId xmlns="" xmlns:a16="http://schemas.microsoft.com/office/drawing/2014/main" id="{FCF2284C-F303-4783-B131-A54FC563EE9A}"/>
                </a:ext>
              </a:extLst>
            </p:cNvPr>
            <p:cNvSpPr/>
            <p:nvPr/>
          </p:nvSpPr>
          <p:spPr>
            <a:xfrm>
              <a:off x="12822241" y="6286205"/>
              <a:ext cx="2716627" cy="27166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1" name="Oval 50">
              <a:extLst>
                <a:ext uri="{FF2B5EF4-FFF2-40B4-BE49-F238E27FC236}">
                  <a16:creationId xmlns="" xmlns:a16="http://schemas.microsoft.com/office/drawing/2014/main" id="{C7DE3B30-2101-4E92-B734-137C91205B37}"/>
                </a:ext>
              </a:extLst>
            </p:cNvPr>
            <p:cNvSpPr/>
            <p:nvPr/>
          </p:nvSpPr>
          <p:spPr>
            <a:xfrm>
              <a:off x="10388050" y="8672878"/>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2" name="Oval 51">
              <a:extLst>
                <a:ext uri="{FF2B5EF4-FFF2-40B4-BE49-F238E27FC236}">
                  <a16:creationId xmlns="" xmlns:a16="http://schemas.microsoft.com/office/drawing/2014/main" id="{94104387-A4A9-4435-82BA-2144AEC4B94C}"/>
                </a:ext>
              </a:extLst>
            </p:cNvPr>
            <p:cNvSpPr/>
            <p:nvPr/>
          </p:nvSpPr>
          <p:spPr>
            <a:xfrm>
              <a:off x="10394514" y="8672879"/>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3" name="Oval 52">
              <a:extLst>
                <a:ext uri="{FF2B5EF4-FFF2-40B4-BE49-F238E27FC236}">
                  <a16:creationId xmlns="" xmlns:a16="http://schemas.microsoft.com/office/drawing/2014/main" id="{FD751495-B701-4A0B-9B14-064418FF0BF3}"/>
                </a:ext>
              </a:extLst>
            </p:cNvPr>
            <p:cNvSpPr/>
            <p:nvPr/>
          </p:nvSpPr>
          <p:spPr>
            <a:xfrm>
              <a:off x="11602910"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4" name="Oval 53">
              <a:extLst>
                <a:ext uri="{FF2B5EF4-FFF2-40B4-BE49-F238E27FC236}">
                  <a16:creationId xmlns="" xmlns:a16="http://schemas.microsoft.com/office/drawing/2014/main" id="{E97CFE47-24B7-43CF-AC3C-213E4C85C10A}"/>
                </a:ext>
              </a:extLst>
            </p:cNvPr>
            <p:cNvSpPr/>
            <p:nvPr/>
          </p:nvSpPr>
          <p:spPr>
            <a:xfrm>
              <a:off x="11607187"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5" name="Oval 54">
              <a:extLst>
                <a:ext uri="{FF2B5EF4-FFF2-40B4-BE49-F238E27FC236}">
                  <a16:creationId xmlns="" xmlns:a16="http://schemas.microsoft.com/office/drawing/2014/main" id="{E9CDB8E0-8311-44D6-9633-7BDC07542117}"/>
                </a:ext>
              </a:extLst>
            </p:cNvPr>
            <p:cNvSpPr/>
            <p:nvPr/>
          </p:nvSpPr>
          <p:spPr>
            <a:xfrm>
              <a:off x="14221912" y="9414716"/>
              <a:ext cx="871441" cy="8714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6" name="Oval 55">
              <a:extLst>
                <a:ext uri="{FF2B5EF4-FFF2-40B4-BE49-F238E27FC236}">
                  <a16:creationId xmlns="" xmlns:a16="http://schemas.microsoft.com/office/drawing/2014/main" id="{8D936261-4F6D-48C0-B31D-20A647263184}"/>
                </a:ext>
              </a:extLst>
            </p:cNvPr>
            <p:cNvSpPr/>
            <p:nvPr/>
          </p:nvSpPr>
          <p:spPr>
            <a:xfrm>
              <a:off x="14103888" y="9293578"/>
              <a:ext cx="1113720" cy="1113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7" name="Oval 56">
              <a:extLst>
                <a:ext uri="{FF2B5EF4-FFF2-40B4-BE49-F238E27FC236}">
                  <a16:creationId xmlns="" xmlns:a16="http://schemas.microsoft.com/office/drawing/2014/main" id="{996DE19D-B6BF-42E1-9E73-6C8356EF86BB}"/>
                </a:ext>
              </a:extLst>
            </p:cNvPr>
            <p:cNvSpPr/>
            <p:nvPr/>
          </p:nvSpPr>
          <p:spPr>
            <a:xfrm>
              <a:off x="833612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8" name="Oval 57">
              <a:extLst>
                <a:ext uri="{FF2B5EF4-FFF2-40B4-BE49-F238E27FC236}">
                  <a16:creationId xmlns="" xmlns:a16="http://schemas.microsoft.com/office/drawing/2014/main" id="{B02E049F-5FCC-4808-9676-E468D346B18B}"/>
                </a:ext>
              </a:extLst>
            </p:cNvPr>
            <p:cNvSpPr/>
            <p:nvPr/>
          </p:nvSpPr>
          <p:spPr>
            <a:xfrm>
              <a:off x="831674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grpSp>
          <p:nvGrpSpPr>
            <p:cNvPr id="59" name="Group 58">
              <a:extLst>
                <a:ext uri="{FF2B5EF4-FFF2-40B4-BE49-F238E27FC236}">
                  <a16:creationId xmlns="" xmlns:a16="http://schemas.microsoft.com/office/drawing/2014/main" id="{2505C7BC-6E24-4943-A1C8-9AB5056E1277}"/>
                </a:ext>
              </a:extLst>
            </p:cNvPr>
            <p:cNvGrpSpPr/>
            <p:nvPr/>
          </p:nvGrpSpPr>
          <p:grpSpPr>
            <a:xfrm>
              <a:off x="13862765" y="7255307"/>
              <a:ext cx="593360" cy="593358"/>
              <a:chOff x="4319588" y="2492375"/>
              <a:chExt cx="287338" cy="287338"/>
            </a:xfrm>
            <a:solidFill>
              <a:schemeClr val="bg1"/>
            </a:solidFill>
          </p:grpSpPr>
          <p:sp>
            <p:nvSpPr>
              <p:cNvPr id="81" name="Freeform 372">
                <a:extLst>
                  <a:ext uri="{FF2B5EF4-FFF2-40B4-BE49-F238E27FC236}">
                    <a16:creationId xmlns="" xmlns:a16="http://schemas.microsoft.com/office/drawing/2014/main" id="{9D38D479-34AC-4C57-840A-061BD0DD8BDF}"/>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2" name="Freeform 373">
                <a:extLst>
                  <a:ext uri="{FF2B5EF4-FFF2-40B4-BE49-F238E27FC236}">
                    <a16:creationId xmlns="" xmlns:a16="http://schemas.microsoft.com/office/drawing/2014/main" id="{81C7F4D3-8FC9-465D-9EFF-827DFA16117F}"/>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nvGrpSpPr>
            <p:cNvPr id="60" name="Group 59">
              <a:extLst>
                <a:ext uri="{FF2B5EF4-FFF2-40B4-BE49-F238E27FC236}">
                  <a16:creationId xmlns="" xmlns:a16="http://schemas.microsoft.com/office/drawing/2014/main" id="{6841C5F4-21D3-4E82-A6AE-F67AFAEE525D}"/>
                </a:ext>
              </a:extLst>
            </p:cNvPr>
            <p:cNvGrpSpPr/>
            <p:nvPr/>
          </p:nvGrpSpPr>
          <p:grpSpPr>
            <a:xfrm>
              <a:off x="8596348" y="7866865"/>
              <a:ext cx="568486" cy="570978"/>
              <a:chOff x="9161458" y="1803401"/>
              <a:chExt cx="360368" cy="361949"/>
            </a:xfrm>
            <a:solidFill>
              <a:schemeClr val="bg1"/>
            </a:solidFill>
          </p:grpSpPr>
          <p:sp>
            <p:nvSpPr>
              <p:cNvPr id="76" name="Freeform 101">
                <a:extLst>
                  <a:ext uri="{FF2B5EF4-FFF2-40B4-BE49-F238E27FC236}">
                    <a16:creationId xmlns="" xmlns:a16="http://schemas.microsoft.com/office/drawing/2014/main" id="{05CBC42A-9792-4D61-B632-9BB4B7CDAB16}"/>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7" name="Freeform 102">
                <a:extLst>
                  <a:ext uri="{FF2B5EF4-FFF2-40B4-BE49-F238E27FC236}">
                    <a16:creationId xmlns="" xmlns:a16="http://schemas.microsoft.com/office/drawing/2014/main" id="{8655740D-2114-4266-BE5A-2502CEF5FAC8}"/>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8" name="Freeform 103">
                <a:extLst>
                  <a:ext uri="{FF2B5EF4-FFF2-40B4-BE49-F238E27FC236}">
                    <a16:creationId xmlns="" xmlns:a16="http://schemas.microsoft.com/office/drawing/2014/main" id="{08B5F341-7EE2-41EB-A0FD-4E053D77C6AE}"/>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9" name="Freeform 104">
                <a:extLst>
                  <a:ext uri="{FF2B5EF4-FFF2-40B4-BE49-F238E27FC236}">
                    <a16:creationId xmlns="" xmlns:a16="http://schemas.microsoft.com/office/drawing/2014/main" id="{0923165D-6AD4-4A30-9D9C-19B61F831033}"/>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80" name="Freeform 105">
                <a:extLst>
                  <a:ext uri="{FF2B5EF4-FFF2-40B4-BE49-F238E27FC236}">
                    <a16:creationId xmlns="" xmlns:a16="http://schemas.microsoft.com/office/drawing/2014/main" id="{ACC27D8B-5DC7-4D04-864C-19B26ED9C4C2}"/>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1" name="Group 60">
              <a:extLst>
                <a:ext uri="{FF2B5EF4-FFF2-40B4-BE49-F238E27FC236}">
                  <a16:creationId xmlns="" xmlns:a16="http://schemas.microsoft.com/office/drawing/2014/main" id="{0A088724-B93F-4589-8E89-92433D8CF6B3}"/>
                </a:ext>
              </a:extLst>
            </p:cNvPr>
            <p:cNvGrpSpPr/>
            <p:nvPr/>
          </p:nvGrpSpPr>
          <p:grpSpPr>
            <a:xfrm>
              <a:off x="14331701" y="9510646"/>
              <a:ext cx="677628" cy="647778"/>
              <a:chOff x="4833935" y="3983047"/>
              <a:chExt cx="360361" cy="344489"/>
            </a:xfrm>
            <a:solidFill>
              <a:schemeClr val="bg1"/>
            </a:solidFill>
          </p:grpSpPr>
          <p:sp>
            <p:nvSpPr>
              <p:cNvPr id="72" name="Freeform 170">
                <a:extLst>
                  <a:ext uri="{FF2B5EF4-FFF2-40B4-BE49-F238E27FC236}">
                    <a16:creationId xmlns="" xmlns:a16="http://schemas.microsoft.com/office/drawing/2014/main" id="{98BE4888-EE4E-4A3C-8648-84421A27C5D2}"/>
                  </a:ext>
                </a:extLst>
              </p:cNvPr>
              <p:cNvSpPr>
                <a:spLocks/>
              </p:cNvSpPr>
              <p:nvPr/>
            </p:nvSpPr>
            <p:spPr bwMode="auto">
              <a:xfrm>
                <a:off x="4833935" y="4179900"/>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3" name="Freeform 171">
                <a:extLst>
                  <a:ext uri="{FF2B5EF4-FFF2-40B4-BE49-F238E27FC236}">
                    <a16:creationId xmlns="" xmlns:a16="http://schemas.microsoft.com/office/drawing/2014/main" id="{1137FABA-A14D-46D9-921B-ED055AB05E45}"/>
                  </a:ext>
                </a:extLst>
              </p:cNvPr>
              <p:cNvSpPr>
                <a:spLocks/>
              </p:cNvSpPr>
              <p:nvPr/>
            </p:nvSpPr>
            <p:spPr bwMode="auto">
              <a:xfrm>
                <a:off x="4916483" y="419418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4" name="Freeform 172">
                <a:extLst>
                  <a:ext uri="{FF2B5EF4-FFF2-40B4-BE49-F238E27FC236}">
                    <a16:creationId xmlns="" xmlns:a16="http://schemas.microsoft.com/office/drawing/2014/main" id="{43147DF6-09CB-4B86-8B41-058048452A13}"/>
                  </a:ext>
                </a:extLst>
              </p:cNvPr>
              <p:cNvSpPr>
                <a:spLocks noEditPoints="1"/>
              </p:cNvSpPr>
              <p:nvPr/>
            </p:nvSpPr>
            <p:spPr bwMode="auto">
              <a:xfrm>
                <a:off x="5037140" y="3983047"/>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5" name="Freeform 173">
                <a:extLst>
                  <a:ext uri="{FF2B5EF4-FFF2-40B4-BE49-F238E27FC236}">
                    <a16:creationId xmlns="" xmlns:a16="http://schemas.microsoft.com/office/drawing/2014/main" id="{FF6AA049-B759-4CA0-A626-90C181838235}"/>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3" name="Group 62">
              <a:extLst>
                <a:ext uri="{FF2B5EF4-FFF2-40B4-BE49-F238E27FC236}">
                  <a16:creationId xmlns="" xmlns:a16="http://schemas.microsoft.com/office/drawing/2014/main" id="{A124D731-8DBF-48EB-9F5E-839D899F6BD1}"/>
                </a:ext>
              </a:extLst>
            </p:cNvPr>
            <p:cNvGrpSpPr/>
            <p:nvPr/>
          </p:nvGrpSpPr>
          <p:grpSpPr>
            <a:xfrm>
              <a:off x="10971649" y="9248753"/>
              <a:ext cx="659988" cy="662894"/>
              <a:chOff x="5554663" y="3971925"/>
              <a:chExt cx="360362" cy="361951"/>
            </a:xfrm>
            <a:solidFill>
              <a:schemeClr val="bg1"/>
            </a:solidFill>
          </p:grpSpPr>
          <p:sp>
            <p:nvSpPr>
              <p:cNvPr id="70" name="Freeform 175">
                <a:extLst>
                  <a:ext uri="{FF2B5EF4-FFF2-40B4-BE49-F238E27FC236}">
                    <a16:creationId xmlns="" xmlns:a16="http://schemas.microsoft.com/office/drawing/2014/main" id="{877E104F-EEA2-4AFC-8BDC-D55CEF3551ED}"/>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sp>
            <p:nvSpPr>
              <p:cNvPr id="71" name="Freeform 176">
                <a:extLst>
                  <a:ext uri="{FF2B5EF4-FFF2-40B4-BE49-F238E27FC236}">
                    <a16:creationId xmlns="" xmlns:a16="http://schemas.microsoft.com/office/drawing/2014/main" id="{4273F4CA-3F30-4CA5-8148-AC29D355632A}"/>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grpSp>
        <p:grpSp>
          <p:nvGrpSpPr>
            <p:cNvPr id="64" name="Group 63">
              <a:extLst>
                <a:ext uri="{FF2B5EF4-FFF2-40B4-BE49-F238E27FC236}">
                  <a16:creationId xmlns="" xmlns:a16="http://schemas.microsoft.com/office/drawing/2014/main" id="{22B6A825-98BE-4BF3-A139-90EC740BC042}"/>
                </a:ext>
              </a:extLst>
            </p:cNvPr>
            <p:cNvGrpSpPr/>
            <p:nvPr/>
          </p:nvGrpSpPr>
          <p:grpSpPr>
            <a:xfrm>
              <a:off x="11992585" y="11671416"/>
              <a:ext cx="568486" cy="570978"/>
              <a:chOff x="9161458" y="1803401"/>
              <a:chExt cx="360368" cy="361949"/>
            </a:xfrm>
            <a:solidFill>
              <a:schemeClr val="bg1"/>
            </a:solidFill>
          </p:grpSpPr>
          <p:sp>
            <p:nvSpPr>
              <p:cNvPr id="65" name="Freeform 101">
                <a:extLst>
                  <a:ext uri="{FF2B5EF4-FFF2-40B4-BE49-F238E27FC236}">
                    <a16:creationId xmlns="" xmlns:a16="http://schemas.microsoft.com/office/drawing/2014/main" id="{DA7A4303-BD70-443B-830C-63E07C341CEE}"/>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6" name="Freeform 102">
                <a:extLst>
                  <a:ext uri="{FF2B5EF4-FFF2-40B4-BE49-F238E27FC236}">
                    <a16:creationId xmlns="" xmlns:a16="http://schemas.microsoft.com/office/drawing/2014/main" id="{104C7723-76EF-4005-82FF-25A6F0837D8C}"/>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7" name="Freeform 103">
                <a:extLst>
                  <a:ext uri="{FF2B5EF4-FFF2-40B4-BE49-F238E27FC236}">
                    <a16:creationId xmlns="" xmlns:a16="http://schemas.microsoft.com/office/drawing/2014/main" id="{5B7A5642-AF5E-4BD7-B885-419D49E276A4}"/>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8" name="Freeform 104">
                <a:extLst>
                  <a:ext uri="{FF2B5EF4-FFF2-40B4-BE49-F238E27FC236}">
                    <a16:creationId xmlns="" xmlns:a16="http://schemas.microsoft.com/office/drawing/2014/main" id="{6435383A-CA40-4551-9BF5-B47135051F91}"/>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9" name="Freeform 105">
                <a:extLst>
                  <a:ext uri="{FF2B5EF4-FFF2-40B4-BE49-F238E27FC236}">
                    <a16:creationId xmlns="" xmlns:a16="http://schemas.microsoft.com/office/drawing/2014/main" id="{9129AA06-C4B8-4BA9-A025-825AD94EF277}"/>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spTree>
    <p:extLst>
      <p:ext uri="{BB962C8B-B14F-4D97-AF65-F5344CB8AC3E}">
        <p14:creationId xmlns:p14="http://schemas.microsoft.com/office/powerpoint/2010/main" val="400704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5448264" y="511095"/>
            <a:ext cx="1295547"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SVM</a:t>
            </a:r>
          </a:p>
        </p:txBody>
      </p:sp>
      <p:pic>
        <p:nvPicPr>
          <p:cNvPr id="15362" name="Picture 2">
            <a:extLst>
              <a:ext uri="{FF2B5EF4-FFF2-40B4-BE49-F238E27FC236}">
                <a16:creationId xmlns="" xmlns:a16="http://schemas.microsoft.com/office/drawing/2014/main" id="{A4ECF28F-CAA4-4319-A9D6-545218B93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1428750"/>
            <a:ext cx="5800725" cy="480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D120BCCD-DF58-4F8D-8E48-27CEC16D8829}"/>
              </a:ext>
            </a:extLst>
          </p:cNvPr>
          <p:cNvSpPr/>
          <p:nvPr/>
        </p:nvSpPr>
        <p:spPr>
          <a:xfrm>
            <a:off x="7294488" y="1629364"/>
            <a:ext cx="4616602" cy="2308324"/>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AREA UNDER CURVE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AUC means Area Under Curve where you can calculate the area under various curves.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value can be used as an evaluation metric, especially when there is imbalanced dataset.</a:t>
            </a:r>
          </a:p>
        </p:txBody>
      </p:sp>
      <p:sp>
        <p:nvSpPr>
          <p:cNvPr id="7" name="Rectangle 6">
            <a:extLst>
              <a:ext uri="{FF2B5EF4-FFF2-40B4-BE49-F238E27FC236}">
                <a16:creationId xmlns="" xmlns:a16="http://schemas.microsoft.com/office/drawing/2014/main" id="{7C1D2FCD-90C5-4FFE-BF76-2C62D88081E3}"/>
              </a:ext>
            </a:extLst>
          </p:cNvPr>
          <p:cNvSpPr/>
          <p:nvPr/>
        </p:nvSpPr>
        <p:spPr>
          <a:xfrm>
            <a:off x="7296261" y="3535027"/>
            <a:ext cx="4616602" cy="830997"/>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for SVM is calculated at 60.58%</a:t>
            </a:r>
          </a:p>
        </p:txBody>
      </p:sp>
    </p:spTree>
    <p:extLst>
      <p:ext uri="{BB962C8B-B14F-4D97-AF65-F5344CB8AC3E}">
        <p14:creationId xmlns:p14="http://schemas.microsoft.com/office/powerpoint/2010/main" val="1961257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4583751"/>
            <a:ext cx="7206543" cy="977191"/>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CatBoost</a:t>
            </a:r>
          </a:p>
        </p:txBody>
      </p:sp>
      <p:grpSp>
        <p:nvGrpSpPr>
          <p:cNvPr id="6" name="Group 5">
            <a:extLst>
              <a:ext uri="{FF2B5EF4-FFF2-40B4-BE49-F238E27FC236}">
                <a16:creationId xmlns="" xmlns:a16="http://schemas.microsoft.com/office/drawing/2014/main" id="{BCDFC636-6C1D-4076-9844-8708B159FD60}"/>
              </a:ext>
            </a:extLst>
          </p:cNvPr>
          <p:cNvGrpSpPr/>
          <p:nvPr/>
        </p:nvGrpSpPr>
        <p:grpSpPr>
          <a:xfrm>
            <a:off x="446738" y="448342"/>
            <a:ext cx="5727050" cy="4714208"/>
            <a:chOff x="204501" y="706184"/>
            <a:chExt cx="10324793" cy="8036433"/>
          </a:xfrm>
        </p:grpSpPr>
        <p:grpSp>
          <p:nvGrpSpPr>
            <p:cNvPr id="4" name="Group 3">
              <a:extLst>
                <a:ext uri="{FF2B5EF4-FFF2-40B4-BE49-F238E27FC236}">
                  <a16:creationId xmlns="" xmlns:a16="http://schemas.microsoft.com/office/drawing/2014/main" id="{D909E8AD-1261-4F72-BD23-CF1BF9904B56}"/>
                </a:ext>
              </a:extLst>
            </p:cNvPr>
            <p:cNvGrpSpPr/>
            <p:nvPr/>
          </p:nvGrpSpPr>
          <p:grpSpPr>
            <a:xfrm>
              <a:off x="204501" y="706184"/>
              <a:ext cx="10324793" cy="8036433"/>
              <a:chOff x="743969" y="915734"/>
              <a:chExt cx="10324793" cy="8036433"/>
            </a:xfrm>
          </p:grpSpPr>
          <p:sp>
            <p:nvSpPr>
              <p:cNvPr id="130" name="Oval 129">
                <a:extLst>
                  <a:ext uri="{FF2B5EF4-FFF2-40B4-BE49-F238E27FC236}">
                    <a16:creationId xmlns="" xmlns:a16="http://schemas.microsoft.com/office/drawing/2014/main" id="{A4C95DA7-2939-6E48-A4AA-5AC70F9771E0}"/>
                  </a:ext>
                </a:extLst>
              </p:cNvPr>
              <p:cNvSpPr/>
              <p:nvPr/>
            </p:nvSpPr>
            <p:spPr>
              <a:xfrm>
                <a:off x="4671176" y="3699917"/>
                <a:ext cx="2470378" cy="24703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1" name="Triangle 50">
                <a:extLst>
                  <a:ext uri="{FF2B5EF4-FFF2-40B4-BE49-F238E27FC236}">
                    <a16:creationId xmlns="" xmlns:a16="http://schemas.microsoft.com/office/drawing/2014/main" id="{A0D9D573-9991-BD4C-9610-7529C79F38D0}"/>
                  </a:ext>
                </a:extLst>
              </p:cNvPr>
              <p:cNvSpPr/>
              <p:nvPr/>
            </p:nvSpPr>
            <p:spPr>
              <a:xfrm>
                <a:off x="1614937" y="1681937"/>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3" name="Hexagon 132">
                <a:extLst>
                  <a:ext uri="{FF2B5EF4-FFF2-40B4-BE49-F238E27FC236}">
                    <a16:creationId xmlns="" xmlns:a16="http://schemas.microsoft.com/office/drawing/2014/main" id="{2B15FD79-18F0-CE42-8491-6A0EB3738090}"/>
                  </a:ext>
                </a:extLst>
              </p:cNvPr>
              <p:cNvSpPr/>
              <p:nvPr/>
            </p:nvSpPr>
            <p:spPr>
              <a:xfrm rot="5400000">
                <a:off x="2620729" y="560079"/>
                <a:ext cx="6571276" cy="8701300"/>
              </a:xfrm>
              <a:prstGeom prst="hexagon">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6" name="Triangle 67">
                <a:extLst>
                  <a:ext uri="{FF2B5EF4-FFF2-40B4-BE49-F238E27FC236}">
                    <a16:creationId xmlns="" xmlns:a16="http://schemas.microsoft.com/office/drawing/2014/main" id="{BCC00398-8046-F643-811A-9F025E06A65B}"/>
                  </a:ext>
                </a:extLst>
              </p:cNvPr>
              <p:cNvSpPr/>
              <p:nvPr/>
            </p:nvSpPr>
            <p:spPr>
              <a:xfrm rot="10800000">
                <a:off x="1614937" y="3340104"/>
                <a:ext cx="8601593" cy="4845860"/>
              </a:xfrm>
              <a:prstGeom prst="triangle">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7" name="Oval 136">
                <a:extLst>
                  <a:ext uri="{FF2B5EF4-FFF2-40B4-BE49-F238E27FC236}">
                    <a16:creationId xmlns="" xmlns:a16="http://schemas.microsoft.com/office/drawing/2014/main" id="{24CB54E5-1B63-D34F-8189-CB8C9074531D}"/>
                  </a:ext>
                </a:extLst>
              </p:cNvPr>
              <p:cNvSpPr/>
              <p:nvPr/>
            </p:nvSpPr>
            <p:spPr>
              <a:xfrm>
                <a:off x="5026497" y="915734"/>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8" name="Oval 137">
                <a:extLst>
                  <a:ext uri="{FF2B5EF4-FFF2-40B4-BE49-F238E27FC236}">
                    <a16:creationId xmlns="" xmlns:a16="http://schemas.microsoft.com/office/drawing/2014/main" id="{93F9A175-E578-154E-8C1F-9D4C672505B5}"/>
                  </a:ext>
                </a:extLst>
              </p:cNvPr>
              <p:cNvSpPr/>
              <p:nvPr/>
            </p:nvSpPr>
            <p:spPr>
              <a:xfrm>
                <a:off x="5026497" y="7192430"/>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39" name="Oval 138">
                <a:extLst>
                  <a:ext uri="{FF2B5EF4-FFF2-40B4-BE49-F238E27FC236}">
                    <a16:creationId xmlns="" xmlns:a16="http://schemas.microsoft.com/office/drawing/2014/main" id="{117605F1-351E-104A-A1F3-5B8C047592BF}"/>
                  </a:ext>
                </a:extLst>
              </p:cNvPr>
              <p:cNvSpPr/>
              <p:nvPr/>
            </p:nvSpPr>
            <p:spPr>
              <a:xfrm>
                <a:off x="9309025"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0" name="Oval 139">
                <a:extLst>
                  <a:ext uri="{FF2B5EF4-FFF2-40B4-BE49-F238E27FC236}">
                    <a16:creationId xmlns="" xmlns:a16="http://schemas.microsoft.com/office/drawing/2014/main" id="{C0C02317-9E59-7B46-A32F-E5A3E0F0D3B4}"/>
                  </a:ext>
                </a:extLst>
              </p:cNvPr>
              <p:cNvSpPr/>
              <p:nvPr/>
            </p:nvSpPr>
            <p:spPr>
              <a:xfrm>
                <a:off x="9309025"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1" name="Oval 140">
                <a:extLst>
                  <a:ext uri="{FF2B5EF4-FFF2-40B4-BE49-F238E27FC236}">
                    <a16:creationId xmlns="" xmlns:a16="http://schemas.microsoft.com/office/drawing/2014/main" id="{42E6E3F5-443A-214A-8CD4-66FD3FE8DB12}"/>
                  </a:ext>
                </a:extLst>
              </p:cNvPr>
              <p:cNvSpPr/>
              <p:nvPr/>
            </p:nvSpPr>
            <p:spPr>
              <a:xfrm>
                <a:off x="743969" y="2339452"/>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sp>
            <p:nvSpPr>
              <p:cNvPr id="142" name="Oval 141">
                <a:extLst>
                  <a:ext uri="{FF2B5EF4-FFF2-40B4-BE49-F238E27FC236}">
                    <a16:creationId xmlns="" xmlns:a16="http://schemas.microsoft.com/office/drawing/2014/main" id="{FCECCCF0-95B4-6743-B45E-9DDFAB13A41C}"/>
                  </a:ext>
                </a:extLst>
              </p:cNvPr>
              <p:cNvSpPr/>
              <p:nvPr/>
            </p:nvSpPr>
            <p:spPr>
              <a:xfrm>
                <a:off x="743969" y="5757355"/>
                <a:ext cx="1759737" cy="1759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sz="1800" dirty="0">
                  <a:latin typeface="Century Gothic" panose="020B0502020202020204" pitchFamily="34" charset="0"/>
                </a:endParaRPr>
              </a:p>
            </p:txBody>
          </p:sp>
        </p:grpSp>
        <p:grpSp>
          <p:nvGrpSpPr>
            <p:cNvPr id="5" name="Group 4">
              <a:extLst>
                <a:ext uri="{FF2B5EF4-FFF2-40B4-BE49-F238E27FC236}">
                  <a16:creationId xmlns="" xmlns:a16="http://schemas.microsoft.com/office/drawing/2014/main" id="{6AD39CEF-8513-4CCC-962D-3BD2EAC36B7A}"/>
                </a:ext>
              </a:extLst>
            </p:cNvPr>
            <p:cNvGrpSpPr/>
            <p:nvPr/>
          </p:nvGrpSpPr>
          <p:grpSpPr>
            <a:xfrm>
              <a:off x="5087511" y="1283122"/>
              <a:ext cx="684000" cy="648000"/>
              <a:chOff x="13793362" y="1492673"/>
              <a:chExt cx="574093" cy="555043"/>
            </a:xfrm>
          </p:grpSpPr>
          <p:sp>
            <p:nvSpPr>
              <p:cNvPr id="149" name="Forma libre 285">
                <a:extLst>
                  <a:ext uri="{FF2B5EF4-FFF2-40B4-BE49-F238E27FC236}">
                    <a16:creationId xmlns="" xmlns:a16="http://schemas.microsoft.com/office/drawing/2014/main" id="{06BC20C8-63CC-4620-B38E-8B86B01E3771}"/>
                  </a:ext>
                </a:extLst>
              </p:cNvPr>
              <p:cNvSpPr/>
              <p:nvPr/>
            </p:nvSpPr>
            <p:spPr>
              <a:xfrm>
                <a:off x="13793362" y="1492673"/>
                <a:ext cx="495568" cy="495568"/>
              </a:xfrm>
              <a:custGeom>
                <a:avLst/>
                <a:gdLst>
                  <a:gd name="connsiteX0" fmla="*/ 245812 w 517651"/>
                  <a:gd name="connsiteY0" fmla="*/ 436157 h 517651"/>
                  <a:gd name="connsiteX1" fmla="*/ 436254 w 517651"/>
                  <a:gd name="connsiteY1" fmla="*/ 245757 h 517651"/>
                  <a:gd name="connsiteX2" fmla="*/ 498982 w 517651"/>
                  <a:gd name="connsiteY2" fmla="*/ 256568 h 517651"/>
                  <a:gd name="connsiteX3" fmla="*/ 503472 w 517651"/>
                  <a:gd name="connsiteY3" fmla="*/ 257325 h 517651"/>
                  <a:gd name="connsiteX4" fmla="*/ 504004 w 517651"/>
                  <a:gd name="connsiteY4" fmla="*/ 257325 h 517651"/>
                  <a:gd name="connsiteX5" fmla="*/ 517607 w 517651"/>
                  <a:gd name="connsiteY5" fmla="*/ 243725 h 517651"/>
                  <a:gd name="connsiteX6" fmla="*/ 516783 w 517651"/>
                  <a:gd name="connsiteY6" fmla="*/ 238997 h 517651"/>
                  <a:gd name="connsiteX7" fmla="*/ 259415 w 517651"/>
                  <a:gd name="connsiteY7" fmla="*/ 956 h 517651"/>
                  <a:gd name="connsiteX8" fmla="*/ 956 w 517651"/>
                  <a:gd name="connsiteY8" fmla="*/ 259358 h 517651"/>
                  <a:gd name="connsiteX9" fmla="*/ 242915 w 517651"/>
                  <a:gd name="connsiteY9" fmla="*/ 516948 h 517651"/>
                  <a:gd name="connsiteX10" fmla="*/ 243766 w 517651"/>
                  <a:gd name="connsiteY10" fmla="*/ 516975 h 517651"/>
                  <a:gd name="connsiteX11" fmla="*/ 254606 w 517651"/>
                  <a:gd name="connsiteY11" fmla="*/ 511595 h 517651"/>
                  <a:gd name="connsiteX12" fmla="*/ 256598 w 517651"/>
                  <a:gd name="connsiteY12" fmla="*/ 498899 h 517651"/>
                  <a:gd name="connsiteX13" fmla="*/ 245812 w 517651"/>
                  <a:gd name="connsiteY13" fmla="*/ 436157 h 517651"/>
                  <a:gd name="connsiteX14" fmla="*/ 187372 w 517651"/>
                  <a:gd name="connsiteY14" fmla="*/ 350573 h 517651"/>
                  <a:gd name="connsiteX15" fmla="*/ 177756 w 517651"/>
                  <a:gd name="connsiteY15" fmla="*/ 354557 h 517651"/>
                  <a:gd name="connsiteX16" fmla="*/ 168140 w 517651"/>
                  <a:gd name="connsiteY16" fmla="*/ 350573 h 517651"/>
                  <a:gd name="connsiteX17" fmla="*/ 168140 w 517651"/>
                  <a:gd name="connsiteY17" fmla="*/ 331342 h 517651"/>
                  <a:gd name="connsiteX18" fmla="*/ 245757 w 517651"/>
                  <a:gd name="connsiteY18" fmla="*/ 253726 h 517651"/>
                  <a:gd name="connsiteX19" fmla="*/ 245757 w 517651"/>
                  <a:gd name="connsiteY19" fmla="*/ 96157 h 517651"/>
                  <a:gd name="connsiteX20" fmla="*/ 259358 w 517651"/>
                  <a:gd name="connsiteY20" fmla="*/ 82557 h 517651"/>
                  <a:gd name="connsiteX21" fmla="*/ 272958 w 517651"/>
                  <a:gd name="connsiteY21" fmla="*/ 96157 h 517651"/>
                  <a:gd name="connsiteX22" fmla="*/ 272958 w 517651"/>
                  <a:gd name="connsiteY22" fmla="*/ 259358 h 517651"/>
                  <a:gd name="connsiteX23" fmla="*/ 268974 w 517651"/>
                  <a:gd name="connsiteY23" fmla="*/ 268974 h 517651"/>
                  <a:gd name="connsiteX24" fmla="*/ 187372 w 517651"/>
                  <a:gd name="connsiteY24" fmla="*/ 350573 h 51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651" h="517651">
                    <a:moveTo>
                      <a:pt x="245812" y="436157"/>
                    </a:moveTo>
                    <a:cubicBezTo>
                      <a:pt x="245812" y="331170"/>
                      <a:pt x="331255" y="245757"/>
                      <a:pt x="436254" y="245757"/>
                    </a:cubicBezTo>
                    <a:cubicBezTo>
                      <a:pt x="457349" y="245757"/>
                      <a:pt x="478445" y="249396"/>
                      <a:pt x="498982" y="256568"/>
                    </a:cubicBezTo>
                    <a:cubicBezTo>
                      <a:pt x="500443" y="257073"/>
                      <a:pt x="501958" y="257325"/>
                      <a:pt x="503472" y="257325"/>
                    </a:cubicBezTo>
                    <a:cubicBezTo>
                      <a:pt x="503685" y="257338"/>
                      <a:pt x="503871" y="257325"/>
                      <a:pt x="504004" y="257325"/>
                    </a:cubicBezTo>
                    <a:cubicBezTo>
                      <a:pt x="511523" y="257325"/>
                      <a:pt x="517607" y="251242"/>
                      <a:pt x="517607" y="243725"/>
                    </a:cubicBezTo>
                    <a:cubicBezTo>
                      <a:pt x="517607" y="242065"/>
                      <a:pt x="517315" y="240471"/>
                      <a:pt x="516783" y="238997"/>
                    </a:cubicBezTo>
                    <a:cubicBezTo>
                      <a:pt x="506289" y="105201"/>
                      <a:pt x="393984" y="956"/>
                      <a:pt x="259415" y="956"/>
                    </a:cubicBezTo>
                    <a:cubicBezTo>
                      <a:pt x="116901" y="956"/>
                      <a:pt x="956" y="116876"/>
                      <a:pt x="956" y="259358"/>
                    </a:cubicBezTo>
                    <a:cubicBezTo>
                      <a:pt x="956" y="395212"/>
                      <a:pt x="107230" y="508356"/>
                      <a:pt x="242915" y="516948"/>
                    </a:cubicBezTo>
                    <a:cubicBezTo>
                      <a:pt x="243180" y="516961"/>
                      <a:pt x="243474" y="516975"/>
                      <a:pt x="243766" y="516975"/>
                    </a:cubicBezTo>
                    <a:cubicBezTo>
                      <a:pt x="248016" y="516975"/>
                      <a:pt x="252029" y="514996"/>
                      <a:pt x="254606" y="511595"/>
                    </a:cubicBezTo>
                    <a:cubicBezTo>
                      <a:pt x="257369" y="507969"/>
                      <a:pt x="258113" y="503202"/>
                      <a:pt x="256598" y="498899"/>
                    </a:cubicBezTo>
                    <a:cubicBezTo>
                      <a:pt x="249451" y="478379"/>
                      <a:pt x="245812" y="457261"/>
                      <a:pt x="245812" y="436157"/>
                    </a:cubicBezTo>
                    <a:close/>
                    <a:moveTo>
                      <a:pt x="187372" y="350573"/>
                    </a:moveTo>
                    <a:cubicBezTo>
                      <a:pt x="184716" y="353228"/>
                      <a:pt x="181235" y="354557"/>
                      <a:pt x="177756" y="354557"/>
                    </a:cubicBezTo>
                    <a:cubicBezTo>
                      <a:pt x="174277" y="354557"/>
                      <a:pt x="170797" y="353228"/>
                      <a:pt x="168140" y="350573"/>
                    </a:cubicBezTo>
                    <a:cubicBezTo>
                      <a:pt x="162827" y="345260"/>
                      <a:pt x="162827" y="336653"/>
                      <a:pt x="168140" y="331342"/>
                    </a:cubicBezTo>
                    <a:lnTo>
                      <a:pt x="245757" y="253726"/>
                    </a:lnTo>
                    <a:lnTo>
                      <a:pt x="245757" y="96157"/>
                    </a:lnTo>
                    <a:cubicBezTo>
                      <a:pt x="245757" y="88640"/>
                      <a:pt x="251840" y="82557"/>
                      <a:pt x="259358" y="82557"/>
                    </a:cubicBezTo>
                    <a:cubicBezTo>
                      <a:pt x="266875" y="82557"/>
                      <a:pt x="272958" y="88640"/>
                      <a:pt x="272958" y="96157"/>
                    </a:cubicBezTo>
                    <a:lnTo>
                      <a:pt x="272958" y="259358"/>
                    </a:lnTo>
                    <a:cubicBezTo>
                      <a:pt x="272958" y="262970"/>
                      <a:pt x="271524" y="266424"/>
                      <a:pt x="268974" y="268974"/>
                    </a:cubicBezTo>
                    <a:lnTo>
                      <a:pt x="187372" y="350573"/>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50" name="Forma libre 286">
                <a:extLst>
                  <a:ext uri="{FF2B5EF4-FFF2-40B4-BE49-F238E27FC236}">
                    <a16:creationId xmlns="" xmlns:a16="http://schemas.microsoft.com/office/drawing/2014/main" id="{3E70C806-1440-4510-856D-B99B9D58CCF3}"/>
                  </a:ext>
                </a:extLst>
              </p:cNvPr>
              <p:cNvSpPr/>
              <p:nvPr/>
            </p:nvSpPr>
            <p:spPr>
              <a:xfrm>
                <a:off x="14053758" y="1734019"/>
                <a:ext cx="313697" cy="313697"/>
              </a:xfrm>
              <a:custGeom>
                <a:avLst/>
                <a:gdLst>
                  <a:gd name="connsiteX0" fmla="*/ 164157 w 327676"/>
                  <a:gd name="connsiteY0" fmla="*/ 956 h 327676"/>
                  <a:gd name="connsiteX1" fmla="*/ 956 w 327676"/>
                  <a:gd name="connsiteY1" fmla="*/ 164157 h 327676"/>
                  <a:gd name="connsiteX2" fmla="*/ 164157 w 327676"/>
                  <a:gd name="connsiteY2" fmla="*/ 327357 h 327676"/>
                  <a:gd name="connsiteX3" fmla="*/ 327357 w 327676"/>
                  <a:gd name="connsiteY3" fmla="*/ 164157 h 327676"/>
                  <a:gd name="connsiteX4" fmla="*/ 164157 w 327676"/>
                  <a:gd name="connsiteY4" fmla="*/ 956 h 327676"/>
                  <a:gd name="connsiteX5" fmla="*/ 157357 w 327676"/>
                  <a:gd name="connsiteY5" fmla="*/ 150558 h 327676"/>
                  <a:gd name="connsiteX6" fmla="*/ 170958 w 327676"/>
                  <a:gd name="connsiteY6" fmla="*/ 150558 h 327676"/>
                  <a:gd name="connsiteX7" fmla="*/ 218557 w 327676"/>
                  <a:gd name="connsiteY7" fmla="*/ 198157 h 327676"/>
                  <a:gd name="connsiteX8" fmla="*/ 177757 w 327676"/>
                  <a:gd name="connsiteY8" fmla="*/ 245070 h 327676"/>
                  <a:gd name="connsiteX9" fmla="*/ 177757 w 327676"/>
                  <a:gd name="connsiteY9" fmla="*/ 259358 h 327676"/>
                  <a:gd name="connsiteX10" fmla="*/ 164157 w 327676"/>
                  <a:gd name="connsiteY10" fmla="*/ 272958 h 327676"/>
                  <a:gd name="connsiteX11" fmla="*/ 150556 w 327676"/>
                  <a:gd name="connsiteY11" fmla="*/ 259358 h 327676"/>
                  <a:gd name="connsiteX12" fmla="*/ 150556 w 327676"/>
                  <a:gd name="connsiteY12" fmla="*/ 245757 h 327676"/>
                  <a:gd name="connsiteX13" fmla="*/ 123357 w 327676"/>
                  <a:gd name="connsiteY13" fmla="*/ 245757 h 327676"/>
                  <a:gd name="connsiteX14" fmla="*/ 109756 w 327676"/>
                  <a:gd name="connsiteY14" fmla="*/ 232157 h 327676"/>
                  <a:gd name="connsiteX15" fmla="*/ 123357 w 327676"/>
                  <a:gd name="connsiteY15" fmla="*/ 218556 h 327676"/>
                  <a:gd name="connsiteX16" fmla="*/ 170956 w 327676"/>
                  <a:gd name="connsiteY16" fmla="*/ 218556 h 327676"/>
                  <a:gd name="connsiteX17" fmla="*/ 191356 w 327676"/>
                  <a:gd name="connsiteY17" fmla="*/ 198156 h 327676"/>
                  <a:gd name="connsiteX18" fmla="*/ 170956 w 327676"/>
                  <a:gd name="connsiteY18" fmla="*/ 177756 h 327676"/>
                  <a:gd name="connsiteX19" fmla="*/ 157357 w 327676"/>
                  <a:gd name="connsiteY19" fmla="*/ 177756 h 327676"/>
                  <a:gd name="connsiteX20" fmla="*/ 109757 w 327676"/>
                  <a:gd name="connsiteY20" fmla="*/ 130156 h 327676"/>
                  <a:gd name="connsiteX21" fmla="*/ 150558 w 327676"/>
                  <a:gd name="connsiteY21" fmla="*/ 83244 h 327676"/>
                  <a:gd name="connsiteX22" fmla="*/ 150558 w 327676"/>
                  <a:gd name="connsiteY22" fmla="*/ 68956 h 327676"/>
                  <a:gd name="connsiteX23" fmla="*/ 164158 w 327676"/>
                  <a:gd name="connsiteY23" fmla="*/ 55356 h 327676"/>
                  <a:gd name="connsiteX24" fmla="*/ 177757 w 327676"/>
                  <a:gd name="connsiteY24" fmla="*/ 68957 h 327676"/>
                  <a:gd name="connsiteX25" fmla="*/ 177757 w 327676"/>
                  <a:gd name="connsiteY25" fmla="*/ 82558 h 327676"/>
                  <a:gd name="connsiteX26" fmla="*/ 204957 w 327676"/>
                  <a:gd name="connsiteY26" fmla="*/ 82558 h 327676"/>
                  <a:gd name="connsiteX27" fmla="*/ 218557 w 327676"/>
                  <a:gd name="connsiteY27" fmla="*/ 96158 h 327676"/>
                  <a:gd name="connsiteX28" fmla="*/ 204957 w 327676"/>
                  <a:gd name="connsiteY28" fmla="*/ 109759 h 327676"/>
                  <a:gd name="connsiteX29" fmla="*/ 157357 w 327676"/>
                  <a:gd name="connsiteY29" fmla="*/ 109759 h 327676"/>
                  <a:gd name="connsiteX30" fmla="*/ 136957 w 327676"/>
                  <a:gd name="connsiteY30" fmla="*/ 130159 h 327676"/>
                  <a:gd name="connsiteX31" fmla="*/ 157357 w 327676"/>
                  <a:gd name="connsiteY31" fmla="*/ 150558 h 32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7676" h="327676">
                    <a:moveTo>
                      <a:pt x="164157" y="956"/>
                    </a:moveTo>
                    <a:cubicBezTo>
                      <a:pt x="74163" y="956"/>
                      <a:pt x="956" y="74163"/>
                      <a:pt x="956" y="164157"/>
                    </a:cubicBezTo>
                    <a:cubicBezTo>
                      <a:pt x="956" y="254150"/>
                      <a:pt x="74163" y="327357"/>
                      <a:pt x="164157" y="327357"/>
                    </a:cubicBezTo>
                    <a:cubicBezTo>
                      <a:pt x="254150" y="327357"/>
                      <a:pt x="327357" y="254150"/>
                      <a:pt x="327357" y="164157"/>
                    </a:cubicBezTo>
                    <a:cubicBezTo>
                      <a:pt x="327357" y="74163"/>
                      <a:pt x="254152" y="956"/>
                      <a:pt x="164157" y="956"/>
                    </a:cubicBezTo>
                    <a:close/>
                    <a:moveTo>
                      <a:pt x="157357" y="150558"/>
                    </a:moveTo>
                    <a:lnTo>
                      <a:pt x="170958" y="150558"/>
                    </a:lnTo>
                    <a:cubicBezTo>
                      <a:pt x="197201" y="150558"/>
                      <a:pt x="218557" y="171914"/>
                      <a:pt x="218557" y="198157"/>
                    </a:cubicBezTo>
                    <a:cubicBezTo>
                      <a:pt x="218557" y="222074"/>
                      <a:pt x="200766" y="241737"/>
                      <a:pt x="177757" y="245070"/>
                    </a:cubicBezTo>
                    <a:lnTo>
                      <a:pt x="177757" y="259358"/>
                    </a:lnTo>
                    <a:cubicBezTo>
                      <a:pt x="177757" y="266875"/>
                      <a:pt x="171674" y="272958"/>
                      <a:pt x="164157" y="272958"/>
                    </a:cubicBezTo>
                    <a:cubicBezTo>
                      <a:pt x="156639" y="272958"/>
                      <a:pt x="150556" y="266875"/>
                      <a:pt x="150556" y="259358"/>
                    </a:cubicBezTo>
                    <a:lnTo>
                      <a:pt x="150556" y="245757"/>
                    </a:lnTo>
                    <a:lnTo>
                      <a:pt x="123357" y="245757"/>
                    </a:lnTo>
                    <a:cubicBezTo>
                      <a:pt x="115839" y="245757"/>
                      <a:pt x="109756" y="239674"/>
                      <a:pt x="109756" y="232157"/>
                    </a:cubicBezTo>
                    <a:cubicBezTo>
                      <a:pt x="109756" y="224639"/>
                      <a:pt x="115839" y="218556"/>
                      <a:pt x="123357" y="218556"/>
                    </a:cubicBezTo>
                    <a:lnTo>
                      <a:pt x="170956" y="218556"/>
                    </a:lnTo>
                    <a:cubicBezTo>
                      <a:pt x="182193" y="218556"/>
                      <a:pt x="191356" y="209405"/>
                      <a:pt x="191356" y="198156"/>
                    </a:cubicBezTo>
                    <a:cubicBezTo>
                      <a:pt x="191356" y="186907"/>
                      <a:pt x="182192" y="177756"/>
                      <a:pt x="170956" y="177756"/>
                    </a:cubicBezTo>
                    <a:lnTo>
                      <a:pt x="157357" y="177756"/>
                    </a:lnTo>
                    <a:cubicBezTo>
                      <a:pt x="131114" y="177756"/>
                      <a:pt x="109757" y="156400"/>
                      <a:pt x="109757" y="130156"/>
                    </a:cubicBezTo>
                    <a:cubicBezTo>
                      <a:pt x="109757" y="106240"/>
                      <a:pt x="127549" y="86577"/>
                      <a:pt x="150558" y="83244"/>
                    </a:cubicBezTo>
                    <a:lnTo>
                      <a:pt x="150558" y="68956"/>
                    </a:lnTo>
                    <a:cubicBezTo>
                      <a:pt x="150558" y="61439"/>
                      <a:pt x="156641" y="55356"/>
                      <a:pt x="164158" y="55356"/>
                    </a:cubicBezTo>
                    <a:cubicBezTo>
                      <a:pt x="171676" y="55356"/>
                      <a:pt x="177757" y="61440"/>
                      <a:pt x="177757" y="68957"/>
                    </a:cubicBezTo>
                    <a:lnTo>
                      <a:pt x="177757" y="82558"/>
                    </a:lnTo>
                    <a:lnTo>
                      <a:pt x="204957" y="82558"/>
                    </a:lnTo>
                    <a:cubicBezTo>
                      <a:pt x="212474" y="82558"/>
                      <a:pt x="218557" y="88641"/>
                      <a:pt x="218557" y="96158"/>
                    </a:cubicBezTo>
                    <a:cubicBezTo>
                      <a:pt x="218557" y="103676"/>
                      <a:pt x="212474" y="109759"/>
                      <a:pt x="204957" y="109759"/>
                    </a:cubicBezTo>
                    <a:lnTo>
                      <a:pt x="157357" y="109759"/>
                    </a:lnTo>
                    <a:cubicBezTo>
                      <a:pt x="146121" y="109759"/>
                      <a:pt x="136957" y="118909"/>
                      <a:pt x="136957" y="130159"/>
                    </a:cubicBezTo>
                    <a:cubicBezTo>
                      <a:pt x="136957" y="141408"/>
                      <a:pt x="146122" y="150558"/>
                      <a:pt x="157357" y="15055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sp>
          <p:nvSpPr>
            <p:cNvPr id="184" name="Forma libre 288">
              <a:extLst>
                <a:ext uri="{FF2B5EF4-FFF2-40B4-BE49-F238E27FC236}">
                  <a16:creationId xmlns="" xmlns:a16="http://schemas.microsoft.com/office/drawing/2014/main" id="{D57B874A-882C-4DC3-95BA-F2D5DC4294D2}"/>
                </a:ext>
              </a:extLst>
            </p:cNvPr>
            <p:cNvSpPr/>
            <p:nvPr/>
          </p:nvSpPr>
          <p:spPr>
            <a:xfrm>
              <a:off x="9356831" y="2615434"/>
              <a:ext cx="684000" cy="720000"/>
            </a:xfrm>
            <a:custGeom>
              <a:avLst/>
              <a:gdLst>
                <a:gd name="connsiteX0" fmla="*/ 597710 w 599144"/>
                <a:gd name="connsiteY0" fmla="*/ 107778 h 599144"/>
                <a:gd name="connsiteX1" fmla="*/ 588415 w 599144"/>
                <a:gd name="connsiteY1" fmla="*/ 100697 h 599144"/>
                <a:gd name="connsiteX2" fmla="*/ 520456 w 599144"/>
                <a:gd name="connsiteY2" fmla="*/ 79272 h 599144"/>
                <a:gd name="connsiteX3" fmla="*/ 499020 w 599144"/>
                <a:gd name="connsiteY3" fmla="*/ 11326 h 599144"/>
                <a:gd name="connsiteX4" fmla="*/ 491963 w 599144"/>
                <a:gd name="connsiteY4" fmla="*/ 2019 h 599144"/>
                <a:gd name="connsiteX5" fmla="*/ 480284 w 599144"/>
                <a:gd name="connsiteY5" fmla="*/ 2676 h 599144"/>
                <a:gd name="connsiteX6" fmla="*/ 424442 w 599144"/>
                <a:gd name="connsiteY6" fmla="*/ 88081 h 599144"/>
                <a:gd name="connsiteX7" fmla="*/ 424442 w 599144"/>
                <a:gd name="connsiteY7" fmla="*/ 132049 h 599144"/>
                <a:gd name="connsiteX8" fmla="*/ 299864 w 599144"/>
                <a:gd name="connsiteY8" fmla="*/ 262490 h 599144"/>
                <a:gd name="connsiteX9" fmla="*/ 299864 w 599144"/>
                <a:gd name="connsiteY9" fmla="*/ 263894 h 599144"/>
                <a:gd name="connsiteX10" fmla="*/ 299864 w 599144"/>
                <a:gd name="connsiteY10" fmla="*/ 277090 h 599144"/>
                <a:gd name="connsiteX11" fmla="*/ 296215 w 599144"/>
                <a:gd name="connsiteY11" fmla="*/ 285898 h 599144"/>
                <a:gd name="connsiteX12" fmla="*/ 241225 w 599144"/>
                <a:gd name="connsiteY12" fmla="*/ 340887 h 599144"/>
                <a:gd name="connsiteX13" fmla="*/ 232417 w 599144"/>
                <a:gd name="connsiteY13" fmla="*/ 344537 h 599144"/>
                <a:gd name="connsiteX14" fmla="*/ 223608 w 599144"/>
                <a:gd name="connsiteY14" fmla="*/ 340887 h 599144"/>
                <a:gd name="connsiteX15" fmla="*/ 223608 w 599144"/>
                <a:gd name="connsiteY15" fmla="*/ 323272 h 599144"/>
                <a:gd name="connsiteX16" fmla="*/ 274948 w 599144"/>
                <a:gd name="connsiteY16" fmla="*/ 271932 h 599144"/>
                <a:gd name="connsiteX17" fmla="*/ 274948 w 599144"/>
                <a:gd name="connsiteY17" fmla="*/ 262492 h 599144"/>
                <a:gd name="connsiteX18" fmla="*/ 275653 w 599144"/>
                <a:gd name="connsiteY18" fmla="*/ 253792 h 599144"/>
                <a:gd name="connsiteX19" fmla="*/ 250031 w 599144"/>
                <a:gd name="connsiteY19" fmla="*/ 250035 h 599144"/>
                <a:gd name="connsiteX20" fmla="*/ 150369 w 599144"/>
                <a:gd name="connsiteY20" fmla="*/ 349697 h 599144"/>
                <a:gd name="connsiteX21" fmla="*/ 250034 w 599144"/>
                <a:gd name="connsiteY21" fmla="*/ 449359 h 599144"/>
                <a:gd name="connsiteX22" fmla="*/ 349696 w 599144"/>
                <a:gd name="connsiteY22" fmla="*/ 349697 h 599144"/>
                <a:gd name="connsiteX23" fmla="*/ 336079 w 599144"/>
                <a:gd name="connsiteY23" fmla="*/ 299865 h 599144"/>
                <a:gd name="connsiteX24" fmla="*/ 337238 w 599144"/>
                <a:gd name="connsiteY24" fmla="*/ 299865 h 599144"/>
                <a:gd name="connsiteX25" fmla="*/ 396204 w 599144"/>
                <a:gd name="connsiteY25" fmla="*/ 255815 h 599144"/>
                <a:gd name="connsiteX26" fmla="*/ 424442 w 599144"/>
                <a:gd name="connsiteY26" fmla="*/ 349697 h 599144"/>
                <a:gd name="connsiteX27" fmla="*/ 250033 w 599144"/>
                <a:gd name="connsiteY27" fmla="*/ 524107 h 599144"/>
                <a:gd name="connsiteX28" fmla="*/ 75623 w 599144"/>
                <a:gd name="connsiteY28" fmla="*/ 349696 h 599144"/>
                <a:gd name="connsiteX29" fmla="*/ 250033 w 599144"/>
                <a:gd name="connsiteY29" fmla="*/ 175286 h 599144"/>
                <a:gd name="connsiteX30" fmla="*/ 321107 w 599144"/>
                <a:gd name="connsiteY30" fmla="*/ 191030 h 599144"/>
                <a:gd name="connsiteX31" fmla="*/ 379693 w 599144"/>
                <a:gd name="connsiteY31" fmla="*/ 137229 h 599144"/>
                <a:gd name="connsiteX32" fmla="*/ 250033 w 599144"/>
                <a:gd name="connsiteY32" fmla="*/ 100539 h 599144"/>
                <a:gd name="connsiteX33" fmla="*/ 876 w 599144"/>
                <a:gd name="connsiteY33" fmla="*/ 349696 h 599144"/>
                <a:gd name="connsiteX34" fmla="*/ 250034 w 599144"/>
                <a:gd name="connsiteY34" fmla="*/ 598854 h 599144"/>
                <a:gd name="connsiteX35" fmla="*/ 499191 w 599144"/>
                <a:gd name="connsiteY35" fmla="*/ 349697 h 599144"/>
                <a:gd name="connsiteX36" fmla="*/ 447902 w 599144"/>
                <a:gd name="connsiteY36" fmla="*/ 198773 h 599144"/>
                <a:gd name="connsiteX37" fmla="*/ 467681 w 599144"/>
                <a:gd name="connsiteY37" fmla="*/ 175287 h 599144"/>
                <a:gd name="connsiteX38" fmla="*/ 511649 w 599144"/>
                <a:gd name="connsiteY38" fmla="*/ 175287 h 599144"/>
                <a:gd name="connsiteX39" fmla="*/ 597053 w 599144"/>
                <a:gd name="connsiteY39" fmla="*/ 119434 h 599144"/>
                <a:gd name="connsiteX40" fmla="*/ 597710 w 599144"/>
                <a:gd name="connsiteY40" fmla="*/ 107778 h 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9144" h="599144">
                  <a:moveTo>
                    <a:pt x="597710" y="107778"/>
                  </a:moveTo>
                  <a:cubicBezTo>
                    <a:pt x="595982" y="104018"/>
                    <a:pt x="592478" y="101366"/>
                    <a:pt x="588415" y="100697"/>
                  </a:cubicBezTo>
                  <a:cubicBezTo>
                    <a:pt x="565300" y="96913"/>
                    <a:pt x="528948" y="87764"/>
                    <a:pt x="520456" y="79272"/>
                  </a:cubicBezTo>
                  <a:cubicBezTo>
                    <a:pt x="511964" y="70780"/>
                    <a:pt x="502816" y="34417"/>
                    <a:pt x="499020" y="11326"/>
                  </a:cubicBezTo>
                  <a:cubicBezTo>
                    <a:pt x="498362" y="7238"/>
                    <a:pt x="495711" y="3759"/>
                    <a:pt x="491963" y="2019"/>
                  </a:cubicBezTo>
                  <a:cubicBezTo>
                    <a:pt x="488168" y="279"/>
                    <a:pt x="483837" y="547"/>
                    <a:pt x="480284" y="2676"/>
                  </a:cubicBezTo>
                  <a:cubicBezTo>
                    <a:pt x="477997" y="4051"/>
                    <a:pt x="424442" y="37009"/>
                    <a:pt x="424442" y="88081"/>
                  </a:cubicBezTo>
                  <a:lnTo>
                    <a:pt x="424442" y="132049"/>
                  </a:lnTo>
                  <a:cubicBezTo>
                    <a:pt x="366534" y="180068"/>
                    <a:pt x="299864" y="240203"/>
                    <a:pt x="299864" y="262490"/>
                  </a:cubicBezTo>
                  <a:lnTo>
                    <a:pt x="299864" y="263894"/>
                  </a:lnTo>
                  <a:lnTo>
                    <a:pt x="299864" y="277090"/>
                  </a:lnTo>
                  <a:cubicBezTo>
                    <a:pt x="299864" y="280398"/>
                    <a:pt x="298551" y="283562"/>
                    <a:pt x="296215" y="285898"/>
                  </a:cubicBezTo>
                  <a:lnTo>
                    <a:pt x="241225" y="340887"/>
                  </a:lnTo>
                  <a:cubicBezTo>
                    <a:pt x="238793" y="343320"/>
                    <a:pt x="235604" y="344537"/>
                    <a:pt x="232417" y="344537"/>
                  </a:cubicBezTo>
                  <a:cubicBezTo>
                    <a:pt x="229230" y="344537"/>
                    <a:pt x="226042" y="343320"/>
                    <a:pt x="223608" y="340887"/>
                  </a:cubicBezTo>
                  <a:cubicBezTo>
                    <a:pt x="218742" y="336021"/>
                    <a:pt x="218742" y="328137"/>
                    <a:pt x="223608" y="323272"/>
                  </a:cubicBezTo>
                  <a:lnTo>
                    <a:pt x="274948" y="271932"/>
                  </a:lnTo>
                  <a:lnTo>
                    <a:pt x="274948" y="262492"/>
                  </a:lnTo>
                  <a:cubicBezTo>
                    <a:pt x="274948" y="260020"/>
                    <a:pt x="274992" y="257216"/>
                    <a:pt x="275653" y="253792"/>
                  </a:cubicBezTo>
                  <a:cubicBezTo>
                    <a:pt x="267428" y="251587"/>
                    <a:pt x="258945" y="250035"/>
                    <a:pt x="250031" y="250035"/>
                  </a:cubicBezTo>
                  <a:cubicBezTo>
                    <a:pt x="195065" y="250035"/>
                    <a:pt x="150369" y="294744"/>
                    <a:pt x="150369" y="349697"/>
                  </a:cubicBezTo>
                  <a:cubicBezTo>
                    <a:pt x="150369" y="404650"/>
                    <a:pt x="195068" y="449359"/>
                    <a:pt x="250034" y="449359"/>
                  </a:cubicBezTo>
                  <a:cubicBezTo>
                    <a:pt x="305000" y="449359"/>
                    <a:pt x="349696" y="404650"/>
                    <a:pt x="349696" y="349697"/>
                  </a:cubicBezTo>
                  <a:cubicBezTo>
                    <a:pt x="349696" y="331479"/>
                    <a:pt x="344706" y="314488"/>
                    <a:pt x="336079" y="299865"/>
                  </a:cubicBezTo>
                  <a:lnTo>
                    <a:pt x="337238" y="299865"/>
                  </a:lnTo>
                  <a:cubicBezTo>
                    <a:pt x="348903" y="299865"/>
                    <a:pt x="370968" y="281528"/>
                    <a:pt x="396204" y="255815"/>
                  </a:cubicBezTo>
                  <a:cubicBezTo>
                    <a:pt x="414398" y="284000"/>
                    <a:pt x="424442" y="316084"/>
                    <a:pt x="424442" y="349697"/>
                  </a:cubicBezTo>
                  <a:cubicBezTo>
                    <a:pt x="424442" y="445869"/>
                    <a:pt x="346191" y="524107"/>
                    <a:pt x="250033" y="524107"/>
                  </a:cubicBezTo>
                  <a:cubicBezTo>
                    <a:pt x="153874" y="524107"/>
                    <a:pt x="75623" y="445867"/>
                    <a:pt x="75623" y="349696"/>
                  </a:cubicBezTo>
                  <a:cubicBezTo>
                    <a:pt x="75623" y="253524"/>
                    <a:pt x="153874" y="175286"/>
                    <a:pt x="250033" y="175286"/>
                  </a:cubicBezTo>
                  <a:cubicBezTo>
                    <a:pt x="274866" y="175286"/>
                    <a:pt x="298827" y="180966"/>
                    <a:pt x="321107" y="191030"/>
                  </a:cubicBezTo>
                  <a:cubicBezTo>
                    <a:pt x="335615" y="176451"/>
                    <a:pt x="354568" y="158857"/>
                    <a:pt x="379693" y="137229"/>
                  </a:cubicBezTo>
                  <a:cubicBezTo>
                    <a:pt x="340810" y="113503"/>
                    <a:pt x="295948" y="100539"/>
                    <a:pt x="250033" y="100539"/>
                  </a:cubicBezTo>
                  <a:cubicBezTo>
                    <a:pt x="112657" y="100539"/>
                    <a:pt x="876" y="212307"/>
                    <a:pt x="876" y="349696"/>
                  </a:cubicBezTo>
                  <a:cubicBezTo>
                    <a:pt x="876" y="487085"/>
                    <a:pt x="112657" y="598854"/>
                    <a:pt x="250034" y="598854"/>
                  </a:cubicBezTo>
                  <a:cubicBezTo>
                    <a:pt x="387411" y="598854"/>
                    <a:pt x="499191" y="487086"/>
                    <a:pt x="499191" y="349697"/>
                  </a:cubicBezTo>
                  <a:cubicBezTo>
                    <a:pt x="499191" y="295120"/>
                    <a:pt x="480918" y="242035"/>
                    <a:pt x="447902" y="198773"/>
                  </a:cubicBezTo>
                  <a:cubicBezTo>
                    <a:pt x="454628" y="190906"/>
                    <a:pt x="461267" y="183020"/>
                    <a:pt x="467681" y="175287"/>
                  </a:cubicBezTo>
                  <a:lnTo>
                    <a:pt x="511649" y="175287"/>
                  </a:lnTo>
                  <a:cubicBezTo>
                    <a:pt x="562745" y="175287"/>
                    <a:pt x="595690" y="121721"/>
                    <a:pt x="597053" y="119434"/>
                  </a:cubicBezTo>
                  <a:cubicBezTo>
                    <a:pt x="599194" y="115893"/>
                    <a:pt x="599437" y="111525"/>
                    <a:pt x="597710" y="10777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pic>
          <p:nvPicPr>
            <p:cNvPr id="185" name="Gráfico 446">
              <a:extLst>
                <a:ext uri="{FF2B5EF4-FFF2-40B4-BE49-F238E27FC236}">
                  <a16:creationId xmlns="" xmlns:a16="http://schemas.microsoft.com/office/drawing/2014/main" id="{AA3923E9-53D9-40BA-97ED-FF01381119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297491" y="6102212"/>
              <a:ext cx="720000" cy="720000"/>
            </a:xfrm>
            <a:prstGeom prst="rect">
              <a:avLst/>
            </a:prstGeom>
          </p:spPr>
        </p:pic>
        <p:grpSp>
          <p:nvGrpSpPr>
            <p:cNvPr id="186" name="Group 185">
              <a:extLst>
                <a:ext uri="{FF2B5EF4-FFF2-40B4-BE49-F238E27FC236}">
                  <a16:creationId xmlns="" xmlns:a16="http://schemas.microsoft.com/office/drawing/2014/main" id="{BCC4CE37-28A1-4207-91F0-FFBAC63D48C1}"/>
                </a:ext>
              </a:extLst>
            </p:cNvPr>
            <p:cNvGrpSpPr/>
            <p:nvPr/>
          </p:nvGrpSpPr>
          <p:grpSpPr>
            <a:xfrm>
              <a:off x="5000291" y="7462892"/>
              <a:ext cx="720000" cy="720000"/>
              <a:chOff x="13744241" y="11310992"/>
              <a:chExt cx="574094" cy="574094"/>
            </a:xfrm>
          </p:grpSpPr>
          <p:sp>
            <p:nvSpPr>
              <p:cNvPr id="187" name="Forma libre 340">
                <a:extLst>
                  <a:ext uri="{FF2B5EF4-FFF2-40B4-BE49-F238E27FC236}">
                    <a16:creationId xmlns="" xmlns:a16="http://schemas.microsoft.com/office/drawing/2014/main" id="{71C1DEB2-8D8D-45BC-A391-49BEA3D25227}"/>
                  </a:ext>
                </a:extLst>
              </p:cNvPr>
              <p:cNvSpPr/>
              <p:nvPr/>
            </p:nvSpPr>
            <p:spPr>
              <a:xfrm>
                <a:off x="13965578" y="11310992"/>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8" name="Forma libre 341">
                <a:extLst>
                  <a:ext uri="{FF2B5EF4-FFF2-40B4-BE49-F238E27FC236}">
                    <a16:creationId xmlns="" xmlns:a16="http://schemas.microsoft.com/office/drawing/2014/main" id="{2E210F0E-90BD-4CC8-9C23-174DD9752490}"/>
                  </a:ext>
                </a:extLst>
              </p:cNvPr>
              <p:cNvSpPr/>
              <p:nvPr/>
            </p:nvSpPr>
            <p:spPr>
              <a:xfrm>
                <a:off x="13913499" y="11454210"/>
                <a:ext cx="235578" cy="118399"/>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89" name="Forma libre 342">
                <a:extLst>
                  <a:ext uri="{FF2B5EF4-FFF2-40B4-BE49-F238E27FC236}">
                    <a16:creationId xmlns="" xmlns:a16="http://schemas.microsoft.com/office/drawing/2014/main" id="{5D17BD35-14A4-4602-BF20-A588BE6D6260}"/>
                  </a:ext>
                </a:extLst>
              </p:cNvPr>
              <p:cNvSpPr/>
              <p:nvPr/>
            </p:nvSpPr>
            <p:spPr>
              <a:xfrm>
                <a:off x="13796320"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0" name="Forma libre 343">
                <a:extLst>
                  <a:ext uri="{FF2B5EF4-FFF2-40B4-BE49-F238E27FC236}">
                    <a16:creationId xmlns="" xmlns:a16="http://schemas.microsoft.com/office/drawing/2014/main" id="{01B35F46-A575-4A95-A197-FB9512A02D97}"/>
                  </a:ext>
                </a:extLst>
              </p:cNvPr>
              <p:cNvSpPr/>
              <p:nvPr/>
            </p:nvSpPr>
            <p:spPr>
              <a:xfrm>
                <a:off x="13744241"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1" name="Forma libre 344">
                <a:extLst>
                  <a:ext uri="{FF2B5EF4-FFF2-40B4-BE49-F238E27FC236}">
                    <a16:creationId xmlns="" xmlns:a16="http://schemas.microsoft.com/office/drawing/2014/main" id="{9D2F2313-B460-44DE-A4E2-1FE7B0BBA429}"/>
                  </a:ext>
                </a:extLst>
              </p:cNvPr>
              <p:cNvSpPr/>
              <p:nvPr/>
            </p:nvSpPr>
            <p:spPr>
              <a:xfrm>
                <a:off x="14134836" y="11623468"/>
                <a:ext cx="131825" cy="131825"/>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2" name="Forma libre 345">
                <a:extLst>
                  <a:ext uri="{FF2B5EF4-FFF2-40B4-BE49-F238E27FC236}">
                    <a16:creationId xmlns="" xmlns:a16="http://schemas.microsoft.com/office/drawing/2014/main" id="{5DE7A8CE-A30D-4AEF-BE70-78E47972411A}"/>
                  </a:ext>
                </a:extLst>
              </p:cNvPr>
              <p:cNvSpPr/>
              <p:nvPr/>
            </p:nvSpPr>
            <p:spPr>
              <a:xfrm>
                <a:off x="14082757" y="11766687"/>
                <a:ext cx="235578" cy="118399"/>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3" name="Forma libre 346">
                <a:extLst>
                  <a:ext uri="{FF2B5EF4-FFF2-40B4-BE49-F238E27FC236}">
                    <a16:creationId xmlns="" xmlns:a16="http://schemas.microsoft.com/office/drawing/2014/main" id="{3A62C9C1-0161-4B64-A753-ED57D98C0B3F}"/>
                  </a:ext>
                </a:extLst>
              </p:cNvPr>
              <p:cNvSpPr/>
              <p:nvPr/>
            </p:nvSpPr>
            <p:spPr>
              <a:xfrm>
                <a:off x="13952557" y="11597428"/>
                <a:ext cx="157459" cy="157459"/>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4" name="Group 193">
              <a:extLst>
                <a:ext uri="{FF2B5EF4-FFF2-40B4-BE49-F238E27FC236}">
                  <a16:creationId xmlns="" xmlns:a16="http://schemas.microsoft.com/office/drawing/2014/main" id="{CEC2039D-2AB8-445D-929A-6498D3602B48}"/>
                </a:ext>
              </a:extLst>
            </p:cNvPr>
            <p:cNvGrpSpPr/>
            <p:nvPr/>
          </p:nvGrpSpPr>
          <p:grpSpPr>
            <a:xfrm>
              <a:off x="684280" y="6033126"/>
              <a:ext cx="720000" cy="720000"/>
              <a:chOff x="10209280" y="11443326"/>
              <a:chExt cx="461642" cy="384896"/>
            </a:xfrm>
          </p:grpSpPr>
          <p:sp>
            <p:nvSpPr>
              <p:cNvPr id="195" name="Forma libre 397">
                <a:extLst>
                  <a:ext uri="{FF2B5EF4-FFF2-40B4-BE49-F238E27FC236}">
                    <a16:creationId xmlns="" xmlns:a16="http://schemas.microsoft.com/office/drawing/2014/main" id="{22837A32-DAF8-4BDE-8BA5-E0E20425C5CB}"/>
                  </a:ext>
                </a:extLst>
              </p:cNvPr>
              <p:cNvSpPr/>
              <p:nvPr/>
            </p:nvSpPr>
            <p:spPr>
              <a:xfrm>
                <a:off x="10209280" y="11443326"/>
                <a:ext cx="461642" cy="192575"/>
              </a:xfrm>
              <a:custGeom>
                <a:avLst/>
                <a:gdLst>
                  <a:gd name="connsiteX0" fmla="*/ 600638 w 655474"/>
                  <a:gd name="connsiteY0" fmla="*/ 82734 h 273433"/>
                  <a:gd name="connsiteX1" fmla="*/ 464348 w 655474"/>
                  <a:gd name="connsiteY1" fmla="*/ 82734 h 273433"/>
                  <a:gd name="connsiteX2" fmla="*/ 464348 w 655474"/>
                  <a:gd name="connsiteY2" fmla="*/ 55475 h 273433"/>
                  <a:gd name="connsiteX3" fmla="*/ 409831 w 655474"/>
                  <a:gd name="connsiteY3" fmla="*/ 958 h 273433"/>
                  <a:gd name="connsiteX4" fmla="*/ 246282 w 655474"/>
                  <a:gd name="connsiteY4" fmla="*/ 958 h 273433"/>
                  <a:gd name="connsiteX5" fmla="*/ 191765 w 655474"/>
                  <a:gd name="connsiteY5" fmla="*/ 55475 h 273433"/>
                  <a:gd name="connsiteX6" fmla="*/ 191765 w 655474"/>
                  <a:gd name="connsiteY6" fmla="*/ 82733 h 273433"/>
                  <a:gd name="connsiteX7" fmla="*/ 55475 w 655474"/>
                  <a:gd name="connsiteY7" fmla="*/ 82733 h 273433"/>
                  <a:gd name="connsiteX8" fmla="*/ 958 w 655474"/>
                  <a:gd name="connsiteY8" fmla="*/ 137250 h 273433"/>
                  <a:gd name="connsiteX9" fmla="*/ 958 w 655474"/>
                  <a:gd name="connsiteY9" fmla="*/ 219024 h 273433"/>
                  <a:gd name="connsiteX10" fmla="*/ 55475 w 655474"/>
                  <a:gd name="connsiteY10" fmla="*/ 273541 h 273433"/>
                  <a:gd name="connsiteX11" fmla="*/ 273541 w 655474"/>
                  <a:gd name="connsiteY11" fmla="*/ 273541 h 273433"/>
                  <a:gd name="connsiteX12" fmla="*/ 273541 w 655474"/>
                  <a:gd name="connsiteY12" fmla="*/ 259912 h 273433"/>
                  <a:gd name="connsiteX13" fmla="*/ 287171 w 655474"/>
                  <a:gd name="connsiteY13" fmla="*/ 246282 h 273433"/>
                  <a:gd name="connsiteX14" fmla="*/ 368945 w 655474"/>
                  <a:gd name="connsiteY14" fmla="*/ 246282 h 273433"/>
                  <a:gd name="connsiteX15" fmla="*/ 382575 w 655474"/>
                  <a:gd name="connsiteY15" fmla="*/ 259912 h 273433"/>
                  <a:gd name="connsiteX16" fmla="*/ 382575 w 655474"/>
                  <a:gd name="connsiteY16" fmla="*/ 273541 h 273433"/>
                  <a:gd name="connsiteX17" fmla="*/ 600641 w 655474"/>
                  <a:gd name="connsiteY17" fmla="*/ 273541 h 273433"/>
                  <a:gd name="connsiteX18" fmla="*/ 655155 w 655474"/>
                  <a:gd name="connsiteY18" fmla="*/ 219024 h 273433"/>
                  <a:gd name="connsiteX19" fmla="*/ 655155 w 655474"/>
                  <a:gd name="connsiteY19" fmla="*/ 137250 h 273433"/>
                  <a:gd name="connsiteX20" fmla="*/ 600638 w 655474"/>
                  <a:gd name="connsiteY20" fmla="*/ 82734 h 273433"/>
                  <a:gd name="connsiteX21" fmla="*/ 409831 w 655474"/>
                  <a:gd name="connsiteY21" fmla="*/ 82734 h 273433"/>
                  <a:gd name="connsiteX22" fmla="*/ 246282 w 655474"/>
                  <a:gd name="connsiteY22" fmla="*/ 82734 h 273433"/>
                  <a:gd name="connsiteX23" fmla="*/ 246282 w 655474"/>
                  <a:gd name="connsiteY23" fmla="*/ 55475 h 273433"/>
                  <a:gd name="connsiteX24" fmla="*/ 409831 w 655474"/>
                  <a:gd name="connsiteY24" fmla="*/ 55475 h 273433"/>
                  <a:gd name="connsiteX25" fmla="*/ 409831 w 655474"/>
                  <a:gd name="connsiteY25" fmla="*/ 82734 h 27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5474" h="273433">
                    <a:moveTo>
                      <a:pt x="600638" y="82734"/>
                    </a:moveTo>
                    <a:lnTo>
                      <a:pt x="464348" y="82734"/>
                    </a:lnTo>
                    <a:lnTo>
                      <a:pt x="464348" y="55475"/>
                    </a:lnTo>
                    <a:cubicBezTo>
                      <a:pt x="464348" y="25409"/>
                      <a:pt x="439899" y="958"/>
                      <a:pt x="409831" y="958"/>
                    </a:cubicBezTo>
                    <a:lnTo>
                      <a:pt x="246282" y="958"/>
                    </a:lnTo>
                    <a:cubicBezTo>
                      <a:pt x="216216" y="958"/>
                      <a:pt x="191765" y="25408"/>
                      <a:pt x="191765" y="55475"/>
                    </a:cubicBezTo>
                    <a:lnTo>
                      <a:pt x="191765" y="82733"/>
                    </a:lnTo>
                    <a:lnTo>
                      <a:pt x="55475" y="82733"/>
                    </a:lnTo>
                    <a:cubicBezTo>
                      <a:pt x="25408" y="82734"/>
                      <a:pt x="958" y="107184"/>
                      <a:pt x="958" y="137250"/>
                    </a:cubicBezTo>
                    <a:lnTo>
                      <a:pt x="958" y="219024"/>
                    </a:lnTo>
                    <a:cubicBezTo>
                      <a:pt x="958" y="249092"/>
                      <a:pt x="25408" y="273541"/>
                      <a:pt x="55475" y="273541"/>
                    </a:cubicBezTo>
                    <a:lnTo>
                      <a:pt x="273541" y="273541"/>
                    </a:lnTo>
                    <a:lnTo>
                      <a:pt x="273541" y="259912"/>
                    </a:lnTo>
                    <a:cubicBezTo>
                      <a:pt x="273541" y="252378"/>
                      <a:pt x="279637" y="246282"/>
                      <a:pt x="287171" y="246282"/>
                    </a:cubicBezTo>
                    <a:lnTo>
                      <a:pt x="368945" y="246282"/>
                    </a:lnTo>
                    <a:cubicBezTo>
                      <a:pt x="376479" y="246282"/>
                      <a:pt x="382575" y="252378"/>
                      <a:pt x="382575" y="259912"/>
                    </a:cubicBezTo>
                    <a:lnTo>
                      <a:pt x="382575" y="273541"/>
                    </a:lnTo>
                    <a:lnTo>
                      <a:pt x="600641" y="273541"/>
                    </a:lnTo>
                    <a:cubicBezTo>
                      <a:pt x="630706" y="273541"/>
                      <a:pt x="655155" y="249092"/>
                      <a:pt x="655155" y="219024"/>
                    </a:cubicBezTo>
                    <a:lnTo>
                      <a:pt x="655155" y="137250"/>
                    </a:lnTo>
                    <a:cubicBezTo>
                      <a:pt x="655155" y="107184"/>
                      <a:pt x="630706" y="82734"/>
                      <a:pt x="600638" y="82734"/>
                    </a:cubicBezTo>
                    <a:close/>
                    <a:moveTo>
                      <a:pt x="409831" y="82734"/>
                    </a:moveTo>
                    <a:lnTo>
                      <a:pt x="246282" y="82734"/>
                    </a:lnTo>
                    <a:lnTo>
                      <a:pt x="246282" y="55475"/>
                    </a:lnTo>
                    <a:lnTo>
                      <a:pt x="409831" y="55475"/>
                    </a:lnTo>
                    <a:lnTo>
                      <a:pt x="409831" y="82734"/>
                    </a:ln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6" name="Forma libre 398">
                <a:extLst>
                  <a:ext uri="{FF2B5EF4-FFF2-40B4-BE49-F238E27FC236}">
                    <a16:creationId xmlns="" xmlns:a16="http://schemas.microsoft.com/office/drawing/2014/main" id="{5DF11C2C-07A2-4ED8-911A-1082251289D7}"/>
                  </a:ext>
                </a:extLst>
              </p:cNvPr>
              <p:cNvSpPr/>
              <p:nvPr/>
            </p:nvSpPr>
            <p:spPr>
              <a:xfrm>
                <a:off x="10209280" y="11644646"/>
                <a:ext cx="461642" cy="183576"/>
              </a:xfrm>
              <a:custGeom>
                <a:avLst/>
                <a:gdLst>
                  <a:gd name="connsiteX0" fmla="*/ 647595 w 655474"/>
                  <a:gd name="connsiteY0" fmla="*/ 2398 h 260656"/>
                  <a:gd name="connsiteX1" fmla="*/ 633300 w 655474"/>
                  <a:gd name="connsiteY1" fmla="*/ 3742 h 260656"/>
                  <a:gd name="connsiteX2" fmla="*/ 600637 w 655474"/>
                  <a:gd name="connsiteY2" fmla="*/ 14949 h 260656"/>
                  <a:gd name="connsiteX3" fmla="*/ 382574 w 655474"/>
                  <a:gd name="connsiteY3" fmla="*/ 14949 h 260656"/>
                  <a:gd name="connsiteX4" fmla="*/ 382574 w 655474"/>
                  <a:gd name="connsiteY4" fmla="*/ 55836 h 260656"/>
                  <a:gd name="connsiteX5" fmla="*/ 368944 w 655474"/>
                  <a:gd name="connsiteY5" fmla="*/ 69466 h 260656"/>
                  <a:gd name="connsiteX6" fmla="*/ 287169 w 655474"/>
                  <a:gd name="connsiteY6" fmla="*/ 69466 h 260656"/>
                  <a:gd name="connsiteX7" fmla="*/ 273540 w 655474"/>
                  <a:gd name="connsiteY7" fmla="*/ 55836 h 260656"/>
                  <a:gd name="connsiteX8" fmla="*/ 273540 w 655474"/>
                  <a:gd name="connsiteY8" fmla="*/ 14949 h 260656"/>
                  <a:gd name="connsiteX9" fmla="*/ 55475 w 655474"/>
                  <a:gd name="connsiteY9" fmla="*/ 14949 h 260656"/>
                  <a:gd name="connsiteX10" fmla="*/ 22813 w 655474"/>
                  <a:gd name="connsiteY10" fmla="*/ 3742 h 260656"/>
                  <a:gd name="connsiteX11" fmla="*/ 8517 w 655474"/>
                  <a:gd name="connsiteY11" fmla="*/ 2398 h 260656"/>
                  <a:gd name="connsiteX12" fmla="*/ 958 w 655474"/>
                  <a:gd name="connsiteY12" fmla="*/ 14604 h 260656"/>
                  <a:gd name="connsiteX13" fmla="*/ 958 w 655474"/>
                  <a:gd name="connsiteY13" fmla="*/ 205757 h 260656"/>
                  <a:gd name="connsiteX14" fmla="*/ 55475 w 655474"/>
                  <a:gd name="connsiteY14" fmla="*/ 260274 h 260656"/>
                  <a:gd name="connsiteX15" fmla="*/ 600640 w 655474"/>
                  <a:gd name="connsiteY15" fmla="*/ 260274 h 260656"/>
                  <a:gd name="connsiteX16" fmla="*/ 655157 w 655474"/>
                  <a:gd name="connsiteY16" fmla="*/ 205757 h 260656"/>
                  <a:gd name="connsiteX17" fmla="*/ 655157 w 655474"/>
                  <a:gd name="connsiteY17" fmla="*/ 14604 h 260656"/>
                  <a:gd name="connsiteX18" fmla="*/ 647595 w 655474"/>
                  <a:gd name="connsiteY18" fmla="*/ 2398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5474" h="260656">
                    <a:moveTo>
                      <a:pt x="647595" y="2398"/>
                    </a:moveTo>
                    <a:cubicBezTo>
                      <a:pt x="642950" y="95"/>
                      <a:pt x="637400" y="628"/>
                      <a:pt x="633300" y="3742"/>
                    </a:cubicBezTo>
                    <a:cubicBezTo>
                      <a:pt x="623611" y="11076"/>
                      <a:pt x="612323" y="14949"/>
                      <a:pt x="600637" y="14949"/>
                    </a:cubicBezTo>
                    <a:lnTo>
                      <a:pt x="382574" y="14949"/>
                    </a:lnTo>
                    <a:lnTo>
                      <a:pt x="382574" y="55836"/>
                    </a:lnTo>
                    <a:cubicBezTo>
                      <a:pt x="382574" y="63370"/>
                      <a:pt x="376478" y="69466"/>
                      <a:pt x="368944" y="69466"/>
                    </a:cubicBezTo>
                    <a:lnTo>
                      <a:pt x="287169" y="69466"/>
                    </a:lnTo>
                    <a:cubicBezTo>
                      <a:pt x="279636" y="69466"/>
                      <a:pt x="273540" y="63370"/>
                      <a:pt x="273540" y="55836"/>
                    </a:cubicBezTo>
                    <a:lnTo>
                      <a:pt x="273540" y="14949"/>
                    </a:lnTo>
                    <a:lnTo>
                      <a:pt x="55475" y="14949"/>
                    </a:lnTo>
                    <a:cubicBezTo>
                      <a:pt x="43789" y="14949"/>
                      <a:pt x="32503" y="11076"/>
                      <a:pt x="22813" y="3742"/>
                    </a:cubicBezTo>
                    <a:cubicBezTo>
                      <a:pt x="18700" y="601"/>
                      <a:pt x="13163" y="68"/>
                      <a:pt x="8517" y="2398"/>
                    </a:cubicBezTo>
                    <a:cubicBezTo>
                      <a:pt x="3887" y="4701"/>
                      <a:pt x="958" y="9425"/>
                      <a:pt x="958" y="14604"/>
                    </a:cubicBezTo>
                    <a:lnTo>
                      <a:pt x="958" y="205757"/>
                    </a:lnTo>
                    <a:cubicBezTo>
                      <a:pt x="958" y="235823"/>
                      <a:pt x="25408" y="260274"/>
                      <a:pt x="55475" y="260274"/>
                    </a:cubicBezTo>
                    <a:lnTo>
                      <a:pt x="600640" y="260274"/>
                    </a:lnTo>
                    <a:cubicBezTo>
                      <a:pt x="630706" y="260274"/>
                      <a:pt x="655157" y="235825"/>
                      <a:pt x="655157" y="205757"/>
                    </a:cubicBezTo>
                    <a:lnTo>
                      <a:pt x="655157" y="14604"/>
                    </a:lnTo>
                    <a:cubicBezTo>
                      <a:pt x="655155" y="9425"/>
                      <a:pt x="652227" y="4701"/>
                      <a:pt x="647595" y="2398"/>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nvGrpSpPr>
            <p:cNvPr id="197" name="Group 196">
              <a:extLst>
                <a:ext uri="{FF2B5EF4-FFF2-40B4-BE49-F238E27FC236}">
                  <a16:creationId xmlns="" xmlns:a16="http://schemas.microsoft.com/office/drawing/2014/main" id="{0527F5B6-472E-456F-9EB8-39B85B4BB515}"/>
                </a:ext>
              </a:extLst>
            </p:cNvPr>
            <p:cNvGrpSpPr/>
            <p:nvPr/>
          </p:nvGrpSpPr>
          <p:grpSpPr>
            <a:xfrm>
              <a:off x="702542" y="2602554"/>
              <a:ext cx="720000" cy="720000"/>
              <a:chOff x="8357438" y="8235795"/>
              <a:chExt cx="603373" cy="453447"/>
            </a:xfrm>
          </p:grpSpPr>
          <p:sp>
            <p:nvSpPr>
              <p:cNvPr id="198" name="Forma libre 384">
                <a:extLst>
                  <a:ext uri="{FF2B5EF4-FFF2-40B4-BE49-F238E27FC236}">
                    <a16:creationId xmlns="" xmlns:a16="http://schemas.microsoft.com/office/drawing/2014/main" id="{7A937D36-4A9F-482E-A896-99A4F3FEE6CB}"/>
                  </a:ext>
                </a:extLst>
              </p:cNvPr>
              <p:cNvSpPr/>
              <p:nvPr/>
            </p:nvSpPr>
            <p:spPr>
              <a:xfrm>
                <a:off x="8658693" y="8235795"/>
                <a:ext cx="251831" cy="227118"/>
              </a:xfrm>
              <a:custGeom>
                <a:avLst/>
                <a:gdLst>
                  <a:gd name="connsiteX0" fmla="*/ 96362 w 273433"/>
                  <a:gd name="connsiteY0" fmla="*/ 246283 h 246601"/>
                  <a:gd name="connsiteX1" fmla="*/ 182122 w 273433"/>
                  <a:gd name="connsiteY1" fmla="*/ 191364 h 246601"/>
                  <a:gd name="connsiteX2" fmla="*/ 273541 w 273433"/>
                  <a:gd name="connsiteY2" fmla="*/ 96362 h 246601"/>
                  <a:gd name="connsiteX3" fmla="*/ 178137 w 273433"/>
                  <a:gd name="connsiteY3" fmla="*/ 958 h 246601"/>
                  <a:gd name="connsiteX4" fmla="*/ 92067 w 273433"/>
                  <a:gd name="connsiteY4" fmla="*/ 55910 h 246601"/>
                  <a:gd name="connsiteX5" fmla="*/ 958 w 273433"/>
                  <a:gd name="connsiteY5" fmla="*/ 150879 h 246601"/>
                  <a:gd name="connsiteX6" fmla="*/ 96362 w 273433"/>
                  <a:gd name="connsiteY6" fmla="*/ 246283 h 246601"/>
                  <a:gd name="connsiteX7" fmla="*/ 164508 w 273433"/>
                  <a:gd name="connsiteY7" fmla="*/ 69105 h 246601"/>
                  <a:gd name="connsiteX8" fmla="*/ 178137 w 273433"/>
                  <a:gd name="connsiteY8" fmla="*/ 55475 h 246601"/>
                  <a:gd name="connsiteX9" fmla="*/ 191767 w 273433"/>
                  <a:gd name="connsiteY9" fmla="*/ 69105 h 246601"/>
                  <a:gd name="connsiteX10" fmla="*/ 191767 w 273433"/>
                  <a:gd name="connsiteY10" fmla="*/ 123622 h 246601"/>
                  <a:gd name="connsiteX11" fmla="*/ 178137 w 273433"/>
                  <a:gd name="connsiteY11" fmla="*/ 137251 h 246601"/>
                  <a:gd name="connsiteX12" fmla="*/ 164508 w 273433"/>
                  <a:gd name="connsiteY12" fmla="*/ 123622 h 246601"/>
                  <a:gd name="connsiteX13" fmla="*/ 164508 w 273433"/>
                  <a:gd name="connsiteY13" fmla="*/ 69105 h 246601"/>
                  <a:gd name="connsiteX14" fmla="*/ 83966 w 273433"/>
                  <a:gd name="connsiteY14" fmla="*/ 84164 h 246601"/>
                  <a:gd name="connsiteX15" fmla="*/ 82733 w 273433"/>
                  <a:gd name="connsiteY15" fmla="*/ 96364 h 246601"/>
                  <a:gd name="connsiteX16" fmla="*/ 84984 w 273433"/>
                  <a:gd name="connsiteY16" fmla="*/ 116561 h 246601"/>
                  <a:gd name="connsiteX17" fmla="*/ 82733 w 273433"/>
                  <a:gd name="connsiteY17" fmla="*/ 123622 h 246601"/>
                  <a:gd name="connsiteX18" fmla="*/ 82733 w 273433"/>
                  <a:gd name="connsiteY18" fmla="*/ 178138 h 246601"/>
                  <a:gd name="connsiteX19" fmla="*/ 96362 w 273433"/>
                  <a:gd name="connsiteY19" fmla="*/ 191768 h 246601"/>
                  <a:gd name="connsiteX20" fmla="*/ 109992 w 273433"/>
                  <a:gd name="connsiteY20" fmla="*/ 178138 h 246601"/>
                  <a:gd name="connsiteX21" fmla="*/ 109992 w 273433"/>
                  <a:gd name="connsiteY21" fmla="*/ 162921 h 246601"/>
                  <a:gd name="connsiteX22" fmla="*/ 152939 w 273433"/>
                  <a:gd name="connsiteY22" fmla="*/ 187959 h 246601"/>
                  <a:gd name="connsiteX23" fmla="*/ 96362 w 273433"/>
                  <a:gd name="connsiteY23" fmla="*/ 219026 h 246601"/>
                  <a:gd name="connsiteX24" fmla="*/ 28217 w 273433"/>
                  <a:gd name="connsiteY24" fmla="*/ 150881 h 246601"/>
                  <a:gd name="connsiteX25" fmla="*/ 83966 w 273433"/>
                  <a:gd name="connsiteY25" fmla="*/ 84164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3433" h="246601">
                    <a:moveTo>
                      <a:pt x="96362" y="246283"/>
                    </a:moveTo>
                    <a:cubicBezTo>
                      <a:pt x="133337" y="246283"/>
                      <a:pt x="166488" y="224502"/>
                      <a:pt x="182122" y="191364"/>
                    </a:cubicBezTo>
                    <a:cubicBezTo>
                      <a:pt x="232840" y="189223"/>
                      <a:pt x="273541" y="147598"/>
                      <a:pt x="273541" y="96362"/>
                    </a:cubicBezTo>
                    <a:cubicBezTo>
                      <a:pt x="273541" y="43762"/>
                      <a:pt x="230737" y="958"/>
                      <a:pt x="178137" y="958"/>
                    </a:cubicBezTo>
                    <a:cubicBezTo>
                      <a:pt x="140048" y="958"/>
                      <a:pt x="107350" y="23554"/>
                      <a:pt x="92067" y="55910"/>
                    </a:cubicBezTo>
                    <a:cubicBezTo>
                      <a:pt x="41494" y="58211"/>
                      <a:pt x="958" y="99751"/>
                      <a:pt x="958" y="150879"/>
                    </a:cubicBezTo>
                    <a:cubicBezTo>
                      <a:pt x="958" y="203480"/>
                      <a:pt x="43762" y="246283"/>
                      <a:pt x="96362" y="246283"/>
                    </a:cubicBezTo>
                    <a:close/>
                    <a:moveTo>
                      <a:pt x="164508" y="69105"/>
                    </a:moveTo>
                    <a:cubicBezTo>
                      <a:pt x="164508" y="61571"/>
                      <a:pt x="170604" y="55475"/>
                      <a:pt x="178137" y="55475"/>
                    </a:cubicBezTo>
                    <a:cubicBezTo>
                      <a:pt x="185671" y="55475"/>
                      <a:pt x="191767" y="61571"/>
                      <a:pt x="191767" y="69105"/>
                    </a:cubicBezTo>
                    <a:lnTo>
                      <a:pt x="191767" y="123622"/>
                    </a:lnTo>
                    <a:cubicBezTo>
                      <a:pt x="191767" y="131155"/>
                      <a:pt x="185671" y="137251"/>
                      <a:pt x="178137" y="137251"/>
                    </a:cubicBezTo>
                    <a:cubicBezTo>
                      <a:pt x="170604" y="137251"/>
                      <a:pt x="164508" y="131155"/>
                      <a:pt x="164508" y="123622"/>
                    </a:cubicBezTo>
                    <a:lnTo>
                      <a:pt x="164508" y="69105"/>
                    </a:lnTo>
                    <a:close/>
                    <a:moveTo>
                      <a:pt x="83966" y="84164"/>
                    </a:moveTo>
                    <a:cubicBezTo>
                      <a:pt x="83442" y="88202"/>
                      <a:pt x="82733" y="92187"/>
                      <a:pt x="82733" y="96364"/>
                    </a:cubicBezTo>
                    <a:cubicBezTo>
                      <a:pt x="82733" y="103304"/>
                      <a:pt x="83570" y="110038"/>
                      <a:pt x="84984" y="116561"/>
                    </a:cubicBezTo>
                    <a:cubicBezTo>
                      <a:pt x="83684" y="118650"/>
                      <a:pt x="82733" y="120977"/>
                      <a:pt x="82733" y="123622"/>
                    </a:cubicBezTo>
                    <a:lnTo>
                      <a:pt x="82733" y="178138"/>
                    </a:lnTo>
                    <a:cubicBezTo>
                      <a:pt x="82733" y="185672"/>
                      <a:pt x="88829" y="191768"/>
                      <a:pt x="96362" y="191768"/>
                    </a:cubicBezTo>
                    <a:cubicBezTo>
                      <a:pt x="103896" y="191768"/>
                      <a:pt x="109992" y="185672"/>
                      <a:pt x="109992" y="178138"/>
                    </a:cubicBezTo>
                    <a:lnTo>
                      <a:pt x="109992" y="162921"/>
                    </a:lnTo>
                    <a:cubicBezTo>
                      <a:pt x="121630" y="174834"/>
                      <a:pt x="136440" y="183404"/>
                      <a:pt x="152939" y="187959"/>
                    </a:cubicBezTo>
                    <a:cubicBezTo>
                      <a:pt x="140578" y="206943"/>
                      <a:pt x="119516" y="219026"/>
                      <a:pt x="96362" y="219026"/>
                    </a:cubicBezTo>
                    <a:cubicBezTo>
                      <a:pt x="58776" y="219026"/>
                      <a:pt x="28217" y="188453"/>
                      <a:pt x="28217" y="150881"/>
                    </a:cubicBezTo>
                    <a:cubicBezTo>
                      <a:pt x="28216" y="117773"/>
                      <a:pt x="51986" y="90186"/>
                      <a:pt x="83966" y="84164"/>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199" name="Forma libre 385">
                <a:extLst>
                  <a:ext uri="{FF2B5EF4-FFF2-40B4-BE49-F238E27FC236}">
                    <a16:creationId xmlns="" xmlns:a16="http://schemas.microsoft.com/office/drawing/2014/main" id="{7E3F66C6-119A-437B-BFBB-EC711F4088BD}"/>
                  </a:ext>
                </a:extLst>
              </p:cNvPr>
              <p:cNvSpPr/>
              <p:nvPr/>
            </p:nvSpPr>
            <p:spPr>
              <a:xfrm>
                <a:off x="8357438" y="8411529"/>
                <a:ext cx="148275" cy="227118"/>
              </a:xfrm>
              <a:custGeom>
                <a:avLst/>
                <a:gdLst>
                  <a:gd name="connsiteX0" fmla="*/ 128252 w 160993"/>
                  <a:gd name="connsiteY0" fmla="*/ 23422 h 246601"/>
                  <a:gd name="connsiteX1" fmla="*/ 17249 w 160993"/>
                  <a:gd name="connsiteY1" fmla="*/ 1222 h 246601"/>
                  <a:gd name="connsiteX2" fmla="*/ 5936 w 160993"/>
                  <a:gd name="connsiteY2" fmla="*/ 4043 h 246601"/>
                  <a:gd name="connsiteX3" fmla="*/ 958 w 160993"/>
                  <a:gd name="connsiteY3" fmla="*/ 14584 h 246601"/>
                  <a:gd name="connsiteX4" fmla="*/ 958 w 160993"/>
                  <a:gd name="connsiteY4" fmla="*/ 232650 h 246601"/>
                  <a:gd name="connsiteX5" fmla="*/ 14588 w 160993"/>
                  <a:gd name="connsiteY5" fmla="*/ 246280 h 246601"/>
                  <a:gd name="connsiteX6" fmla="*/ 99982 w 160993"/>
                  <a:gd name="connsiteY6" fmla="*/ 246280 h 246601"/>
                  <a:gd name="connsiteX7" fmla="*/ 140471 w 160993"/>
                  <a:gd name="connsiteY7" fmla="*/ 211182 h 246601"/>
                  <a:gd name="connsiteX8" fmla="*/ 160728 w 160993"/>
                  <a:gd name="connsiteY8" fmla="*/ 69300 h 246601"/>
                  <a:gd name="connsiteX9" fmla="*/ 128252 w 160993"/>
                  <a:gd name="connsiteY9" fmla="*/ 23422 h 2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93" h="246601">
                    <a:moveTo>
                      <a:pt x="128252" y="23422"/>
                    </a:moveTo>
                    <a:lnTo>
                      <a:pt x="17249" y="1222"/>
                    </a:lnTo>
                    <a:cubicBezTo>
                      <a:pt x="13283" y="423"/>
                      <a:pt x="9104" y="1462"/>
                      <a:pt x="5936" y="4043"/>
                    </a:cubicBezTo>
                    <a:cubicBezTo>
                      <a:pt x="2794" y="6638"/>
                      <a:pt x="958" y="10498"/>
                      <a:pt x="958" y="14584"/>
                    </a:cubicBezTo>
                    <a:lnTo>
                      <a:pt x="958" y="232650"/>
                    </a:lnTo>
                    <a:cubicBezTo>
                      <a:pt x="958" y="240184"/>
                      <a:pt x="7054" y="246280"/>
                      <a:pt x="14588" y="246280"/>
                    </a:cubicBezTo>
                    <a:lnTo>
                      <a:pt x="99982" y="246280"/>
                    </a:lnTo>
                    <a:cubicBezTo>
                      <a:pt x="120213" y="246280"/>
                      <a:pt x="137622" y="231186"/>
                      <a:pt x="140471" y="211182"/>
                    </a:cubicBezTo>
                    <a:lnTo>
                      <a:pt x="160728" y="69300"/>
                    </a:lnTo>
                    <a:cubicBezTo>
                      <a:pt x="163789" y="47818"/>
                      <a:pt x="149548" y="27668"/>
                      <a:pt x="128252" y="23422"/>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sp>
            <p:nvSpPr>
              <p:cNvPr id="200" name="Forma libre 386">
                <a:extLst>
                  <a:ext uri="{FF2B5EF4-FFF2-40B4-BE49-F238E27FC236}">
                    <a16:creationId xmlns="" xmlns:a16="http://schemas.microsoft.com/office/drawing/2014/main" id="{BE8C97FB-1E02-4A54-ABFF-1F6F616BFFB9}"/>
                  </a:ext>
                </a:extLst>
              </p:cNvPr>
              <p:cNvSpPr/>
              <p:nvPr/>
            </p:nvSpPr>
            <p:spPr>
              <a:xfrm>
                <a:off x="8508927" y="8449179"/>
                <a:ext cx="451884" cy="240063"/>
              </a:xfrm>
              <a:custGeom>
                <a:avLst/>
                <a:gdLst>
                  <a:gd name="connsiteX0" fmla="*/ 408897 w 490647"/>
                  <a:gd name="connsiteY0" fmla="*/ 82737 h 260656"/>
                  <a:gd name="connsiteX1" fmla="*/ 337377 w 490647"/>
                  <a:gd name="connsiteY1" fmla="*/ 95278 h 260656"/>
                  <a:gd name="connsiteX2" fmla="*/ 327113 w 490647"/>
                  <a:gd name="connsiteY2" fmla="*/ 109176 h 260656"/>
                  <a:gd name="connsiteX3" fmla="*/ 327122 w 490647"/>
                  <a:gd name="connsiteY3" fmla="*/ 109995 h 260656"/>
                  <a:gd name="connsiteX4" fmla="*/ 301594 w 490647"/>
                  <a:gd name="connsiteY4" fmla="*/ 160998 h 260656"/>
                  <a:gd name="connsiteX5" fmla="*/ 237175 w 490647"/>
                  <a:gd name="connsiteY5" fmla="*/ 178446 h 260656"/>
                  <a:gd name="connsiteX6" fmla="*/ 84567 w 490647"/>
                  <a:gd name="connsiteY6" fmla="*/ 149425 h 260656"/>
                  <a:gd name="connsiteX7" fmla="*/ 74270 w 490647"/>
                  <a:gd name="connsiteY7" fmla="*/ 133657 h 260656"/>
                  <a:gd name="connsiteX8" fmla="*/ 91541 w 490647"/>
                  <a:gd name="connsiteY8" fmla="*/ 123063 h 260656"/>
                  <a:gd name="connsiteX9" fmla="*/ 237175 w 490647"/>
                  <a:gd name="connsiteY9" fmla="*/ 151186 h 260656"/>
                  <a:gd name="connsiteX10" fmla="*/ 285303 w 490647"/>
                  <a:gd name="connsiteY10" fmla="*/ 139141 h 260656"/>
                  <a:gd name="connsiteX11" fmla="*/ 299864 w 490647"/>
                  <a:gd name="connsiteY11" fmla="*/ 109992 h 260656"/>
                  <a:gd name="connsiteX12" fmla="*/ 299159 w 490647"/>
                  <a:gd name="connsiteY12" fmla="*/ 103516 h 260656"/>
                  <a:gd name="connsiteX13" fmla="*/ 193547 w 490647"/>
                  <a:gd name="connsiteY13" fmla="*/ 42113 h 260656"/>
                  <a:gd name="connsiteX14" fmla="*/ 135304 w 490647"/>
                  <a:gd name="connsiteY14" fmla="*/ 20630 h 260656"/>
                  <a:gd name="connsiteX15" fmla="*/ 68170 w 490647"/>
                  <a:gd name="connsiteY15" fmla="*/ 958 h 260656"/>
                  <a:gd name="connsiteX16" fmla="*/ 35360 w 490647"/>
                  <a:gd name="connsiteY16" fmla="*/ 3213 h 260656"/>
                  <a:gd name="connsiteX17" fmla="*/ 23585 w 490647"/>
                  <a:gd name="connsiteY17" fmla="*/ 17764 h 260656"/>
                  <a:gd name="connsiteX18" fmla="*/ 23209 w 490647"/>
                  <a:gd name="connsiteY18" fmla="*/ 32275 h 260656"/>
                  <a:gd name="connsiteX19" fmla="*/ 2952 w 490647"/>
                  <a:gd name="connsiteY19" fmla="*/ 174197 h 260656"/>
                  <a:gd name="connsiteX20" fmla="*/ 2073 w 490647"/>
                  <a:gd name="connsiteY20" fmla="*/ 177883 h 260656"/>
                  <a:gd name="connsiteX21" fmla="*/ 1354 w 490647"/>
                  <a:gd name="connsiteY21" fmla="*/ 180611 h 260656"/>
                  <a:gd name="connsiteX22" fmla="*/ 9020 w 490647"/>
                  <a:gd name="connsiteY22" fmla="*/ 196317 h 260656"/>
                  <a:gd name="connsiteX23" fmla="*/ 204459 w 490647"/>
                  <a:gd name="connsiteY23" fmla="*/ 259910 h 260656"/>
                  <a:gd name="connsiteX24" fmla="*/ 438177 w 490647"/>
                  <a:gd name="connsiteY24" fmla="*/ 171002 h 260656"/>
                  <a:gd name="connsiteX25" fmla="*/ 482233 w 490647"/>
                  <a:gd name="connsiteY25" fmla="*/ 149861 h 260656"/>
                  <a:gd name="connsiteX26" fmla="*/ 490667 w 490647"/>
                  <a:gd name="connsiteY26" fmla="*/ 137746 h 260656"/>
                  <a:gd name="connsiteX27" fmla="*/ 408897 w 490647"/>
                  <a:gd name="connsiteY27" fmla="*/ 82737 h 26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0647" h="260656">
                    <a:moveTo>
                      <a:pt x="408897" y="82737"/>
                    </a:moveTo>
                    <a:cubicBezTo>
                      <a:pt x="391880" y="82737"/>
                      <a:pt x="363181" y="88803"/>
                      <a:pt x="337377" y="95278"/>
                    </a:cubicBezTo>
                    <a:cubicBezTo>
                      <a:pt x="331059" y="96863"/>
                      <a:pt x="326970" y="102664"/>
                      <a:pt x="327113" y="109176"/>
                    </a:cubicBezTo>
                    <a:cubicBezTo>
                      <a:pt x="327119" y="109448"/>
                      <a:pt x="327122" y="109720"/>
                      <a:pt x="327122" y="109995"/>
                    </a:cubicBezTo>
                    <a:cubicBezTo>
                      <a:pt x="327122" y="130611"/>
                      <a:pt x="318045" y="148712"/>
                      <a:pt x="301594" y="160998"/>
                    </a:cubicBezTo>
                    <a:cubicBezTo>
                      <a:pt x="285649" y="172897"/>
                      <a:pt x="265179" y="178446"/>
                      <a:pt x="237175" y="178446"/>
                    </a:cubicBezTo>
                    <a:cubicBezTo>
                      <a:pt x="200499" y="178446"/>
                      <a:pt x="150586" y="168949"/>
                      <a:pt x="84567" y="149425"/>
                    </a:cubicBezTo>
                    <a:cubicBezTo>
                      <a:pt x="77753" y="147410"/>
                      <a:pt x="72937" y="140637"/>
                      <a:pt x="74270" y="133657"/>
                    </a:cubicBezTo>
                    <a:cubicBezTo>
                      <a:pt x="75806" y="125607"/>
                      <a:pt x="83929" y="120786"/>
                      <a:pt x="91541" y="123063"/>
                    </a:cubicBezTo>
                    <a:cubicBezTo>
                      <a:pt x="154523" y="141723"/>
                      <a:pt x="203502" y="151186"/>
                      <a:pt x="237175" y="151186"/>
                    </a:cubicBezTo>
                    <a:cubicBezTo>
                      <a:pt x="265845" y="151186"/>
                      <a:pt x="278382" y="144318"/>
                      <a:pt x="285303" y="139141"/>
                    </a:cubicBezTo>
                    <a:cubicBezTo>
                      <a:pt x="294832" y="132033"/>
                      <a:pt x="299864" y="121958"/>
                      <a:pt x="299864" y="109992"/>
                    </a:cubicBezTo>
                    <a:cubicBezTo>
                      <a:pt x="299864" y="107706"/>
                      <a:pt x="299448" y="105648"/>
                      <a:pt x="299159" y="103516"/>
                    </a:cubicBezTo>
                    <a:cubicBezTo>
                      <a:pt x="293999" y="65889"/>
                      <a:pt x="244454" y="52453"/>
                      <a:pt x="193547" y="42113"/>
                    </a:cubicBezTo>
                    <a:cubicBezTo>
                      <a:pt x="169909" y="37321"/>
                      <a:pt x="152313" y="28843"/>
                      <a:pt x="135304" y="20630"/>
                    </a:cubicBezTo>
                    <a:cubicBezTo>
                      <a:pt x="114328" y="10514"/>
                      <a:pt x="94523" y="958"/>
                      <a:pt x="68170" y="958"/>
                    </a:cubicBezTo>
                    <a:cubicBezTo>
                      <a:pt x="57722" y="958"/>
                      <a:pt x="46687" y="1719"/>
                      <a:pt x="35360" y="3213"/>
                    </a:cubicBezTo>
                    <a:cubicBezTo>
                      <a:pt x="28208" y="4156"/>
                      <a:pt x="23046" y="10571"/>
                      <a:pt x="23585" y="17764"/>
                    </a:cubicBezTo>
                    <a:cubicBezTo>
                      <a:pt x="23981" y="23048"/>
                      <a:pt x="23874" y="27788"/>
                      <a:pt x="23209" y="32275"/>
                    </a:cubicBezTo>
                    <a:lnTo>
                      <a:pt x="2952" y="174197"/>
                    </a:lnTo>
                    <a:cubicBezTo>
                      <a:pt x="2765" y="175474"/>
                      <a:pt x="2392" y="176673"/>
                      <a:pt x="2073" y="177883"/>
                    </a:cubicBezTo>
                    <a:cubicBezTo>
                      <a:pt x="2046" y="178003"/>
                      <a:pt x="1380" y="180505"/>
                      <a:pt x="1354" y="180611"/>
                    </a:cubicBezTo>
                    <a:cubicBezTo>
                      <a:pt x="-217" y="187012"/>
                      <a:pt x="3004" y="193628"/>
                      <a:pt x="9020" y="196317"/>
                    </a:cubicBezTo>
                    <a:cubicBezTo>
                      <a:pt x="73865" y="225331"/>
                      <a:pt x="160431" y="259910"/>
                      <a:pt x="204459" y="259910"/>
                    </a:cubicBezTo>
                    <a:cubicBezTo>
                      <a:pt x="257325" y="259910"/>
                      <a:pt x="366172" y="206406"/>
                      <a:pt x="438177" y="171002"/>
                    </a:cubicBezTo>
                    <a:cubicBezTo>
                      <a:pt x="456763" y="161868"/>
                      <a:pt x="472165" y="154286"/>
                      <a:pt x="482233" y="149861"/>
                    </a:cubicBezTo>
                    <a:cubicBezTo>
                      <a:pt x="487111" y="147718"/>
                      <a:pt x="490610" y="143074"/>
                      <a:pt x="490667" y="137746"/>
                    </a:cubicBezTo>
                    <a:cubicBezTo>
                      <a:pt x="491017" y="105382"/>
                      <a:pt x="457299" y="82737"/>
                      <a:pt x="408897" y="82737"/>
                    </a:cubicBezTo>
                    <a:close/>
                  </a:path>
                </a:pathLst>
              </a:custGeom>
              <a:solidFill>
                <a:schemeClr val="bg1"/>
              </a:solidFill>
              <a:ln w="9525" cap="flat">
                <a:noFill/>
                <a:prstDash val="solid"/>
                <a:miter/>
              </a:ln>
            </p:spPr>
            <p:txBody>
              <a:bodyPr rtlCol="0" anchor="ctr"/>
              <a:lstStyle/>
              <a:p>
                <a:endParaRPr lang="es-MX" sz="900" dirty="0">
                  <a:latin typeface="Century Gothic" panose="020B0502020202020204" pitchFamily="34" charset="0"/>
                </a:endParaRPr>
              </a:p>
            </p:txBody>
          </p:sp>
        </p:grpSp>
      </p:grpSp>
      <p:grpSp>
        <p:nvGrpSpPr>
          <p:cNvPr id="37" name="Group 36">
            <a:extLst>
              <a:ext uri="{FF2B5EF4-FFF2-40B4-BE49-F238E27FC236}">
                <a16:creationId xmlns="" xmlns:a16="http://schemas.microsoft.com/office/drawing/2014/main" id="{BE9FF9F0-E814-4D62-BA61-C4751E61126F}"/>
              </a:ext>
            </a:extLst>
          </p:cNvPr>
          <p:cNvGrpSpPr/>
          <p:nvPr/>
        </p:nvGrpSpPr>
        <p:grpSpPr>
          <a:xfrm>
            <a:off x="2679853" y="2229151"/>
            <a:ext cx="1290830" cy="1205304"/>
            <a:chOff x="7315104" y="4378416"/>
            <a:chExt cx="10984839" cy="8583633"/>
          </a:xfrm>
        </p:grpSpPr>
        <p:grpSp>
          <p:nvGrpSpPr>
            <p:cNvPr id="38" name="Group 37">
              <a:extLst>
                <a:ext uri="{FF2B5EF4-FFF2-40B4-BE49-F238E27FC236}">
                  <a16:creationId xmlns="" xmlns:a16="http://schemas.microsoft.com/office/drawing/2014/main" id="{44AD4D3B-3BD6-4537-98B7-23BF7DE6AC51}"/>
                </a:ext>
              </a:extLst>
            </p:cNvPr>
            <p:cNvGrpSpPr/>
            <p:nvPr/>
          </p:nvGrpSpPr>
          <p:grpSpPr>
            <a:xfrm rot="10800000">
              <a:off x="13780795" y="4560736"/>
              <a:ext cx="3672677" cy="6366506"/>
              <a:chOff x="1611085" y="2328424"/>
              <a:chExt cx="2171665" cy="3758968"/>
            </a:xfrm>
          </p:grpSpPr>
          <p:grpSp>
            <p:nvGrpSpPr>
              <p:cNvPr id="162" name="Group 161">
                <a:extLst>
                  <a:ext uri="{FF2B5EF4-FFF2-40B4-BE49-F238E27FC236}">
                    <a16:creationId xmlns="" xmlns:a16="http://schemas.microsoft.com/office/drawing/2014/main" id="{F8860057-09C7-4F82-87F1-06A7C694BBD0}"/>
                  </a:ext>
                </a:extLst>
              </p:cNvPr>
              <p:cNvGrpSpPr/>
              <p:nvPr/>
            </p:nvGrpSpPr>
            <p:grpSpPr>
              <a:xfrm>
                <a:off x="1611085" y="2328424"/>
                <a:ext cx="2171665" cy="2093053"/>
                <a:chOff x="1611085" y="2328424"/>
                <a:chExt cx="4960524" cy="4780959"/>
              </a:xfrm>
            </p:grpSpPr>
            <p:sp>
              <p:nvSpPr>
                <p:cNvPr id="171" name="Parallelogram 170">
                  <a:extLst>
                    <a:ext uri="{FF2B5EF4-FFF2-40B4-BE49-F238E27FC236}">
                      <a16:creationId xmlns="" xmlns:a16="http://schemas.microsoft.com/office/drawing/2014/main" id="{435DBBEB-37DE-4EE2-AA07-897DB4F08DE6}"/>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2" name="Parallelogram 171">
                  <a:extLst>
                    <a:ext uri="{FF2B5EF4-FFF2-40B4-BE49-F238E27FC236}">
                      <a16:creationId xmlns="" xmlns:a16="http://schemas.microsoft.com/office/drawing/2014/main" id="{759B60E4-72D2-4989-B5DC-02C0BDBC32E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3" name="Parallelogram 172">
                  <a:extLst>
                    <a:ext uri="{FF2B5EF4-FFF2-40B4-BE49-F238E27FC236}">
                      <a16:creationId xmlns="" xmlns:a16="http://schemas.microsoft.com/office/drawing/2014/main" id="{3810F64C-3C7D-4F04-9B97-B98D200B338E}"/>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3" name="Group 162">
                <a:extLst>
                  <a:ext uri="{FF2B5EF4-FFF2-40B4-BE49-F238E27FC236}">
                    <a16:creationId xmlns="" xmlns:a16="http://schemas.microsoft.com/office/drawing/2014/main" id="{80437456-6A3D-42D8-8E20-AA2702A1AD03}"/>
                  </a:ext>
                </a:extLst>
              </p:cNvPr>
              <p:cNvGrpSpPr/>
              <p:nvPr/>
            </p:nvGrpSpPr>
            <p:grpSpPr>
              <a:xfrm>
                <a:off x="1611085" y="3161010"/>
                <a:ext cx="2171665" cy="2093053"/>
                <a:chOff x="1611085" y="2328424"/>
                <a:chExt cx="4960524" cy="4780959"/>
              </a:xfrm>
            </p:grpSpPr>
            <p:sp>
              <p:nvSpPr>
                <p:cNvPr id="168" name="Parallelogram 167">
                  <a:extLst>
                    <a:ext uri="{FF2B5EF4-FFF2-40B4-BE49-F238E27FC236}">
                      <a16:creationId xmlns="" xmlns:a16="http://schemas.microsoft.com/office/drawing/2014/main" id="{A1379CF0-C674-42E0-B1F6-5F1B3A6CDDCA}"/>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9" name="Parallelogram 168">
                  <a:extLst>
                    <a:ext uri="{FF2B5EF4-FFF2-40B4-BE49-F238E27FC236}">
                      <a16:creationId xmlns="" xmlns:a16="http://schemas.microsoft.com/office/drawing/2014/main" id="{B93FAF2C-4368-42E7-A2C5-D72DF8BA0F82}"/>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70" name="Parallelogram 169">
                  <a:extLst>
                    <a:ext uri="{FF2B5EF4-FFF2-40B4-BE49-F238E27FC236}">
                      <a16:creationId xmlns="" xmlns:a16="http://schemas.microsoft.com/office/drawing/2014/main" id="{72D2F9EB-BF1C-4A07-B2B0-D68F264A4E98}"/>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64" name="Group 163">
                <a:extLst>
                  <a:ext uri="{FF2B5EF4-FFF2-40B4-BE49-F238E27FC236}">
                    <a16:creationId xmlns="" xmlns:a16="http://schemas.microsoft.com/office/drawing/2014/main" id="{76692C92-7F9D-4FB5-87D6-52729B3AD41F}"/>
                  </a:ext>
                </a:extLst>
              </p:cNvPr>
              <p:cNvGrpSpPr/>
              <p:nvPr/>
            </p:nvGrpSpPr>
            <p:grpSpPr>
              <a:xfrm>
                <a:off x="1611085" y="3994339"/>
                <a:ext cx="2171665" cy="2093053"/>
                <a:chOff x="1611085" y="2328424"/>
                <a:chExt cx="4960524" cy="4780959"/>
              </a:xfrm>
            </p:grpSpPr>
            <p:sp>
              <p:nvSpPr>
                <p:cNvPr id="165" name="Parallelogram 164">
                  <a:extLst>
                    <a:ext uri="{FF2B5EF4-FFF2-40B4-BE49-F238E27FC236}">
                      <a16:creationId xmlns="" xmlns:a16="http://schemas.microsoft.com/office/drawing/2014/main" id="{390F60A4-C12D-42BA-8CDB-D8C8F4B4B66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6" name="Parallelogram 165">
                  <a:extLst>
                    <a:ext uri="{FF2B5EF4-FFF2-40B4-BE49-F238E27FC236}">
                      <a16:creationId xmlns="" xmlns:a16="http://schemas.microsoft.com/office/drawing/2014/main" id="{547A2775-D5D0-493E-8349-7DC6464ADF82}"/>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7" name="Parallelogram 166">
                  <a:extLst>
                    <a:ext uri="{FF2B5EF4-FFF2-40B4-BE49-F238E27FC236}">
                      <a16:creationId xmlns="" xmlns:a16="http://schemas.microsoft.com/office/drawing/2014/main" id="{72C739C3-4A3E-4651-AA5D-E7158F5386A8}"/>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39" name="Group 38">
              <a:extLst>
                <a:ext uri="{FF2B5EF4-FFF2-40B4-BE49-F238E27FC236}">
                  <a16:creationId xmlns="" xmlns:a16="http://schemas.microsoft.com/office/drawing/2014/main" id="{D633E22D-F877-4691-8D09-296354F1D984}"/>
                </a:ext>
              </a:extLst>
            </p:cNvPr>
            <p:cNvGrpSpPr/>
            <p:nvPr/>
          </p:nvGrpSpPr>
          <p:grpSpPr>
            <a:xfrm rot="10800000" flipH="1">
              <a:off x="8547876" y="4474691"/>
              <a:ext cx="3672677" cy="6366506"/>
              <a:chOff x="1611085" y="2328424"/>
              <a:chExt cx="2171665" cy="3758968"/>
            </a:xfrm>
          </p:grpSpPr>
          <p:grpSp>
            <p:nvGrpSpPr>
              <p:cNvPr id="148" name="Group 147">
                <a:extLst>
                  <a:ext uri="{FF2B5EF4-FFF2-40B4-BE49-F238E27FC236}">
                    <a16:creationId xmlns="" xmlns:a16="http://schemas.microsoft.com/office/drawing/2014/main" id="{25C42796-2858-4727-B446-6DEB1F3BDC42}"/>
                  </a:ext>
                </a:extLst>
              </p:cNvPr>
              <p:cNvGrpSpPr/>
              <p:nvPr/>
            </p:nvGrpSpPr>
            <p:grpSpPr>
              <a:xfrm>
                <a:off x="1611085" y="2328424"/>
                <a:ext cx="2171665" cy="2093053"/>
                <a:chOff x="1611085" y="2328424"/>
                <a:chExt cx="4960524" cy="4780959"/>
              </a:xfrm>
            </p:grpSpPr>
            <p:sp>
              <p:nvSpPr>
                <p:cNvPr id="159" name="Parallelogram 158">
                  <a:extLst>
                    <a:ext uri="{FF2B5EF4-FFF2-40B4-BE49-F238E27FC236}">
                      <a16:creationId xmlns="" xmlns:a16="http://schemas.microsoft.com/office/drawing/2014/main" id="{FF0FD99D-4DB1-4CB5-8D0F-F252D1AF7710}"/>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0" name="Parallelogram 159">
                  <a:extLst>
                    <a:ext uri="{FF2B5EF4-FFF2-40B4-BE49-F238E27FC236}">
                      <a16:creationId xmlns="" xmlns:a16="http://schemas.microsoft.com/office/drawing/2014/main" id="{53EC7D4F-A91F-4928-8897-7D77BD9B03A7}"/>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61" name="Parallelogram 160">
                  <a:extLst>
                    <a:ext uri="{FF2B5EF4-FFF2-40B4-BE49-F238E27FC236}">
                      <a16:creationId xmlns="" xmlns:a16="http://schemas.microsoft.com/office/drawing/2014/main" id="{1B967F44-5884-4216-A50F-B98122F78B66}"/>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1" name="Group 150">
                <a:extLst>
                  <a:ext uri="{FF2B5EF4-FFF2-40B4-BE49-F238E27FC236}">
                    <a16:creationId xmlns="" xmlns:a16="http://schemas.microsoft.com/office/drawing/2014/main" id="{B4465586-F22B-46AF-B0C2-58059558B6C7}"/>
                  </a:ext>
                </a:extLst>
              </p:cNvPr>
              <p:cNvGrpSpPr/>
              <p:nvPr/>
            </p:nvGrpSpPr>
            <p:grpSpPr>
              <a:xfrm>
                <a:off x="1611085" y="3161010"/>
                <a:ext cx="2171665" cy="2093053"/>
                <a:chOff x="1611085" y="2328424"/>
                <a:chExt cx="4960524" cy="4780959"/>
              </a:xfrm>
            </p:grpSpPr>
            <p:sp>
              <p:nvSpPr>
                <p:cNvPr id="156" name="Parallelogram 155">
                  <a:extLst>
                    <a:ext uri="{FF2B5EF4-FFF2-40B4-BE49-F238E27FC236}">
                      <a16:creationId xmlns="" xmlns:a16="http://schemas.microsoft.com/office/drawing/2014/main" id="{857698EA-851D-432E-9EF5-B988E42441E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7" name="Parallelogram 156">
                  <a:extLst>
                    <a:ext uri="{FF2B5EF4-FFF2-40B4-BE49-F238E27FC236}">
                      <a16:creationId xmlns="" xmlns:a16="http://schemas.microsoft.com/office/drawing/2014/main" id="{2AA2083C-DA54-45FB-B049-A5EAB5320F52}"/>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8" name="Parallelogram 157">
                  <a:extLst>
                    <a:ext uri="{FF2B5EF4-FFF2-40B4-BE49-F238E27FC236}">
                      <a16:creationId xmlns="" xmlns:a16="http://schemas.microsoft.com/office/drawing/2014/main" id="{433725DA-A0D4-489A-A50F-82C86D0E153E}"/>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52" name="Group 151">
                <a:extLst>
                  <a:ext uri="{FF2B5EF4-FFF2-40B4-BE49-F238E27FC236}">
                    <a16:creationId xmlns="" xmlns:a16="http://schemas.microsoft.com/office/drawing/2014/main" id="{3174D306-550C-4E7F-9975-B0CB844EDDF7}"/>
                  </a:ext>
                </a:extLst>
              </p:cNvPr>
              <p:cNvGrpSpPr/>
              <p:nvPr/>
            </p:nvGrpSpPr>
            <p:grpSpPr>
              <a:xfrm>
                <a:off x="1611085" y="3994339"/>
                <a:ext cx="2171665" cy="2093053"/>
                <a:chOff x="1611085" y="2328424"/>
                <a:chExt cx="4960524" cy="4780959"/>
              </a:xfrm>
            </p:grpSpPr>
            <p:sp>
              <p:nvSpPr>
                <p:cNvPr id="153" name="Parallelogram 152">
                  <a:extLst>
                    <a:ext uri="{FF2B5EF4-FFF2-40B4-BE49-F238E27FC236}">
                      <a16:creationId xmlns="" xmlns:a16="http://schemas.microsoft.com/office/drawing/2014/main" id="{DBE1EB61-013E-4E7F-B07A-C0FC82B12D42}"/>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4" name="Parallelogram 153">
                  <a:extLst>
                    <a:ext uri="{FF2B5EF4-FFF2-40B4-BE49-F238E27FC236}">
                      <a16:creationId xmlns="" xmlns:a16="http://schemas.microsoft.com/office/drawing/2014/main" id="{C4C9FE28-EC83-48B4-9B31-53CFFF7DCC6B}"/>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55" name="Parallelogram 154">
                  <a:extLst>
                    <a:ext uri="{FF2B5EF4-FFF2-40B4-BE49-F238E27FC236}">
                      <a16:creationId xmlns="" xmlns:a16="http://schemas.microsoft.com/office/drawing/2014/main" id="{B9A1448F-C88C-42F8-826E-DFA1B7E8B08D}"/>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0" name="Group 39">
              <a:extLst>
                <a:ext uri="{FF2B5EF4-FFF2-40B4-BE49-F238E27FC236}">
                  <a16:creationId xmlns="" xmlns:a16="http://schemas.microsoft.com/office/drawing/2014/main" id="{96014D53-8AE1-4832-BF6E-101E74B4C373}"/>
                </a:ext>
              </a:extLst>
            </p:cNvPr>
            <p:cNvGrpSpPr/>
            <p:nvPr/>
          </p:nvGrpSpPr>
          <p:grpSpPr>
            <a:xfrm>
              <a:off x="8543758" y="8722057"/>
              <a:ext cx="7342855" cy="4239992"/>
              <a:chOff x="1609614" y="1046008"/>
              <a:chExt cx="4341852" cy="2540188"/>
            </a:xfrm>
          </p:grpSpPr>
          <p:grpSp>
            <p:nvGrpSpPr>
              <p:cNvPr id="125" name="Group 124">
                <a:extLst>
                  <a:ext uri="{FF2B5EF4-FFF2-40B4-BE49-F238E27FC236}">
                    <a16:creationId xmlns="" xmlns:a16="http://schemas.microsoft.com/office/drawing/2014/main" id="{2464CEF2-A3BF-406E-B1CF-8350B954EADB}"/>
                  </a:ext>
                </a:extLst>
              </p:cNvPr>
              <p:cNvGrpSpPr/>
              <p:nvPr/>
            </p:nvGrpSpPr>
            <p:grpSpPr>
              <a:xfrm>
                <a:off x="3056898" y="1894541"/>
                <a:ext cx="2894568" cy="1691655"/>
                <a:chOff x="3056898" y="1894541"/>
                <a:chExt cx="2894568" cy="1691655"/>
              </a:xfrm>
            </p:grpSpPr>
            <p:sp>
              <p:nvSpPr>
                <p:cNvPr id="145" name="Diamond 144">
                  <a:extLst>
                    <a:ext uri="{FF2B5EF4-FFF2-40B4-BE49-F238E27FC236}">
                      <a16:creationId xmlns="" xmlns:a16="http://schemas.microsoft.com/office/drawing/2014/main" id="{CCA86E0D-750E-4494-96FA-514336C864B6}"/>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6" name="Diamond 145">
                  <a:extLst>
                    <a:ext uri="{FF2B5EF4-FFF2-40B4-BE49-F238E27FC236}">
                      <a16:creationId xmlns="" xmlns:a16="http://schemas.microsoft.com/office/drawing/2014/main" id="{6F166DE9-DCAA-4F38-BEFD-F5B8E921673F}"/>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7" name="Diamond 146">
                  <a:extLst>
                    <a:ext uri="{FF2B5EF4-FFF2-40B4-BE49-F238E27FC236}">
                      <a16:creationId xmlns="" xmlns:a16="http://schemas.microsoft.com/office/drawing/2014/main" id="{C89A5585-A20C-456D-B755-C8A694BC3334}"/>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6" name="Group 125">
                <a:extLst>
                  <a:ext uri="{FF2B5EF4-FFF2-40B4-BE49-F238E27FC236}">
                    <a16:creationId xmlns="" xmlns:a16="http://schemas.microsoft.com/office/drawing/2014/main" id="{E2783565-D444-4CDB-8A00-1AA2C0C9AA49}"/>
                  </a:ext>
                </a:extLst>
              </p:cNvPr>
              <p:cNvGrpSpPr/>
              <p:nvPr/>
            </p:nvGrpSpPr>
            <p:grpSpPr>
              <a:xfrm>
                <a:off x="2332901" y="1469092"/>
                <a:ext cx="2894568" cy="1691655"/>
                <a:chOff x="3056898" y="1894541"/>
                <a:chExt cx="2894568" cy="1691655"/>
              </a:xfrm>
            </p:grpSpPr>
            <p:sp>
              <p:nvSpPr>
                <p:cNvPr id="135" name="Diamond 134">
                  <a:extLst>
                    <a:ext uri="{FF2B5EF4-FFF2-40B4-BE49-F238E27FC236}">
                      <a16:creationId xmlns="" xmlns:a16="http://schemas.microsoft.com/office/drawing/2014/main" id="{781D0544-D767-4CDB-9D00-277D936DAD48}"/>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3" name="Diamond 142">
                  <a:extLst>
                    <a:ext uri="{FF2B5EF4-FFF2-40B4-BE49-F238E27FC236}">
                      <a16:creationId xmlns="" xmlns:a16="http://schemas.microsoft.com/office/drawing/2014/main" id="{4A17F72D-FA92-44C0-8BB5-E4E62CC25FB4}"/>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44" name="Diamond 143">
                  <a:extLst>
                    <a:ext uri="{FF2B5EF4-FFF2-40B4-BE49-F238E27FC236}">
                      <a16:creationId xmlns="" xmlns:a16="http://schemas.microsoft.com/office/drawing/2014/main" id="{E94D6219-FF88-4818-B773-B78593846822}"/>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27" name="Group 126">
                <a:extLst>
                  <a:ext uri="{FF2B5EF4-FFF2-40B4-BE49-F238E27FC236}">
                    <a16:creationId xmlns="" xmlns:a16="http://schemas.microsoft.com/office/drawing/2014/main" id="{4D743DD9-9087-4958-AF43-95C54F9FEE6B}"/>
                  </a:ext>
                </a:extLst>
              </p:cNvPr>
              <p:cNvGrpSpPr/>
              <p:nvPr/>
            </p:nvGrpSpPr>
            <p:grpSpPr>
              <a:xfrm>
                <a:off x="1609614" y="1046008"/>
                <a:ext cx="2894568" cy="1691655"/>
                <a:chOff x="3056898" y="1894541"/>
                <a:chExt cx="2894568" cy="1691655"/>
              </a:xfrm>
            </p:grpSpPr>
            <p:sp>
              <p:nvSpPr>
                <p:cNvPr id="128" name="Diamond 127">
                  <a:extLst>
                    <a:ext uri="{FF2B5EF4-FFF2-40B4-BE49-F238E27FC236}">
                      <a16:creationId xmlns="" xmlns:a16="http://schemas.microsoft.com/office/drawing/2014/main" id="{663911DB-7127-4D8C-8C12-BE1EDFF3AFF1}"/>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9" name="Diamond 128">
                  <a:extLst>
                    <a:ext uri="{FF2B5EF4-FFF2-40B4-BE49-F238E27FC236}">
                      <a16:creationId xmlns="" xmlns:a16="http://schemas.microsoft.com/office/drawing/2014/main" id="{9CC32BBA-7131-4DD8-A6BC-99D532466D8B}"/>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32" name="Diamond 131">
                  <a:extLst>
                    <a:ext uri="{FF2B5EF4-FFF2-40B4-BE49-F238E27FC236}">
                      <a16:creationId xmlns="" xmlns:a16="http://schemas.microsoft.com/office/drawing/2014/main" id="{DC779A4F-FD13-421D-A6FC-138F07E3620F}"/>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1" name="Group 40">
              <a:extLst>
                <a:ext uri="{FF2B5EF4-FFF2-40B4-BE49-F238E27FC236}">
                  <a16:creationId xmlns="" xmlns:a16="http://schemas.microsoft.com/office/drawing/2014/main" id="{F26713B4-55BE-4E6A-B304-8F47F78B44CC}"/>
                </a:ext>
              </a:extLst>
            </p:cNvPr>
            <p:cNvGrpSpPr/>
            <p:nvPr/>
          </p:nvGrpSpPr>
          <p:grpSpPr>
            <a:xfrm>
              <a:off x="8543758" y="4478141"/>
              <a:ext cx="7342855" cy="4250910"/>
              <a:chOff x="1609614" y="1046008"/>
              <a:chExt cx="4341852" cy="2540188"/>
            </a:xfrm>
          </p:grpSpPr>
          <p:grpSp>
            <p:nvGrpSpPr>
              <p:cNvPr id="113" name="Group 112">
                <a:extLst>
                  <a:ext uri="{FF2B5EF4-FFF2-40B4-BE49-F238E27FC236}">
                    <a16:creationId xmlns="" xmlns:a16="http://schemas.microsoft.com/office/drawing/2014/main" id="{05081477-743B-4B0F-859B-6EC81957B0D7}"/>
                  </a:ext>
                </a:extLst>
              </p:cNvPr>
              <p:cNvGrpSpPr/>
              <p:nvPr/>
            </p:nvGrpSpPr>
            <p:grpSpPr>
              <a:xfrm>
                <a:off x="3056898" y="1894541"/>
                <a:ext cx="2894568" cy="1691655"/>
                <a:chOff x="3056898" y="1894541"/>
                <a:chExt cx="2894568" cy="1691655"/>
              </a:xfrm>
            </p:grpSpPr>
            <p:sp>
              <p:nvSpPr>
                <p:cNvPr id="122" name="Diamond 121">
                  <a:extLst>
                    <a:ext uri="{FF2B5EF4-FFF2-40B4-BE49-F238E27FC236}">
                      <a16:creationId xmlns="" xmlns:a16="http://schemas.microsoft.com/office/drawing/2014/main" id="{5C1C23AC-A953-4B19-B5FD-A429EE050BC2}"/>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3" name="Diamond 122">
                  <a:extLst>
                    <a:ext uri="{FF2B5EF4-FFF2-40B4-BE49-F238E27FC236}">
                      <a16:creationId xmlns="" xmlns:a16="http://schemas.microsoft.com/office/drawing/2014/main" id="{4BE4C4E9-DD6E-4006-B1B4-A77B26FC6881}"/>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4" name="Diamond 123">
                  <a:extLst>
                    <a:ext uri="{FF2B5EF4-FFF2-40B4-BE49-F238E27FC236}">
                      <a16:creationId xmlns="" xmlns:a16="http://schemas.microsoft.com/office/drawing/2014/main" id="{210E8149-616A-4B4F-9833-57DAD9CE2CDB}"/>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4" name="Group 113">
                <a:extLst>
                  <a:ext uri="{FF2B5EF4-FFF2-40B4-BE49-F238E27FC236}">
                    <a16:creationId xmlns="" xmlns:a16="http://schemas.microsoft.com/office/drawing/2014/main" id="{092E618A-8516-4820-B919-C9913AB031DC}"/>
                  </a:ext>
                </a:extLst>
              </p:cNvPr>
              <p:cNvGrpSpPr/>
              <p:nvPr/>
            </p:nvGrpSpPr>
            <p:grpSpPr>
              <a:xfrm>
                <a:off x="2332901" y="1469092"/>
                <a:ext cx="2894568" cy="1691655"/>
                <a:chOff x="3056898" y="1894541"/>
                <a:chExt cx="2894568" cy="1691655"/>
              </a:xfrm>
            </p:grpSpPr>
            <p:sp>
              <p:nvSpPr>
                <p:cNvPr id="119" name="Diamond 118">
                  <a:extLst>
                    <a:ext uri="{FF2B5EF4-FFF2-40B4-BE49-F238E27FC236}">
                      <a16:creationId xmlns="" xmlns:a16="http://schemas.microsoft.com/office/drawing/2014/main" id="{7D35AF6E-085E-475D-A495-181DBDC1E7C1}"/>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0" name="Diamond 119">
                  <a:extLst>
                    <a:ext uri="{FF2B5EF4-FFF2-40B4-BE49-F238E27FC236}">
                      <a16:creationId xmlns="" xmlns:a16="http://schemas.microsoft.com/office/drawing/2014/main" id="{50578F82-EEF9-4B86-A5BC-ED495FD57409}"/>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21" name="Diamond 120">
                  <a:extLst>
                    <a:ext uri="{FF2B5EF4-FFF2-40B4-BE49-F238E27FC236}">
                      <a16:creationId xmlns="" xmlns:a16="http://schemas.microsoft.com/office/drawing/2014/main" id="{2377C68D-54F3-4130-A4B4-C4F138D1BEE4}"/>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115" name="Group 114">
                <a:extLst>
                  <a:ext uri="{FF2B5EF4-FFF2-40B4-BE49-F238E27FC236}">
                    <a16:creationId xmlns="" xmlns:a16="http://schemas.microsoft.com/office/drawing/2014/main" id="{60AFEFA9-1A30-442F-9178-F883CE16D3A2}"/>
                  </a:ext>
                </a:extLst>
              </p:cNvPr>
              <p:cNvGrpSpPr/>
              <p:nvPr/>
            </p:nvGrpSpPr>
            <p:grpSpPr>
              <a:xfrm>
                <a:off x="1609614" y="1046008"/>
                <a:ext cx="2894568" cy="1691655"/>
                <a:chOff x="3056898" y="1894541"/>
                <a:chExt cx="2894568" cy="1691655"/>
              </a:xfrm>
            </p:grpSpPr>
            <p:sp>
              <p:nvSpPr>
                <p:cNvPr id="116" name="Diamond 115">
                  <a:extLst>
                    <a:ext uri="{FF2B5EF4-FFF2-40B4-BE49-F238E27FC236}">
                      <a16:creationId xmlns="" xmlns:a16="http://schemas.microsoft.com/office/drawing/2014/main" id="{FA4E9BE6-7500-419F-8E30-C041E8F81F99}"/>
                    </a:ext>
                  </a:extLst>
                </p:cNvPr>
                <p:cNvSpPr/>
                <p:nvPr/>
              </p:nvSpPr>
              <p:spPr>
                <a:xfrm>
                  <a:off x="3056898" y="2741118"/>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7" name="Diamond 116">
                  <a:extLst>
                    <a:ext uri="{FF2B5EF4-FFF2-40B4-BE49-F238E27FC236}">
                      <a16:creationId xmlns="" xmlns:a16="http://schemas.microsoft.com/office/drawing/2014/main" id="{2465BA06-26AE-41C9-9AFF-BDADDEF53ECD}"/>
                    </a:ext>
                  </a:extLst>
                </p:cNvPr>
                <p:cNvSpPr/>
                <p:nvPr/>
              </p:nvSpPr>
              <p:spPr>
                <a:xfrm>
                  <a:off x="3778101" y="2317897"/>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18" name="Diamond 117">
                  <a:extLst>
                    <a:ext uri="{FF2B5EF4-FFF2-40B4-BE49-F238E27FC236}">
                      <a16:creationId xmlns="" xmlns:a16="http://schemas.microsoft.com/office/drawing/2014/main" id="{C0003C63-32F4-468C-9779-14938E9FBE8D}"/>
                    </a:ext>
                  </a:extLst>
                </p:cNvPr>
                <p:cNvSpPr/>
                <p:nvPr/>
              </p:nvSpPr>
              <p:spPr>
                <a:xfrm>
                  <a:off x="4502709" y="1894541"/>
                  <a:ext cx="1448757" cy="845078"/>
                </a:xfrm>
                <a:prstGeom prst="diamond">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2" name="Group 41">
              <a:extLst>
                <a:ext uri="{FF2B5EF4-FFF2-40B4-BE49-F238E27FC236}">
                  <a16:creationId xmlns="" xmlns:a16="http://schemas.microsoft.com/office/drawing/2014/main" id="{EE8CE59E-FBFA-4FEC-9884-A9EE7EFABEFC}"/>
                </a:ext>
              </a:extLst>
            </p:cNvPr>
            <p:cNvGrpSpPr/>
            <p:nvPr/>
          </p:nvGrpSpPr>
          <p:grpSpPr>
            <a:xfrm>
              <a:off x="14170846" y="4378416"/>
              <a:ext cx="777490" cy="2189540"/>
              <a:chOff x="7376710" y="1160494"/>
              <a:chExt cx="509907" cy="1435983"/>
            </a:xfrm>
          </p:grpSpPr>
          <p:cxnSp>
            <p:nvCxnSpPr>
              <p:cNvPr id="111" name="Straight Connector 110">
                <a:extLst>
                  <a:ext uri="{FF2B5EF4-FFF2-40B4-BE49-F238E27FC236}">
                    <a16:creationId xmlns="" xmlns:a16="http://schemas.microsoft.com/office/drawing/2014/main" id="{20B4CD76-0D7F-4D3E-B8F7-5A60059203D3}"/>
                  </a:ext>
                </a:extLst>
              </p:cNvPr>
              <p:cNvCxnSpPr/>
              <p:nvPr/>
            </p:nvCxnSpPr>
            <p:spPr>
              <a:xfrm>
                <a:off x="7376710" y="1173672"/>
                <a:ext cx="0" cy="1422805"/>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071B924B-CFC2-4624-AC61-10A6A6DD1C76}"/>
                  </a:ext>
                </a:extLst>
              </p:cNvPr>
              <p:cNvCxnSpPr/>
              <p:nvPr/>
            </p:nvCxnSpPr>
            <p:spPr>
              <a:xfrm flipH="1">
                <a:off x="7383079" y="1160494"/>
                <a:ext cx="503538" cy="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 xmlns:a16="http://schemas.microsoft.com/office/drawing/2014/main" id="{F93454BC-79B2-4023-8522-39530488A15C}"/>
                </a:ext>
              </a:extLst>
            </p:cNvPr>
            <p:cNvGrpSpPr/>
            <p:nvPr/>
          </p:nvGrpSpPr>
          <p:grpSpPr>
            <a:xfrm flipH="1">
              <a:off x="8179353" y="5231810"/>
              <a:ext cx="3161010" cy="4307442"/>
              <a:chOff x="7373759" y="1160494"/>
              <a:chExt cx="503538" cy="2824981"/>
            </a:xfrm>
          </p:grpSpPr>
          <p:cxnSp>
            <p:nvCxnSpPr>
              <p:cNvPr id="109" name="Straight Connector 108">
                <a:extLst>
                  <a:ext uri="{FF2B5EF4-FFF2-40B4-BE49-F238E27FC236}">
                    <a16:creationId xmlns="" xmlns:a16="http://schemas.microsoft.com/office/drawing/2014/main" id="{081290F2-900B-4906-8BFA-ED1F0C2EF3BF}"/>
                  </a:ext>
                </a:extLst>
              </p:cNvPr>
              <p:cNvCxnSpPr/>
              <p:nvPr/>
            </p:nvCxnSpPr>
            <p:spPr>
              <a:xfrm flipH="1">
                <a:off x="7376710" y="1173672"/>
                <a:ext cx="0" cy="2811803"/>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C3817684-CDA8-4431-A260-21F38491AC5A}"/>
                  </a:ext>
                </a:extLst>
              </p:cNvPr>
              <p:cNvCxnSpPr/>
              <p:nvPr/>
            </p:nvCxnSpPr>
            <p:spPr>
              <a:xfrm flipH="1">
                <a:off x="7373759" y="1160494"/>
                <a:ext cx="503538" cy="0"/>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74689607-79D5-499E-AE3E-1BCB097FDC8E}"/>
                </a:ext>
              </a:extLst>
            </p:cNvPr>
            <p:cNvGrpSpPr/>
            <p:nvPr/>
          </p:nvGrpSpPr>
          <p:grpSpPr>
            <a:xfrm>
              <a:off x="12216431" y="11942757"/>
              <a:ext cx="4561590" cy="237328"/>
              <a:chOff x="4894955" y="1160494"/>
              <a:chExt cx="2991663" cy="155649"/>
            </a:xfrm>
          </p:grpSpPr>
          <p:cxnSp>
            <p:nvCxnSpPr>
              <p:cNvPr id="107" name="Straight Connector 106">
                <a:extLst>
                  <a:ext uri="{FF2B5EF4-FFF2-40B4-BE49-F238E27FC236}">
                    <a16:creationId xmlns="" xmlns:a16="http://schemas.microsoft.com/office/drawing/2014/main" id="{85C5A393-C0A2-46AA-A1DD-DF71E334FF21}"/>
                  </a:ext>
                </a:extLst>
              </p:cNvPr>
              <p:cNvCxnSpPr/>
              <p:nvPr/>
            </p:nvCxnSpPr>
            <p:spPr>
              <a:xfrm>
                <a:off x="4894955" y="1173672"/>
                <a:ext cx="0" cy="142471"/>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1DD1B397-DE59-4C56-A029-C10D6F259D0D}"/>
                  </a:ext>
                </a:extLst>
              </p:cNvPr>
              <p:cNvCxnSpPr/>
              <p:nvPr/>
            </p:nvCxnSpPr>
            <p:spPr>
              <a:xfrm flipH="1">
                <a:off x="4900250" y="1160494"/>
                <a:ext cx="2986368"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 xmlns:a16="http://schemas.microsoft.com/office/drawing/2014/main" id="{C91F8043-9862-431A-B5D4-71576662BE3E}"/>
                </a:ext>
              </a:extLst>
            </p:cNvPr>
            <p:cNvGrpSpPr/>
            <p:nvPr/>
          </p:nvGrpSpPr>
          <p:grpSpPr>
            <a:xfrm>
              <a:off x="8547876" y="6604958"/>
              <a:ext cx="3672677" cy="6357091"/>
              <a:chOff x="1611085" y="2328424"/>
              <a:chExt cx="2171665" cy="3758968"/>
            </a:xfrm>
          </p:grpSpPr>
          <p:grpSp>
            <p:nvGrpSpPr>
              <p:cNvPr id="95" name="Group 94">
                <a:extLst>
                  <a:ext uri="{FF2B5EF4-FFF2-40B4-BE49-F238E27FC236}">
                    <a16:creationId xmlns="" xmlns:a16="http://schemas.microsoft.com/office/drawing/2014/main" id="{3C296FB1-E8B2-4EF8-BE5C-A1A609F70D9D}"/>
                  </a:ext>
                </a:extLst>
              </p:cNvPr>
              <p:cNvGrpSpPr/>
              <p:nvPr/>
            </p:nvGrpSpPr>
            <p:grpSpPr>
              <a:xfrm>
                <a:off x="1611085" y="2328424"/>
                <a:ext cx="2171665" cy="2093053"/>
                <a:chOff x="1611085" y="2328424"/>
                <a:chExt cx="4960524" cy="4780959"/>
              </a:xfrm>
            </p:grpSpPr>
            <p:sp>
              <p:nvSpPr>
                <p:cNvPr id="104" name="Parallelogram 103">
                  <a:extLst>
                    <a:ext uri="{FF2B5EF4-FFF2-40B4-BE49-F238E27FC236}">
                      <a16:creationId xmlns="" xmlns:a16="http://schemas.microsoft.com/office/drawing/2014/main" id="{FCF747BA-158F-47B6-8A0E-AC77EEB7BE1A}"/>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5" name="Parallelogram 104">
                  <a:extLst>
                    <a:ext uri="{FF2B5EF4-FFF2-40B4-BE49-F238E27FC236}">
                      <a16:creationId xmlns="" xmlns:a16="http://schemas.microsoft.com/office/drawing/2014/main" id="{77C0B65E-3B94-4AA9-8BF4-1781CADD326F}"/>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6" name="Parallelogram 105">
                  <a:extLst>
                    <a:ext uri="{FF2B5EF4-FFF2-40B4-BE49-F238E27FC236}">
                      <a16:creationId xmlns="" xmlns:a16="http://schemas.microsoft.com/office/drawing/2014/main" id="{FA41501D-CAB2-45C9-AF71-994DAAB0A93F}"/>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6" name="Group 95">
                <a:extLst>
                  <a:ext uri="{FF2B5EF4-FFF2-40B4-BE49-F238E27FC236}">
                    <a16:creationId xmlns="" xmlns:a16="http://schemas.microsoft.com/office/drawing/2014/main" id="{80084FBB-91D8-49E3-A402-0D8D335948A5}"/>
                  </a:ext>
                </a:extLst>
              </p:cNvPr>
              <p:cNvGrpSpPr/>
              <p:nvPr/>
            </p:nvGrpSpPr>
            <p:grpSpPr>
              <a:xfrm>
                <a:off x="1611085" y="3161010"/>
                <a:ext cx="2171665" cy="2093053"/>
                <a:chOff x="1611085" y="2328424"/>
                <a:chExt cx="4960524" cy="4780959"/>
              </a:xfrm>
            </p:grpSpPr>
            <p:sp>
              <p:nvSpPr>
                <p:cNvPr id="101" name="Parallelogram 100">
                  <a:extLst>
                    <a:ext uri="{FF2B5EF4-FFF2-40B4-BE49-F238E27FC236}">
                      <a16:creationId xmlns="" xmlns:a16="http://schemas.microsoft.com/office/drawing/2014/main" id="{DF37D59D-DCFC-47CE-A7D8-F2652C646297}"/>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2" name="Parallelogram 101">
                  <a:extLst>
                    <a:ext uri="{FF2B5EF4-FFF2-40B4-BE49-F238E27FC236}">
                      <a16:creationId xmlns="" xmlns:a16="http://schemas.microsoft.com/office/drawing/2014/main" id="{290F90ED-A1B6-4147-AECE-D76B2A99DF91}"/>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3" name="Parallelogram 102">
                  <a:extLst>
                    <a:ext uri="{FF2B5EF4-FFF2-40B4-BE49-F238E27FC236}">
                      <a16:creationId xmlns="" xmlns:a16="http://schemas.microsoft.com/office/drawing/2014/main" id="{C6750498-A64E-4E9B-A151-B075DD6649F3}"/>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97" name="Group 96">
                <a:extLst>
                  <a:ext uri="{FF2B5EF4-FFF2-40B4-BE49-F238E27FC236}">
                    <a16:creationId xmlns="" xmlns:a16="http://schemas.microsoft.com/office/drawing/2014/main" id="{6D6B38ED-8D56-4C32-9A76-E52DF2323E7A}"/>
                  </a:ext>
                </a:extLst>
              </p:cNvPr>
              <p:cNvGrpSpPr/>
              <p:nvPr/>
            </p:nvGrpSpPr>
            <p:grpSpPr>
              <a:xfrm>
                <a:off x="1611085" y="3994339"/>
                <a:ext cx="2171665" cy="2093053"/>
                <a:chOff x="1611085" y="2328424"/>
                <a:chExt cx="4960524" cy="4780959"/>
              </a:xfrm>
            </p:grpSpPr>
            <p:sp>
              <p:nvSpPr>
                <p:cNvPr id="98" name="Parallelogram 97">
                  <a:extLst>
                    <a:ext uri="{FF2B5EF4-FFF2-40B4-BE49-F238E27FC236}">
                      <a16:creationId xmlns="" xmlns:a16="http://schemas.microsoft.com/office/drawing/2014/main" id="{F51ED597-65AF-47F8-BB8D-627519E98825}"/>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9" name="Parallelogram 98">
                  <a:extLst>
                    <a:ext uri="{FF2B5EF4-FFF2-40B4-BE49-F238E27FC236}">
                      <a16:creationId xmlns="" xmlns:a16="http://schemas.microsoft.com/office/drawing/2014/main" id="{4EB6C744-B433-4AF2-905E-9CB0A673ABD2}"/>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100" name="Parallelogram 99">
                  <a:extLst>
                    <a:ext uri="{FF2B5EF4-FFF2-40B4-BE49-F238E27FC236}">
                      <a16:creationId xmlns="" xmlns:a16="http://schemas.microsoft.com/office/drawing/2014/main" id="{CC416956-C2F4-4085-8E4A-CA1BFFF055EF}"/>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grpSp>
          <p:nvGrpSpPr>
            <p:cNvPr id="46" name="Group 45">
              <a:extLst>
                <a:ext uri="{FF2B5EF4-FFF2-40B4-BE49-F238E27FC236}">
                  <a16:creationId xmlns="" xmlns:a16="http://schemas.microsoft.com/office/drawing/2014/main" id="{3C802E47-A78B-4046-B430-924110F9DF79}"/>
                </a:ext>
              </a:extLst>
            </p:cNvPr>
            <p:cNvGrpSpPr/>
            <p:nvPr/>
          </p:nvGrpSpPr>
          <p:grpSpPr>
            <a:xfrm flipH="1">
              <a:off x="12218061" y="6604958"/>
              <a:ext cx="3672677" cy="6357091"/>
              <a:chOff x="1611085" y="2328424"/>
              <a:chExt cx="2171665" cy="3758968"/>
            </a:xfrm>
          </p:grpSpPr>
          <p:grpSp>
            <p:nvGrpSpPr>
              <p:cNvPr id="83" name="Group 82">
                <a:extLst>
                  <a:ext uri="{FF2B5EF4-FFF2-40B4-BE49-F238E27FC236}">
                    <a16:creationId xmlns="" xmlns:a16="http://schemas.microsoft.com/office/drawing/2014/main" id="{3786B524-7E9C-4709-8DC0-8F44A331B130}"/>
                  </a:ext>
                </a:extLst>
              </p:cNvPr>
              <p:cNvGrpSpPr/>
              <p:nvPr/>
            </p:nvGrpSpPr>
            <p:grpSpPr>
              <a:xfrm>
                <a:off x="1611085" y="2328424"/>
                <a:ext cx="2171665" cy="2093053"/>
                <a:chOff x="1611085" y="2328424"/>
                <a:chExt cx="4960524" cy="4780959"/>
              </a:xfrm>
            </p:grpSpPr>
            <p:sp>
              <p:nvSpPr>
                <p:cNvPr id="92" name="Parallelogram 91">
                  <a:extLst>
                    <a:ext uri="{FF2B5EF4-FFF2-40B4-BE49-F238E27FC236}">
                      <a16:creationId xmlns="" xmlns:a16="http://schemas.microsoft.com/office/drawing/2014/main" id="{99AAB550-2A28-47CB-95F1-CF1D23A8439D}"/>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3" name="Parallelogram 92">
                  <a:extLst>
                    <a:ext uri="{FF2B5EF4-FFF2-40B4-BE49-F238E27FC236}">
                      <a16:creationId xmlns="" xmlns:a16="http://schemas.microsoft.com/office/drawing/2014/main" id="{2360DF8B-03C1-49A3-9428-FCF526A8D574}"/>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4" name="Parallelogram 93">
                  <a:extLst>
                    <a:ext uri="{FF2B5EF4-FFF2-40B4-BE49-F238E27FC236}">
                      <a16:creationId xmlns="" xmlns:a16="http://schemas.microsoft.com/office/drawing/2014/main" id="{65C9FEFD-9039-486F-AAEC-620003AAD6DF}"/>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4" name="Group 83">
                <a:extLst>
                  <a:ext uri="{FF2B5EF4-FFF2-40B4-BE49-F238E27FC236}">
                    <a16:creationId xmlns="" xmlns:a16="http://schemas.microsoft.com/office/drawing/2014/main" id="{F5BBFE7D-095B-405A-BBB5-82125447D20B}"/>
                  </a:ext>
                </a:extLst>
              </p:cNvPr>
              <p:cNvGrpSpPr/>
              <p:nvPr/>
            </p:nvGrpSpPr>
            <p:grpSpPr>
              <a:xfrm>
                <a:off x="1611085" y="3161010"/>
                <a:ext cx="2171665" cy="2093053"/>
                <a:chOff x="1611085" y="2328424"/>
                <a:chExt cx="4960524" cy="4780959"/>
              </a:xfrm>
            </p:grpSpPr>
            <p:sp>
              <p:nvSpPr>
                <p:cNvPr id="89" name="Parallelogram 88">
                  <a:extLst>
                    <a:ext uri="{FF2B5EF4-FFF2-40B4-BE49-F238E27FC236}">
                      <a16:creationId xmlns="" xmlns:a16="http://schemas.microsoft.com/office/drawing/2014/main" id="{A87DEEA0-6B65-4BAE-B561-C668DEBF425D}"/>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0" name="Parallelogram 89">
                  <a:extLst>
                    <a:ext uri="{FF2B5EF4-FFF2-40B4-BE49-F238E27FC236}">
                      <a16:creationId xmlns="" xmlns:a16="http://schemas.microsoft.com/office/drawing/2014/main" id="{C4DF5FA0-237A-4090-ABCF-781571DFAE90}"/>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91" name="Parallelogram 90">
                  <a:extLst>
                    <a:ext uri="{FF2B5EF4-FFF2-40B4-BE49-F238E27FC236}">
                      <a16:creationId xmlns="" xmlns:a16="http://schemas.microsoft.com/office/drawing/2014/main" id="{5E92F8A6-D7B6-467D-89ED-0029C452B283}"/>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nvGrpSpPr>
              <p:cNvPr id="85" name="Group 84">
                <a:extLst>
                  <a:ext uri="{FF2B5EF4-FFF2-40B4-BE49-F238E27FC236}">
                    <a16:creationId xmlns="" xmlns:a16="http://schemas.microsoft.com/office/drawing/2014/main" id="{B31744D6-A239-4749-B0F1-0EC4FF2BE987}"/>
                  </a:ext>
                </a:extLst>
              </p:cNvPr>
              <p:cNvGrpSpPr/>
              <p:nvPr/>
            </p:nvGrpSpPr>
            <p:grpSpPr>
              <a:xfrm>
                <a:off x="1611085" y="3994339"/>
                <a:ext cx="2171665" cy="2093053"/>
                <a:chOff x="1611085" y="2328424"/>
                <a:chExt cx="4960524" cy="4780959"/>
              </a:xfrm>
            </p:grpSpPr>
            <p:sp>
              <p:nvSpPr>
                <p:cNvPr id="86" name="Parallelogram 85">
                  <a:extLst>
                    <a:ext uri="{FF2B5EF4-FFF2-40B4-BE49-F238E27FC236}">
                      <a16:creationId xmlns="" xmlns:a16="http://schemas.microsoft.com/office/drawing/2014/main" id="{879718D8-BB0D-4CF7-9EC8-ABA9A44BAEC0}"/>
                    </a:ext>
                  </a:extLst>
                </p:cNvPr>
                <p:cNvSpPr/>
                <p:nvPr/>
              </p:nvSpPr>
              <p:spPr>
                <a:xfrm rot="5400000">
                  <a:off x="1005528" y="2933981"/>
                  <a:ext cx="2865744" cy="1654630"/>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7" name="Parallelogram 86">
                  <a:extLst>
                    <a:ext uri="{FF2B5EF4-FFF2-40B4-BE49-F238E27FC236}">
                      <a16:creationId xmlns="" xmlns:a16="http://schemas.microsoft.com/office/drawing/2014/main" id="{D4CB131B-703F-4146-BD6D-3B3155A78171}"/>
                    </a:ext>
                  </a:extLst>
                </p:cNvPr>
                <p:cNvSpPr/>
                <p:nvPr/>
              </p:nvSpPr>
              <p:spPr>
                <a:xfrm rot="5400000">
                  <a:off x="2656793" y="3887663"/>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88" name="Parallelogram 87">
                  <a:extLst>
                    <a:ext uri="{FF2B5EF4-FFF2-40B4-BE49-F238E27FC236}">
                      <a16:creationId xmlns="" xmlns:a16="http://schemas.microsoft.com/office/drawing/2014/main" id="{1BB8D251-5556-480E-BCB6-590823020DD9}"/>
                    </a:ext>
                  </a:extLst>
                </p:cNvPr>
                <p:cNvSpPr/>
                <p:nvPr/>
              </p:nvSpPr>
              <p:spPr>
                <a:xfrm rot="5400000">
                  <a:off x="4311422" y="4849196"/>
                  <a:ext cx="2865743" cy="1654631"/>
                </a:xfrm>
                <a:prstGeom prst="parallelogram">
                  <a:avLst>
                    <a:gd name="adj" fmla="val 58044"/>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grpSp>
        <p:cxnSp>
          <p:nvCxnSpPr>
            <p:cNvPr id="47" name="Straight Connector 46">
              <a:extLst>
                <a:ext uri="{FF2B5EF4-FFF2-40B4-BE49-F238E27FC236}">
                  <a16:creationId xmlns="" xmlns:a16="http://schemas.microsoft.com/office/drawing/2014/main" id="{A9BC4177-5844-4BCE-9857-E1C71ED650D7}"/>
                </a:ext>
              </a:extLst>
            </p:cNvPr>
            <p:cNvCxnSpPr/>
            <p:nvPr/>
          </p:nvCxnSpPr>
          <p:spPr>
            <a:xfrm>
              <a:off x="7315104" y="8119043"/>
              <a:ext cx="1257752"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3C4C345D-1959-49F4-9F8D-895653519922}"/>
                </a:ext>
              </a:extLst>
            </p:cNvPr>
            <p:cNvCxnSpPr>
              <a:cxnSpLocks/>
            </p:cNvCxnSpPr>
            <p:nvPr/>
          </p:nvCxnSpPr>
          <p:spPr>
            <a:xfrm flipH="1">
              <a:off x="14865522" y="9872743"/>
              <a:ext cx="3434421" cy="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 xmlns:a16="http://schemas.microsoft.com/office/drawing/2014/main" id="{A12AA93F-D238-42EB-9872-7C5F02FC2638}"/>
                </a:ext>
              </a:extLst>
            </p:cNvPr>
            <p:cNvSpPr/>
            <p:nvPr/>
          </p:nvSpPr>
          <p:spPr>
            <a:xfrm>
              <a:off x="12812531" y="6286203"/>
              <a:ext cx="2716629" cy="27166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0" name="Oval 49">
              <a:extLst>
                <a:ext uri="{FF2B5EF4-FFF2-40B4-BE49-F238E27FC236}">
                  <a16:creationId xmlns="" xmlns:a16="http://schemas.microsoft.com/office/drawing/2014/main" id="{67ACEEEF-6326-405C-8AF9-A65477E40513}"/>
                </a:ext>
              </a:extLst>
            </p:cNvPr>
            <p:cNvSpPr/>
            <p:nvPr/>
          </p:nvSpPr>
          <p:spPr>
            <a:xfrm>
              <a:off x="12822241" y="6286205"/>
              <a:ext cx="2716627" cy="27166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1" name="Oval 50">
              <a:extLst>
                <a:ext uri="{FF2B5EF4-FFF2-40B4-BE49-F238E27FC236}">
                  <a16:creationId xmlns="" xmlns:a16="http://schemas.microsoft.com/office/drawing/2014/main" id="{0159BED8-F5BD-49FE-A66A-AAAC22D9E86E}"/>
                </a:ext>
              </a:extLst>
            </p:cNvPr>
            <p:cNvSpPr/>
            <p:nvPr/>
          </p:nvSpPr>
          <p:spPr>
            <a:xfrm>
              <a:off x="10388050" y="8672878"/>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2" name="Oval 51">
              <a:extLst>
                <a:ext uri="{FF2B5EF4-FFF2-40B4-BE49-F238E27FC236}">
                  <a16:creationId xmlns="" xmlns:a16="http://schemas.microsoft.com/office/drawing/2014/main" id="{AEC1C139-8396-45CF-977D-96592C5F1FBA}"/>
                </a:ext>
              </a:extLst>
            </p:cNvPr>
            <p:cNvSpPr/>
            <p:nvPr/>
          </p:nvSpPr>
          <p:spPr>
            <a:xfrm>
              <a:off x="10394514" y="8672879"/>
              <a:ext cx="1808253" cy="1808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3" name="Oval 52">
              <a:extLst>
                <a:ext uri="{FF2B5EF4-FFF2-40B4-BE49-F238E27FC236}">
                  <a16:creationId xmlns="" xmlns:a16="http://schemas.microsoft.com/office/drawing/2014/main" id="{BF02CD69-A015-49FD-911E-40D354782B5D}"/>
                </a:ext>
              </a:extLst>
            </p:cNvPr>
            <p:cNvSpPr/>
            <p:nvPr/>
          </p:nvSpPr>
          <p:spPr>
            <a:xfrm>
              <a:off x="11602910"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4" name="Oval 53">
              <a:extLst>
                <a:ext uri="{FF2B5EF4-FFF2-40B4-BE49-F238E27FC236}">
                  <a16:creationId xmlns="" xmlns:a16="http://schemas.microsoft.com/office/drawing/2014/main" id="{B402B376-4DF5-4711-98EF-06EC59B98E20}"/>
                </a:ext>
              </a:extLst>
            </p:cNvPr>
            <p:cNvSpPr/>
            <p:nvPr/>
          </p:nvSpPr>
          <p:spPr>
            <a:xfrm>
              <a:off x="11607187" y="11329658"/>
              <a:ext cx="1196365" cy="119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5" name="Oval 54">
              <a:extLst>
                <a:ext uri="{FF2B5EF4-FFF2-40B4-BE49-F238E27FC236}">
                  <a16:creationId xmlns="" xmlns:a16="http://schemas.microsoft.com/office/drawing/2014/main" id="{39C0F1C4-BA67-4C32-B680-9F49C0D49187}"/>
                </a:ext>
              </a:extLst>
            </p:cNvPr>
            <p:cNvSpPr/>
            <p:nvPr/>
          </p:nvSpPr>
          <p:spPr>
            <a:xfrm>
              <a:off x="14221912" y="9414716"/>
              <a:ext cx="871441" cy="8714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6" name="Oval 55">
              <a:extLst>
                <a:ext uri="{FF2B5EF4-FFF2-40B4-BE49-F238E27FC236}">
                  <a16:creationId xmlns="" xmlns:a16="http://schemas.microsoft.com/office/drawing/2014/main" id="{1E360F41-3B0F-4607-8D62-EB27A58B7AF8}"/>
                </a:ext>
              </a:extLst>
            </p:cNvPr>
            <p:cNvSpPr/>
            <p:nvPr/>
          </p:nvSpPr>
          <p:spPr>
            <a:xfrm>
              <a:off x="14103888" y="9293578"/>
              <a:ext cx="1113720" cy="11137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7" name="Oval 56">
              <a:extLst>
                <a:ext uri="{FF2B5EF4-FFF2-40B4-BE49-F238E27FC236}">
                  <a16:creationId xmlns="" xmlns:a16="http://schemas.microsoft.com/office/drawing/2014/main" id="{9BC88EE0-BB7B-4FE3-84E9-18F247D6F440}"/>
                </a:ext>
              </a:extLst>
            </p:cNvPr>
            <p:cNvSpPr/>
            <p:nvPr/>
          </p:nvSpPr>
          <p:spPr>
            <a:xfrm>
              <a:off x="833612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58" name="Oval 57">
              <a:extLst>
                <a:ext uri="{FF2B5EF4-FFF2-40B4-BE49-F238E27FC236}">
                  <a16:creationId xmlns="" xmlns:a16="http://schemas.microsoft.com/office/drawing/2014/main" id="{35B3E69A-4EAF-49B2-B12B-4971F7A4590D}"/>
                </a:ext>
              </a:extLst>
            </p:cNvPr>
            <p:cNvSpPr/>
            <p:nvPr/>
          </p:nvSpPr>
          <p:spPr>
            <a:xfrm>
              <a:off x="8316740" y="7585169"/>
              <a:ext cx="1063383" cy="1063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grpSp>
          <p:nvGrpSpPr>
            <p:cNvPr id="59" name="Group 58">
              <a:extLst>
                <a:ext uri="{FF2B5EF4-FFF2-40B4-BE49-F238E27FC236}">
                  <a16:creationId xmlns="" xmlns:a16="http://schemas.microsoft.com/office/drawing/2014/main" id="{289CA5A8-C038-4BF4-B312-44C5477E512B}"/>
                </a:ext>
              </a:extLst>
            </p:cNvPr>
            <p:cNvGrpSpPr/>
            <p:nvPr/>
          </p:nvGrpSpPr>
          <p:grpSpPr>
            <a:xfrm>
              <a:off x="13862765" y="7255307"/>
              <a:ext cx="593360" cy="593358"/>
              <a:chOff x="4319588" y="2492375"/>
              <a:chExt cx="287338" cy="287338"/>
            </a:xfrm>
            <a:solidFill>
              <a:schemeClr val="bg1"/>
            </a:solidFill>
          </p:grpSpPr>
          <p:sp>
            <p:nvSpPr>
              <p:cNvPr id="81" name="Freeform 372">
                <a:extLst>
                  <a:ext uri="{FF2B5EF4-FFF2-40B4-BE49-F238E27FC236}">
                    <a16:creationId xmlns="" xmlns:a16="http://schemas.microsoft.com/office/drawing/2014/main" id="{77089B0E-0209-46FD-8690-9E44FF46E919}"/>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2" name="Freeform 373">
                <a:extLst>
                  <a:ext uri="{FF2B5EF4-FFF2-40B4-BE49-F238E27FC236}">
                    <a16:creationId xmlns="" xmlns:a16="http://schemas.microsoft.com/office/drawing/2014/main" id="{8EAD9FFB-3666-42B7-B9C3-59D59E00D2B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nvGrpSpPr>
            <p:cNvPr id="60" name="Group 59">
              <a:extLst>
                <a:ext uri="{FF2B5EF4-FFF2-40B4-BE49-F238E27FC236}">
                  <a16:creationId xmlns="" xmlns:a16="http://schemas.microsoft.com/office/drawing/2014/main" id="{C16233ED-234E-4E76-82E5-F9BBC2AD5250}"/>
                </a:ext>
              </a:extLst>
            </p:cNvPr>
            <p:cNvGrpSpPr/>
            <p:nvPr/>
          </p:nvGrpSpPr>
          <p:grpSpPr>
            <a:xfrm>
              <a:off x="8596348" y="7866865"/>
              <a:ext cx="568486" cy="570978"/>
              <a:chOff x="9161458" y="1803401"/>
              <a:chExt cx="360368" cy="361949"/>
            </a:xfrm>
            <a:solidFill>
              <a:schemeClr val="bg1"/>
            </a:solidFill>
          </p:grpSpPr>
          <p:sp>
            <p:nvSpPr>
              <p:cNvPr id="76" name="Freeform 101">
                <a:extLst>
                  <a:ext uri="{FF2B5EF4-FFF2-40B4-BE49-F238E27FC236}">
                    <a16:creationId xmlns="" xmlns:a16="http://schemas.microsoft.com/office/drawing/2014/main" id="{87DC7ED0-18D9-4C2A-B4D5-02106B9441CE}"/>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7" name="Freeform 102">
                <a:extLst>
                  <a:ext uri="{FF2B5EF4-FFF2-40B4-BE49-F238E27FC236}">
                    <a16:creationId xmlns="" xmlns:a16="http://schemas.microsoft.com/office/drawing/2014/main" id="{ED0A3D9A-F606-4C12-BE16-37F98C8217CE}"/>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8" name="Freeform 103">
                <a:extLst>
                  <a:ext uri="{FF2B5EF4-FFF2-40B4-BE49-F238E27FC236}">
                    <a16:creationId xmlns="" xmlns:a16="http://schemas.microsoft.com/office/drawing/2014/main" id="{C26D6F2F-9EDF-443A-B1D6-7BAA7B4487F4}"/>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9" name="Freeform 104">
                <a:extLst>
                  <a:ext uri="{FF2B5EF4-FFF2-40B4-BE49-F238E27FC236}">
                    <a16:creationId xmlns="" xmlns:a16="http://schemas.microsoft.com/office/drawing/2014/main" id="{5E04AF97-EA69-4FA7-9952-3A2DCF0D921C}"/>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80" name="Freeform 105">
                <a:extLst>
                  <a:ext uri="{FF2B5EF4-FFF2-40B4-BE49-F238E27FC236}">
                    <a16:creationId xmlns="" xmlns:a16="http://schemas.microsoft.com/office/drawing/2014/main" id="{B7ECB5B5-F589-40E0-82A6-2F8F84502A8D}"/>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1" name="Group 60">
              <a:extLst>
                <a:ext uri="{FF2B5EF4-FFF2-40B4-BE49-F238E27FC236}">
                  <a16:creationId xmlns="" xmlns:a16="http://schemas.microsoft.com/office/drawing/2014/main" id="{4826230B-532B-4BC5-B97C-5EA4945F0EF7}"/>
                </a:ext>
              </a:extLst>
            </p:cNvPr>
            <p:cNvGrpSpPr/>
            <p:nvPr/>
          </p:nvGrpSpPr>
          <p:grpSpPr>
            <a:xfrm>
              <a:off x="14331701" y="9510646"/>
              <a:ext cx="677628" cy="647778"/>
              <a:chOff x="4833935" y="3983047"/>
              <a:chExt cx="360361" cy="344489"/>
            </a:xfrm>
            <a:solidFill>
              <a:schemeClr val="bg1"/>
            </a:solidFill>
          </p:grpSpPr>
          <p:sp>
            <p:nvSpPr>
              <p:cNvPr id="72" name="Freeform 170">
                <a:extLst>
                  <a:ext uri="{FF2B5EF4-FFF2-40B4-BE49-F238E27FC236}">
                    <a16:creationId xmlns="" xmlns:a16="http://schemas.microsoft.com/office/drawing/2014/main" id="{3155C048-4B15-4E36-A1BC-0E630528686A}"/>
                  </a:ext>
                </a:extLst>
              </p:cNvPr>
              <p:cNvSpPr>
                <a:spLocks/>
              </p:cNvSpPr>
              <p:nvPr/>
            </p:nvSpPr>
            <p:spPr bwMode="auto">
              <a:xfrm>
                <a:off x="4833935" y="4179900"/>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3" name="Freeform 171">
                <a:extLst>
                  <a:ext uri="{FF2B5EF4-FFF2-40B4-BE49-F238E27FC236}">
                    <a16:creationId xmlns="" xmlns:a16="http://schemas.microsoft.com/office/drawing/2014/main" id="{06272CBD-1ABE-4DEA-9D48-3397979CF660}"/>
                  </a:ext>
                </a:extLst>
              </p:cNvPr>
              <p:cNvSpPr>
                <a:spLocks/>
              </p:cNvSpPr>
              <p:nvPr/>
            </p:nvSpPr>
            <p:spPr bwMode="auto">
              <a:xfrm>
                <a:off x="4916483" y="419418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4" name="Freeform 172">
                <a:extLst>
                  <a:ext uri="{FF2B5EF4-FFF2-40B4-BE49-F238E27FC236}">
                    <a16:creationId xmlns="" xmlns:a16="http://schemas.microsoft.com/office/drawing/2014/main" id="{46224923-23D0-4EAB-98B9-7D49F7AEB612}"/>
                  </a:ext>
                </a:extLst>
              </p:cNvPr>
              <p:cNvSpPr>
                <a:spLocks noEditPoints="1"/>
              </p:cNvSpPr>
              <p:nvPr/>
            </p:nvSpPr>
            <p:spPr bwMode="auto">
              <a:xfrm>
                <a:off x="5037140" y="3983047"/>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75" name="Freeform 173">
                <a:extLst>
                  <a:ext uri="{FF2B5EF4-FFF2-40B4-BE49-F238E27FC236}">
                    <a16:creationId xmlns="" xmlns:a16="http://schemas.microsoft.com/office/drawing/2014/main" id="{C06F69D4-2274-4285-B01D-09ABB006AAAF}"/>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63" name="Group 62">
              <a:extLst>
                <a:ext uri="{FF2B5EF4-FFF2-40B4-BE49-F238E27FC236}">
                  <a16:creationId xmlns="" xmlns:a16="http://schemas.microsoft.com/office/drawing/2014/main" id="{20AAD24B-CCAF-4F66-8E7F-C5BB347B6EFD}"/>
                </a:ext>
              </a:extLst>
            </p:cNvPr>
            <p:cNvGrpSpPr/>
            <p:nvPr/>
          </p:nvGrpSpPr>
          <p:grpSpPr>
            <a:xfrm>
              <a:off x="10971649" y="9248753"/>
              <a:ext cx="659988" cy="662894"/>
              <a:chOff x="5554663" y="3971925"/>
              <a:chExt cx="360362" cy="361951"/>
            </a:xfrm>
            <a:solidFill>
              <a:schemeClr val="bg1"/>
            </a:solidFill>
          </p:grpSpPr>
          <p:sp>
            <p:nvSpPr>
              <p:cNvPr id="70" name="Freeform 175">
                <a:extLst>
                  <a:ext uri="{FF2B5EF4-FFF2-40B4-BE49-F238E27FC236}">
                    <a16:creationId xmlns="" xmlns:a16="http://schemas.microsoft.com/office/drawing/2014/main" id="{C3C31321-E043-48DE-9CD6-2BAD40C30986}"/>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sp>
            <p:nvSpPr>
              <p:cNvPr id="71" name="Freeform 176">
                <a:extLst>
                  <a:ext uri="{FF2B5EF4-FFF2-40B4-BE49-F238E27FC236}">
                    <a16:creationId xmlns="" xmlns:a16="http://schemas.microsoft.com/office/drawing/2014/main" id="{C265F7D5-9626-4C6F-AB69-54208C5B7926}"/>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id-ID" sz="900"/>
              </a:p>
            </p:txBody>
          </p:sp>
        </p:grpSp>
        <p:grpSp>
          <p:nvGrpSpPr>
            <p:cNvPr id="64" name="Group 63">
              <a:extLst>
                <a:ext uri="{FF2B5EF4-FFF2-40B4-BE49-F238E27FC236}">
                  <a16:creationId xmlns="" xmlns:a16="http://schemas.microsoft.com/office/drawing/2014/main" id="{BFED3820-AEA6-42BA-A195-EE469BEF3B34}"/>
                </a:ext>
              </a:extLst>
            </p:cNvPr>
            <p:cNvGrpSpPr/>
            <p:nvPr/>
          </p:nvGrpSpPr>
          <p:grpSpPr>
            <a:xfrm>
              <a:off x="11992585" y="11671416"/>
              <a:ext cx="568486" cy="570978"/>
              <a:chOff x="9161458" y="1803401"/>
              <a:chExt cx="360368" cy="361949"/>
            </a:xfrm>
            <a:solidFill>
              <a:schemeClr val="bg1"/>
            </a:solidFill>
          </p:grpSpPr>
          <p:sp>
            <p:nvSpPr>
              <p:cNvPr id="65" name="Freeform 101">
                <a:extLst>
                  <a:ext uri="{FF2B5EF4-FFF2-40B4-BE49-F238E27FC236}">
                    <a16:creationId xmlns="" xmlns:a16="http://schemas.microsoft.com/office/drawing/2014/main" id="{8BC08A76-148D-4D64-B59E-BB0EF274E62F}"/>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6" name="Freeform 102">
                <a:extLst>
                  <a:ext uri="{FF2B5EF4-FFF2-40B4-BE49-F238E27FC236}">
                    <a16:creationId xmlns="" xmlns:a16="http://schemas.microsoft.com/office/drawing/2014/main" id="{B8BD61D1-D2E0-4B56-8026-4478347A8FC7}"/>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7" name="Freeform 103">
                <a:extLst>
                  <a:ext uri="{FF2B5EF4-FFF2-40B4-BE49-F238E27FC236}">
                    <a16:creationId xmlns="" xmlns:a16="http://schemas.microsoft.com/office/drawing/2014/main" id="{A0AB24A8-DCF6-4B49-B4F9-AF7D410F6A22}"/>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8" name="Freeform 104">
                <a:extLst>
                  <a:ext uri="{FF2B5EF4-FFF2-40B4-BE49-F238E27FC236}">
                    <a16:creationId xmlns="" xmlns:a16="http://schemas.microsoft.com/office/drawing/2014/main" id="{03F37949-95D8-432E-A8CA-F5043BA30DC5}"/>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69" name="Freeform 105">
                <a:extLst>
                  <a:ext uri="{FF2B5EF4-FFF2-40B4-BE49-F238E27FC236}">
                    <a16:creationId xmlns="" xmlns:a16="http://schemas.microsoft.com/office/drawing/2014/main" id="{13E7EC87-5F06-4B98-80B3-A553C285CAAD}"/>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spTree>
    <p:extLst>
      <p:ext uri="{BB962C8B-B14F-4D97-AF65-F5344CB8AC3E}">
        <p14:creationId xmlns:p14="http://schemas.microsoft.com/office/powerpoint/2010/main" val="2720655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4863971" y="511095"/>
            <a:ext cx="2464137"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CatBoost</a:t>
            </a:r>
          </a:p>
        </p:txBody>
      </p:sp>
      <p:pic>
        <p:nvPicPr>
          <p:cNvPr id="16386" name="Picture 2">
            <a:extLst>
              <a:ext uri="{FF2B5EF4-FFF2-40B4-BE49-F238E27FC236}">
                <a16:creationId xmlns="" xmlns:a16="http://schemas.microsoft.com/office/drawing/2014/main" id="{FBDE76E8-237A-4A3E-BA43-90268C73E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8" y="1576387"/>
            <a:ext cx="6124575" cy="42148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3096FE5B-BD4D-4FE9-9BD7-1C7733CA19A0}"/>
              </a:ext>
            </a:extLst>
          </p:cNvPr>
          <p:cNvSpPr/>
          <p:nvPr/>
        </p:nvSpPr>
        <p:spPr>
          <a:xfrm>
            <a:off x="7294488" y="1800814"/>
            <a:ext cx="4616602" cy="2308324"/>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AREA UNDER CURVE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AUC means Area Under Curve where you can calculate the area under various curves.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value can be used as an evaluation metric, especially when there is imbalanced dataset.</a:t>
            </a:r>
          </a:p>
        </p:txBody>
      </p:sp>
      <p:sp>
        <p:nvSpPr>
          <p:cNvPr id="9" name="Rectangle 8">
            <a:extLst>
              <a:ext uri="{FF2B5EF4-FFF2-40B4-BE49-F238E27FC236}">
                <a16:creationId xmlns="" xmlns:a16="http://schemas.microsoft.com/office/drawing/2014/main" id="{035B9824-A685-4864-96DC-9703EF40C25F}"/>
              </a:ext>
            </a:extLst>
          </p:cNvPr>
          <p:cNvSpPr/>
          <p:nvPr/>
        </p:nvSpPr>
        <p:spPr>
          <a:xfrm>
            <a:off x="7296261" y="3696952"/>
            <a:ext cx="4616602" cy="830997"/>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AUC for CatBoost is calculated at 78.73%</a:t>
            </a:r>
          </a:p>
        </p:txBody>
      </p:sp>
    </p:spTree>
    <p:extLst>
      <p:ext uri="{BB962C8B-B14F-4D97-AF65-F5344CB8AC3E}">
        <p14:creationId xmlns:p14="http://schemas.microsoft.com/office/powerpoint/2010/main" val="284066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4863971" y="511095"/>
            <a:ext cx="2464137"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CatBoost</a:t>
            </a:r>
          </a:p>
        </p:txBody>
      </p:sp>
      <p:pic>
        <p:nvPicPr>
          <p:cNvPr id="16388" name="Picture 4">
            <a:extLst>
              <a:ext uri="{FF2B5EF4-FFF2-40B4-BE49-F238E27FC236}">
                <a16:creationId xmlns="" xmlns:a16="http://schemas.microsoft.com/office/drawing/2014/main" id="{E4482B8C-4C5A-4ECC-96B1-0C58183AB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10" y="1527469"/>
            <a:ext cx="5743575" cy="50828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7DB29C85-D340-4047-A0B1-0F13B40D9834}"/>
              </a:ext>
            </a:extLst>
          </p:cNvPr>
          <p:cNvSpPr/>
          <p:nvPr/>
        </p:nvSpPr>
        <p:spPr>
          <a:xfrm>
            <a:off x="6432513" y="1527469"/>
            <a:ext cx="5478578" cy="3046988"/>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FEATURE IMPORTANCE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Feature importance refers to techniques that assign a score to input features and also play an important role in a predictive modeling project, including providing insight into the data and the model, and the basis for feature selection that can improve the efficiency and effectiveness of a predictive model on the business problem. </a:t>
            </a:r>
          </a:p>
        </p:txBody>
      </p:sp>
      <p:sp>
        <p:nvSpPr>
          <p:cNvPr id="8" name="Rectangle 7">
            <a:extLst>
              <a:ext uri="{FF2B5EF4-FFF2-40B4-BE49-F238E27FC236}">
                <a16:creationId xmlns="" xmlns:a16="http://schemas.microsoft.com/office/drawing/2014/main" id="{5760EFE2-A0DE-483E-82DE-310733D47122}"/>
              </a:ext>
            </a:extLst>
          </p:cNvPr>
          <p:cNvSpPr/>
          <p:nvPr/>
        </p:nvSpPr>
        <p:spPr>
          <a:xfrm>
            <a:off x="6434285" y="4137541"/>
            <a:ext cx="5478578" cy="3046988"/>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most important features (Top 5) as shown on left are: </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Holding Period</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No. of credit transactions</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Balance</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SCR</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SELF EMP</a:t>
            </a:r>
          </a:p>
        </p:txBody>
      </p:sp>
    </p:spTree>
    <p:extLst>
      <p:ext uri="{BB962C8B-B14F-4D97-AF65-F5344CB8AC3E}">
        <p14:creationId xmlns:p14="http://schemas.microsoft.com/office/powerpoint/2010/main" val="4070487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259401"/>
            <a:ext cx="7206543" cy="977191"/>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Comparing Models</a:t>
            </a:r>
          </a:p>
        </p:txBody>
      </p:sp>
      <p:grpSp>
        <p:nvGrpSpPr>
          <p:cNvPr id="130" name="Group 129">
            <a:extLst>
              <a:ext uri="{FF2B5EF4-FFF2-40B4-BE49-F238E27FC236}">
                <a16:creationId xmlns="" xmlns:a16="http://schemas.microsoft.com/office/drawing/2014/main" id="{B2FE290F-A1D4-E443-97AD-758A17604A6C}"/>
              </a:ext>
            </a:extLst>
          </p:cNvPr>
          <p:cNvGrpSpPr/>
          <p:nvPr/>
        </p:nvGrpSpPr>
        <p:grpSpPr>
          <a:xfrm>
            <a:off x="490559" y="2308896"/>
            <a:ext cx="4556650" cy="3275477"/>
            <a:chOff x="1014413" y="2851150"/>
            <a:chExt cx="5883275" cy="4229100"/>
          </a:xfrm>
        </p:grpSpPr>
        <p:sp>
          <p:nvSpPr>
            <p:cNvPr id="131" name="Freeform 1">
              <a:extLst>
                <a:ext uri="{FF2B5EF4-FFF2-40B4-BE49-F238E27FC236}">
                  <a16:creationId xmlns="" xmlns:a16="http://schemas.microsoft.com/office/drawing/2014/main" id="{74540C03-CE99-3E4B-974C-CF0517EA31C0}"/>
                </a:ext>
              </a:extLst>
            </p:cNvPr>
            <p:cNvSpPr>
              <a:spLocks noChangeArrowheads="1"/>
            </p:cNvSpPr>
            <p:nvPr/>
          </p:nvSpPr>
          <p:spPr bwMode="auto">
            <a:xfrm>
              <a:off x="1952625" y="2946400"/>
              <a:ext cx="4254500" cy="4133850"/>
            </a:xfrm>
            <a:custGeom>
              <a:avLst/>
              <a:gdLst>
                <a:gd name="T0" fmla="*/ 11818 w 11819"/>
                <a:gd name="T1" fmla="*/ 5742 h 11485"/>
                <a:gd name="T2" fmla="*/ 11818 w 11819"/>
                <a:gd name="T3" fmla="*/ 5742 h 11485"/>
                <a:gd name="T4" fmla="*/ 5908 w 11819"/>
                <a:gd name="T5" fmla="*/ 11484 h 11485"/>
                <a:gd name="T6" fmla="*/ 5908 w 11819"/>
                <a:gd name="T7" fmla="*/ 11484 h 11485"/>
                <a:gd name="T8" fmla="*/ 0 w 11819"/>
                <a:gd name="T9" fmla="*/ 5742 h 11485"/>
                <a:gd name="T10" fmla="*/ 0 w 11819"/>
                <a:gd name="T11" fmla="*/ 5742 h 11485"/>
                <a:gd name="T12" fmla="*/ 5908 w 11819"/>
                <a:gd name="T13" fmla="*/ 0 h 11485"/>
                <a:gd name="T14" fmla="*/ 5908 w 11819"/>
                <a:gd name="T15" fmla="*/ 0 h 11485"/>
                <a:gd name="T16" fmla="*/ 11818 w 11819"/>
                <a:gd name="T17" fmla="*/ 5742 h 1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19" h="11485">
                  <a:moveTo>
                    <a:pt x="11818" y="5742"/>
                  </a:moveTo>
                  <a:lnTo>
                    <a:pt x="11818" y="5742"/>
                  </a:lnTo>
                  <a:cubicBezTo>
                    <a:pt x="11818" y="8913"/>
                    <a:pt x="9173" y="11484"/>
                    <a:pt x="5908" y="11484"/>
                  </a:cubicBezTo>
                  <a:lnTo>
                    <a:pt x="5908" y="11484"/>
                  </a:lnTo>
                  <a:cubicBezTo>
                    <a:pt x="2646" y="11484"/>
                    <a:pt x="0" y="8913"/>
                    <a:pt x="0" y="5742"/>
                  </a:cubicBezTo>
                  <a:lnTo>
                    <a:pt x="0" y="5742"/>
                  </a:lnTo>
                  <a:cubicBezTo>
                    <a:pt x="0" y="2572"/>
                    <a:pt x="2646" y="0"/>
                    <a:pt x="5908" y="0"/>
                  </a:cubicBezTo>
                  <a:lnTo>
                    <a:pt x="5908" y="0"/>
                  </a:lnTo>
                  <a:cubicBezTo>
                    <a:pt x="9173" y="0"/>
                    <a:pt x="11818" y="2572"/>
                    <a:pt x="11818" y="5742"/>
                  </a:cubicBezTo>
                </a:path>
              </a:pathLst>
            </a:custGeom>
            <a:solidFill>
              <a:srgbClr val="EDF6F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33" name="Freeform 2">
              <a:extLst>
                <a:ext uri="{FF2B5EF4-FFF2-40B4-BE49-F238E27FC236}">
                  <a16:creationId xmlns="" xmlns:a16="http://schemas.microsoft.com/office/drawing/2014/main" id="{8153D546-C9C2-FF44-BA6E-62328F10A2F3}"/>
                </a:ext>
              </a:extLst>
            </p:cNvPr>
            <p:cNvSpPr>
              <a:spLocks noChangeArrowheads="1"/>
            </p:cNvSpPr>
            <p:nvPr/>
          </p:nvSpPr>
          <p:spPr bwMode="auto">
            <a:xfrm>
              <a:off x="1855788" y="6353175"/>
              <a:ext cx="298450" cy="109538"/>
            </a:xfrm>
            <a:custGeom>
              <a:avLst/>
              <a:gdLst>
                <a:gd name="T0" fmla="*/ 594 w 830"/>
                <a:gd name="T1" fmla="*/ 303 h 305"/>
                <a:gd name="T2" fmla="*/ 594 w 830"/>
                <a:gd name="T3" fmla="*/ 303 h 305"/>
                <a:gd name="T4" fmla="*/ 0 w 830"/>
                <a:gd name="T5" fmla="*/ 133 h 305"/>
                <a:gd name="T6" fmla="*/ 0 w 830"/>
                <a:gd name="T7" fmla="*/ 133 h 305"/>
                <a:gd name="T8" fmla="*/ 17 w 830"/>
                <a:gd name="T9" fmla="*/ 118 h 305"/>
                <a:gd name="T10" fmla="*/ 17 w 830"/>
                <a:gd name="T11" fmla="*/ 118 h 305"/>
                <a:gd name="T12" fmla="*/ 406 w 830"/>
                <a:gd name="T13" fmla="*/ 5 h 305"/>
                <a:gd name="T14" fmla="*/ 406 w 830"/>
                <a:gd name="T15" fmla="*/ 5 h 305"/>
                <a:gd name="T16" fmla="*/ 731 w 830"/>
                <a:gd name="T17" fmla="*/ 69 h 305"/>
                <a:gd name="T18" fmla="*/ 731 w 830"/>
                <a:gd name="T19" fmla="*/ 69 h 305"/>
                <a:gd name="T20" fmla="*/ 816 w 830"/>
                <a:gd name="T21" fmla="*/ 202 h 305"/>
                <a:gd name="T22" fmla="*/ 816 w 830"/>
                <a:gd name="T23" fmla="*/ 202 h 305"/>
                <a:gd name="T24" fmla="*/ 761 w 830"/>
                <a:gd name="T25" fmla="*/ 267 h 305"/>
                <a:gd name="T26" fmla="*/ 761 w 830"/>
                <a:gd name="T27" fmla="*/ 267 h 305"/>
                <a:gd name="T28" fmla="*/ 594 w 830"/>
                <a:gd name="T29" fmla="*/ 30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0" h="305">
                  <a:moveTo>
                    <a:pt x="594" y="303"/>
                  </a:moveTo>
                  <a:lnTo>
                    <a:pt x="594" y="303"/>
                  </a:lnTo>
                  <a:cubicBezTo>
                    <a:pt x="385" y="304"/>
                    <a:pt x="176" y="243"/>
                    <a:pt x="0" y="133"/>
                  </a:cubicBezTo>
                  <a:lnTo>
                    <a:pt x="0" y="133"/>
                  </a:lnTo>
                  <a:cubicBezTo>
                    <a:pt x="5" y="128"/>
                    <a:pt x="11" y="123"/>
                    <a:pt x="17" y="118"/>
                  </a:cubicBezTo>
                  <a:lnTo>
                    <a:pt x="17" y="118"/>
                  </a:lnTo>
                  <a:cubicBezTo>
                    <a:pt x="137" y="57"/>
                    <a:pt x="272" y="12"/>
                    <a:pt x="406" y="5"/>
                  </a:cubicBezTo>
                  <a:lnTo>
                    <a:pt x="406" y="5"/>
                  </a:lnTo>
                  <a:cubicBezTo>
                    <a:pt x="518" y="0"/>
                    <a:pt x="633" y="14"/>
                    <a:pt x="731" y="69"/>
                  </a:cubicBezTo>
                  <a:lnTo>
                    <a:pt x="731" y="69"/>
                  </a:lnTo>
                  <a:cubicBezTo>
                    <a:pt x="781" y="96"/>
                    <a:pt x="829" y="147"/>
                    <a:pt x="816" y="202"/>
                  </a:cubicBezTo>
                  <a:lnTo>
                    <a:pt x="816" y="202"/>
                  </a:lnTo>
                  <a:cubicBezTo>
                    <a:pt x="809" y="230"/>
                    <a:pt x="786" y="253"/>
                    <a:pt x="761" y="267"/>
                  </a:cubicBezTo>
                  <a:lnTo>
                    <a:pt x="761" y="267"/>
                  </a:lnTo>
                  <a:cubicBezTo>
                    <a:pt x="711" y="297"/>
                    <a:pt x="651" y="302"/>
                    <a:pt x="594" y="303"/>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34" name="Freeform 3">
              <a:extLst>
                <a:ext uri="{FF2B5EF4-FFF2-40B4-BE49-F238E27FC236}">
                  <a16:creationId xmlns="" xmlns:a16="http://schemas.microsoft.com/office/drawing/2014/main" id="{95BF36FB-12D1-BD41-8262-92DF116E7161}"/>
                </a:ext>
              </a:extLst>
            </p:cNvPr>
            <p:cNvSpPr>
              <a:spLocks noChangeArrowheads="1"/>
            </p:cNvSpPr>
            <p:nvPr/>
          </p:nvSpPr>
          <p:spPr bwMode="auto">
            <a:xfrm>
              <a:off x="1701800" y="6472238"/>
              <a:ext cx="293688" cy="123825"/>
            </a:xfrm>
            <a:custGeom>
              <a:avLst/>
              <a:gdLst>
                <a:gd name="T0" fmla="*/ 1 w 814"/>
                <a:gd name="T1" fmla="*/ 273 h 346"/>
                <a:gd name="T2" fmla="*/ 0 w 814"/>
                <a:gd name="T3" fmla="*/ 272 h 346"/>
                <a:gd name="T4" fmla="*/ 0 w 814"/>
                <a:gd name="T5" fmla="*/ 272 h 346"/>
                <a:gd name="T6" fmla="*/ 674 w 814"/>
                <a:gd name="T7" fmla="*/ 12 h 346"/>
                <a:gd name="T8" fmla="*/ 674 w 814"/>
                <a:gd name="T9" fmla="*/ 12 h 346"/>
                <a:gd name="T10" fmla="*/ 761 w 814"/>
                <a:gd name="T11" fmla="*/ 29 h 346"/>
                <a:gd name="T12" fmla="*/ 761 w 814"/>
                <a:gd name="T13" fmla="*/ 29 h 346"/>
                <a:gd name="T14" fmla="*/ 812 w 814"/>
                <a:gd name="T15" fmla="*/ 98 h 346"/>
                <a:gd name="T16" fmla="*/ 812 w 814"/>
                <a:gd name="T17" fmla="*/ 98 h 346"/>
                <a:gd name="T18" fmla="*/ 794 w 814"/>
                <a:gd name="T19" fmla="*/ 154 h 346"/>
                <a:gd name="T20" fmla="*/ 794 w 814"/>
                <a:gd name="T21" fmla="*/ 154 h 346"/>
                <a:gd name="T22" fmla="*/ 643 w 814"/>
                <a:gd name="T23" fmla="*/ 264 h 346"/>
                <a:gd name="T24" fmla="*/ 643 w 814"/>
                <a:gd name="T25" fmla="*/ 264 h 346"/>
                <a:gd name="T26" fmla="*/ 1 w 814"/>
                <a:gd name="T27" fmla="*/ 27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4" h="346">
                  <a:moveTo>
                    <a:pt x="1" y="273"/>
                  </a:moveTo>
                  <a:lnTo>
                    <a:pt x="0" y="272"/>
                  </a:lnTo>
                  <a:lnTo>
                    <a:pt x="0" y="272"/>
                  </a:lnTo>
                  <a:cubicBezTo>
                    <a:pt x="173" y="81"/>
                    <a:pt x="418" y="0"/>
                    <a:pt x="674" y="12"/>
                  </a:cubicBezTo>
                  <a:lnTo>
                    <a:pt x="674" y="12"/>
                  </a:lnTo>
                  <a:cubicBezTo>
                    <a:pt x="704" y="13"/>
                    <a:pt x="734" y="16"/>
                    <a:pt x="761" y="29"/>
                  </a:cubicBezTo>
                  <a:lnTo>
                    <a:pt x="761" y="29"/>
                  </a:lnTo>
                  <a:cubicBezTo>
                    <a:pt x="788" y="42"/>
                    <a:pt x="811" y="68"/>
                    <a:pt x="812" y="98"/>
                  </a:cubicBezTo>
                  <a:lnTo>
                    <a:pt x="812" y="98"/>
                  </a:lnTo>
                  <a:cubicBezTo>
                    <a:pt x="813" y="118"/>
                    <a:pt x="805" y="137"/>
                    <a:pt x="794" y="154"/>
                  </a:cubicBezTo>
                  <a:lnTo>
                    <a:pt x="794" y="154"/>
                  </a:lnTo>
                  <a:cubicBezTo>
                    <a:pt x="761" y="208"/>
                    <a:pt x="702" y="240"/>
                    <a:pt x="643" y="264"/>
                  </a:cubicBezTo>
                  <a:lnTo>
                    <a:pt x="643" y="264"/>
                  </a:lnTo>
                  <a:cubicBezTo>
                    <a:pt x="437" y="345"/>
                    <a:pt x="221" y="302"/>
                    <a:pt x="1" y="273"/>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36" name="Freeform 4">
              <a:extLst>
                <a:ext uri="{FF2B5EF4-FFF2-40B4-BE49-F238E27FC236}">
                  <a16:creationId xmlns="" xmlns:a16="http://schemas.microsoft.com/office/drawing/2014/main" id="{DD50E4C9-AC8E-C147-856C-78B0CEF15E9B}"/>
                </a:ext>
              </a:extLst>
            </p:cNvPr>
            <p:cNvSpPr>
              <a:spLocks noChangeArrowheads="1"/>
            </p:cNvSpPr>
            <p:nvPr/>
          </p:nvSpPr>
          <p:spPr bwMode="auto">
            <a:xfrm>
              <a:off x="1598613" y="6291263"/>
              <a:ext cx="120650" cy="279400"/>
            </a:xfrm>
            <a:custGeom>
              <a:avLst/>
              <a:gdLst>
                <a:gd name="T0" fmla="*/ 278 w 336"/>
                <a:gd name="T1" fmla="*/ 776 h 777"/>
                <a:gd name="T2" fmla="*/ 278 w 336"/>
                <a:gd name="T3" fmla="*/ 776 h 777"/>
                <a:gd name="T4" fmla="*/ 3 w 336"/>
                <a:gd name="T5" fmla="*/ 212 h 777"/>
                <a:gd name="T6" fmla="*/ 3 w 336"/>
                <a:gd name="T7" fmla="*/ 212 h 777"/>
                <a:gd name="T8" fmla="*/ 17 w 336"/>
                <a:gd name="T9" fmla="*/ 85 h 777"/>
                <a:gd name="T10" fmla="*/ 17 w 336"/>
                <a:gd name="T11" fmla="*/ 85 h 777"/>
                <a:gd name="T12" fmla="*/ 112 w 336"/>
                <a:gd name="T13" fmla="*/ 7 h 777"/>
                <a:gd name="T14" fmla="*/ 112 w 336"/>
                <a:gd name="T15" fmla="*/ 7 h 777"/>
                <a:gd name="T16" fmla="*/ 246 w 336"/>
                <a:gd name="T17" fmla="*/ 83 h 777"/>
                <a:gd name="T18" fmla="*/ 246 w 336"/>
                <a:gd name="T19" fmla="*/ 83 h 777"/>
                <a:gd name="T20" fmla="*/ 334 w 336"/>
                <a:gd name="T21" fmla="*/ 421 h 777"/>
                <a:gd name="T22" fmla="*/ 334 w 336"/>
                <a:gd name="T23" fmla="*/ 421 h 777"/>
                <a:gd name="T24" fmla="*/ 288 w 336"/>
                <a:gd name="T25" fmla="*/ 765 h 777"/>
                <a:gd name="T26" fmla="*/ 288 w 336"/>
                <a:gd name="T27" fmla="*/ 765 h 777"/>
                <a:gd name="T28" fmla="*/ 278 w 336"/>
                <a:gd name="T29" fmla="*/ 776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6" h="777">
                  <a:moveTo>
                    <a:pt x="278" y="776"/>
                  </a:moveTo>
                  <a:lnTo>
                    <a:pt x="278" y="776"/>
                  </a:lnTo>
                  <a:cubicBezTo>
                    <a:pt x="138" y="616"/>
                    <a:pt x="21" y="424"/>
                    <a:pt x="3" y="212"/>
                  </a:cubicBezTo>
                  <a:lnTo>
                    <a:pt x="3" y="212"/>
                  </a:lnTo>
                  <a:cubicBezTo>
                    <a:pt x="0" y="169"/>
                    <a:pt x="1" y="125"/>
                    <a:pt x="17" y="85"/>
                  </a:cubicBezTo>
                  <a:lnTo>
                    <a:pt x="17" y="85"/>
                  </a:lnTo>
                  <a:cubicBezTo>
                    <a:pt x="34" y="45"/>
                    <a:pt x="70" y="11"/>
                    <a:pt x="112" y="7"/>
                  </a:cubicBezTo>
                  <a:lnTo>
                    <a:pt x="112" y="7"/>
                  </a:lnTo>
                  <a:cubicBezTo>
                    <a:pt x="166" y="0"/>
                    <a:pt x="214" y="38"/>
                    <a:pt x="246" y="83"/>
                  </a:cubicBezTo>
                  <a:lnTo>
                    <a:pt x="246" y="83"/>
                  </a:lnTo>
                  <a:cubicBezTo>
                    <a:pt x="315" y="178"/>
                    <a:pt x="333" y="303"/>
                    <a:pt x="334" y="421"/>
                  </a:cubicBezTo>
                  <a:lnTo>
                    <a:pt x="334" y="421"/>
                  </a:lnTo>
                  <a:cubicBezTo>
                    <a:pt x="335" y="527"/>
                    <a:pt x="312" y="659"/>
                    <a:pt x="288" y="765"/>
                  </a:cubicBezTo>
                  <a:lnTo>
                    <a:pt x="288" y="765"/>
                  </a:lnTo>
                  <a:cubicBezTo>
                    <a:pt x="284" y="769"/>
                    <a:pt x="282" y="773"/>
                    <a:pt x="278" y="776"/>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37" name="Freeform 5">
              <a:extLst>
                <a:ext uri="{FF2B5EF4-FFF2-40B4-BE49-F238E27FC236}">
                  <a16:creationId xmlns="" xmlns:a16="http://schemas.microsoft.com/office/drawing/2014/main" id="{76C8BCCE-2F2B-CA43-B0BA-B664844B788A}"/>
                </a:ext>
              </a:extLst>
            </p:cNvPr>
            <p:cNvSpPr>
              <a:spLocks noChangeArrowheads="1"/>
            </p:cNvSpPr>
            <p:nvPr/>
          </p:nvSpPr>
          <p:spPr bwMode="auto">
            <a:xfrm>
              <a:off x="1993900" y="6175375"/>
              <a:ext cx="295275" cy="130175"/>
            </a:xfrm>
            <a:custGeom>
              <a:avLst/>
              <a:gdLst>
                <a:gd name="T0" fmla="*/ 16 w 819"/>
                <a:gd name="T1" fmla="*/ 351 h 361"/>
                <a:gd name="T2" fmla="*/ 10 w 819"/>
                <a:gd name="T3" fmla="*/ 343 h 361"/>
                <a:gd name="T4" fmla="*/ 10 w 819"/>
                <a:gd name="T5" fmla="*/ 343 h 361"/>
                <a:gd name="T6" fmla="*/ 661 w 819"/>
                <a:gd name="T7" fmla="*/ 0 h 361"/>
                <a:gd name="T8" fmla="*/ 661 w 819"/>
                <a:gd name="T9" fmla="*/ 0 h 361"/>
                <a:gd name="T10" fmla="*/ 809 w 819"/>
                <a:gd name="T11" fmla="*/ 75 h 361"/>
                <a:gd name="T12" fmla="*/ 809 w 819"/>
                <a:gd name="T13" fmla="*/ 75 h 361"/>
                <a:gd name="T14" fmla="*/ 783 w 819"/>
                <a:gd name="T15" fmla="*/ 167 h 361"/>
                <a:gd name="T16" fmla="*/ 783 w 819"/>
                <a:gd name="T17" fmla="*/ 167 h 361"/>
                <a:gd name="T18" fmla="*/ 702 w 819"/>
                <a:gd name="T19" fmla="*/ 222 h 361"/>
                <a:gd name="T20" fmla="*/ 702 w 819"/>
                <a:gd name="T21" fmla="*/ 222 h 361"/>
                <a:gd name="T22" fmla="*/ 0 w 819"/>
                <a:gd name="T23" fmla="*/ 360 h 361"/>
                <a:gd name="T24" fmla="*/ 0 w 819"/>
                <a:gd name="T25" fmla="*/ 360 h 361"/>
                <a:gd name="T26" fmla="*/ 16 w 819"/>
                <a:gd name="T27" fmla="*/ 35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9" h="361">
                  <a:moveTo>
                    <a:pt x="16" y="351"/>
                  </a:moveTo>
                  <a:lnTo>
                    <a:pt x="10" y="343"/>
                  </a:lnTo>
                  <a:lnTo>
                    <a:pt x="10" y="343"/>
                  </a:lnTo>
                  <a:cubicBezTo>
                    <a:pt x="180" y="156"/>
                    <a:pt x="409" y="3"/>
                    <a:pt x="661" y="0"/>
                  </a:cubicBezTo>
                  <a:lnTo>
                    <a:pt x="661" y="0"/>
                  </a:lnTo>
                  <a:cubicBezTo>
                    <a:pt x="721" y="0"/>
                    <a:pt x="793" y="18"/>
                    <a:pt x="809" y="75"/>
                  </a:cubicBezTo>
                  <a:lnTo>
                    <a:pt x="809" y="75"/>
                  </a:lnTo>
                  <a:cubicBezTo>
                    <a:pt x="818" y="107"/>
                    <a:pt x="805" y="141"/>
                    <a:pt x="783" y="167"/>
                  </a:cubicBezTo>
                  <a:lnTo>
                    <a:pt x="783" y="167"/>
                  </a:lnTo>
                  <a:cubicBezTo>
                    <a:pt x="762" y="191"/>
                    <a:pt x="732" y="208"/>
                    <a:pt x="702" y="222"/>
                  </a:cubicBezTo>
                  <a:lnTo>
                    <a:pt x="702" y="222"/>
                  </a:lnTo>
                  <a:cubicBezTo>
                    <a:pt x="486" y="327"/>
                    <a:pt x="240" y="349"/>
                    <a:pt x="0" y="360"/>
                  </a:cubicBezTo>
                  <a:lnTo>
                    <a:pt x="0" y="360"/>
                  </a:lnTo>
                  <a:cubicBezTo>
                    <a:pt x="6" y="357"/>
                    <a:pt x="10" y="354"/>
                    <a:pt x="16" y="351"/>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38" name="Freeform 6">
              <a:extLst>
                <a:ext uri="{FF2B5EF4-FFF2-40B4-BE49-F238E27FC236}">
                  <a16:creationId xmlns="" xmlns:a16="http://schemas.microsoft.com/office/drawing/2014/main" id="{FCECA02D-F3B0-C54B-82A1-CE694130E7AB}"/>
                </a:ext>
              </a:extLst>
            </p:cNvPr>
            <p:cNvSpPr>
              <a:spLocks noChangeArrowheads="1"/>
            </p:cNvSpPr>
            <p:nvPr/>
          </p:nvSpPr>
          <p:spPr bwMode="auto">
            <a:xfrm>
              <a:off x="1781175" y="6130925"/>
              <a:ext cx="104775" cy="268288"/>
            </a:xfrm>
            <a:custGeom>
              <a:avLst/>
              <a:gdLst>
                <a:gd name="T0" fmla="*/ 215 w 290"/>
                <a:gd name="T1" fmla="*/ 743 h 746"/>
                <a:gd name="T2" fmla="*/ 215 w 290"/>
                <a:gd name="T3" fmla="*/ 743 h 746"/>
                <a:gd name="T4" fmla="*/ 212 w 290"/>
                <a:gd name="T5" fmla="*/ 745 h 746"/>
                <a:gd name="T6" fmla="*/ 212 w 290"/>
                <a:gd name="T7" fmla="*/ 745 h 746"/>
                <a:gd name="T8" fmla="*/ 69 w 290"/>
                <a:gd name="T9" fmla="*/ 424 h 746"/>
                <a:gd name="T10" fmla="*/ 69 w 290"/>
                <a:gd name="T11" fmla="*/ 424 h 746"/>
                <a:gd name="T12" fmla="*/ 32 w 290"/>
                <a:gd name="T13" fmla="*/ 78 h 746"/>
                <a:gd name="T14" fmla="*/ 32 w 290"/>
                <a:gd name="T15" fmla="*/ 78 h 746"/>
                <a:gd name="T16" fmla="*/ 108 w 290"/>
                <a:gd name="T17" fmla="*/ 1 h 746"/>
                <a:gd name="T18" fmla="*/ 108 w 290"/>
                <a:gd name="T19" fmla="*/ 1 h 746"/>
                <a:gd name="T20" fmla="*/ 166 w 290"/>
                <a:gd name="T21" fmla="*/ 37 h 746"/>
                <a:gd name="T22" fmla="*/ 166 w 290"/>
                <a:gd name="T23" fmla="*/ 37 h 746"/>
                <a:gd name="T24" fmla="*/ 275 w 290"/>
                <a:gd name="T25" fmla="*/ 283 h 746"/>
                <a:gd name="T26" fmla="*/ 275 w 290"/>
                <a:gd name="T27" fmla="*/ 283 h 746"/>
                <a:gd name="T28" fmla="*/ 270 w 290"/>
                <a:gd name="T29" fmla="*/ 555 h 746"/>
                <a:gd name="T30" fmla="*/ 270 w 290"/>
                <a:gd name="T31" fmla="*/ 555 h 746"/>
                <a:gd name="T32" fmla="*/ 215 w 290"/>
                <a:gd name="T33" fmla="*/ 743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0" h="746">
                  <a:moveTo>
                    <a:pt x="215" y="743"/>
                  </a:moveTo>
                  <a:lnTo>
                    <a:pt x="215" y="743"/>
                  </a:lnTo>
                  <a:cubicBezTo>
                    <a:pt x="214" y="743"/>
                    <a:pt x="213" y="744"/>
                    <a:pt x="212" y="745"/>
                  </a:cubicBezTo>
                  <a:lnTo>
                    <a:pt x="212" y="745"/>
                  </a:lnTo>
                  <a:cubicBezTo>
                    <a:pt x="171" y="635"/>
                    <a:pt x="111" y="533"/>
                    <a:pt x="69" y="424"/>
                  </a:cubicBezTo>
                  <a:lnTo>
                    <a:pt x="69" y="424"/>
                  </a:lnTo>
                  <a:cubicBezTo>
                    <a:pt x="26" y="314"/>
                    <a:pt x="0" y="191"/>
                    <a:pt x="32" y="78"/>
                  </a:cubicBezTo>
                  <a:lnTo>
                    <a:pt x="32" y="78"/>
                  </a:lnTo>
                  <a:cubicBezTo>
                    <a:pt x="43" y="41"/>
                    <a:pt x="69" y="0"/>
                    <a:pt x="108" y="1"/>
                  </a:cubicBezTo>
                  <a:lnTo>
                    <a:pt x="108" y="1"/>
                  </a:lnTo>
                  <a:cubicBezTo>
                    <a:pt x="131" y="2"/>
                    <a:pt x="150" y="19"/>
                    <a:pt x="166" y="37"/>
                  </a:cubicBezTo>
                  <a:lnTo>
                    <a:pt x="166" y="37"/>
                  </a:lnTo>
                  <a:cubicBezTo>
                    <a:pt x="226" y="104"/>
                    <a:pt x="262" y="193"/>
                    <a:pt x="275" y="283"/>
                  </a:cubicBezTo>
                  <a:lnTo>
                    <a:pt x="275" y="283"/>
                  </a:lnTo>
                  <a:cubicBezTo>
                    <a:pt x="289" y="373"/>
                    <a:pt x="283" y="465"/>
                    <a:pt x="270" y="555"/>
                  </a:cubicBezTo>
                  <a:lnTo>
                    <a:pt x="270" y="555"/>
                  </a:lnTo>
                  <a:cubicBezTo>
                    <a:pt x="262" y="609"/>
                    <a:pt x="241" y="693"/>
                    <a:pt x="215" y="743"/>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39" name="Freeform 7">
              <a:extLst>
                <a:ext uri="{FF2B5EF4-FFF2-40B4-BE49-F238E27FC236}">
                  <a16:creationId xmlns="" xmlns:a16="http://schemas.microsoft.com/office/drawing/2014/main" id="{C47F88C3-2750-8F46-A3FD-AF18F45AC916}"/>
                </a:ext>
              </a:extLst>
            </p:cNvPr>
            <p:cNvSpPr>
              <a:spLocks noChangeArrowheads="1"/>
            </p:cNvSpPr>
            <p:nvPr/>
          </p:nvSpPr>
          <p:spPr bwMode="auto">
            <a:xfrm>
              <a:off x="1589088" y="6291263"/>
              <a:ext cx="428625" cy="476250"/>
            </a:xfrm>
            <a:custGeom>
              <a:avLst/>
              <a:gdLst>
                <a:gd name="T0" fmla="*/ 1167 w 1189"/>
                <a:gd name="T1" fmla="*/ 7 h 1321"/>
                <a:gd name="T2" fmla="*/ 1167 w 1189"/>
                <a:gd name="T3" fmla="*/ 7 h 1321"/>
                <a:gd name="T4" fmla="*/ 6 w 1189"/>
                <a:gd name="T5" fmla="*/ 1297 h 1321"/>
                <a:gd name="T6" fmla="*/ 6 w 1189"/>
                <a:gd name="T7" fmla="*/ 1297 h 1321"/>
                <a:gd name="T8" fmla="*/ 27 w 1189"/>
                <a:gd name="T9" fmla="*/ 1306 h 1321"/>
                <a:gd name="T10" fmla="*/ 27 w 1189"/>
                <a:gd name="T11" fmla="*/ 1306 h 1321"/>
                <a:gd name="T12" fmla="*/ 1176 w 1189"/>
                <a:gd name="T13" fmla="*/ 29 h 1321"/>
                <a:gd name="T14" fmla="*/ 1176 w 1189"/>
                <a:gd name="T15" fmla="*/ 29 h 1321"/>
                <a:gd name="T16" fmla="*/ 1167 w 1189"/>
                <a:gd name="T17" fmla="*/ 7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9" h="1321">
                  <a:moveTo>
                    <a:pt x="1167" y="7"/>
                  </a:moveTo>
                  <a:lnTo>
                    <a:pt x="1167" y="7"/>
                  </a:lnTo>
                  <a:cubicBezTo>
                    <a:pt x="646" y="289"/>
                    <a:pt x="232" y="748"/>
                    <a:pt x="6" y="1297"/>
                  </a:cubicBezTo>
                  <a:lnTo>
                    <a:pt x="6" y="1297"/>
                  </a:lnTo>
                  <a:cubicBezTo>
                    <a:pt x="0" y="1311"/>
                    <a:pt x="21" y="1320"/>
                    <a:pt x="27" y="1306"/>
                  </a:cubicBezTo>
                  <a:lnTo>
                    <a:pt x="27" y="1306"/>
                  </a:lnTo>
                  <a:cubicBezTo>
                    <a:pt x="251" y="764"/>
                    <a:pt x="660" y="308"/>
                    <a:pt x="1176" y="29"/>
                  </a:cubicBezTo>
                  <a:lnTo>
                    <a:pt x="1176" y="29"/>
                  </a:lnTo>
                  <a:cubicBezTo>
                    <a:pt x="1188" y="22"/>
                    <a:pt x="1181" y="0"/>
                    <a:pt x="1167" y="7"/>
                  </a:cubicBezTo>
                </a:path>
              </a:pathLst>
            </a:custGeom>
            <a:solidFill>
              <a:srgbClr val="63AFE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0" name="Freeform 8">
              <a:extLst>
                <a:ext uri="{FF2B5EF4-FFF2-40B4-BE49-F238E27FC236}">
                  <a16:creationId xmlns="" xmlns:a16="http://schemas.microsoft.com/office/drawing/2014/main" id="{B36CF52C-BFD8-9145-AE4B-458F7E02BB25}"/>
                </a:ext>
              </a:extLst>
            </p:cNvPr>
            <p:cNvSpPr>
              <a:spLocks noChangeArrowheads="1"/>
            </p:cNvSpPr>
            <p:nvPr/>
          </p:nvSpPr>
          <p:spPr bwMode="auto">
            <a:xfrm>
              <a:off x="1136650" y="6546850"/>
              <a:ext cx="238125" cy="120650"/>
            </a:xfrm>
            <a:custGeom>
              <a:avLst/>
              <a:gdLst>
                <a:gd name="T0" fmla="*/ 201 w 662"/>
                <a:gd name="T1" fmla="*/ 310 h 336"/>
                <a:gd name="T2" fmla="*/ 201 w 662"/>
                <a:gd name="T3" fmla="*/ 310 h 336"/>
                <a:gd name="T4" fmla="*/ 661 w 662"/>
                <a:gd name="T5" fmla="*/ 29 h 336"/>
                <a:gd name="T6" fmla="*/ 661 w 662"/>
                <a:gd name="T7" fmla="*/ 29 h 336"/>
                <a:gd name="T8" fmla="*/ 645 w 662"/>
                <a:gd name="T9" fmla="*/ 22 h 336"/>
                <a:gd name="T10" fmla="*/ 645 w 662"/>
                <a:gd name="T11" fmla="*/ 22 h 336"/>
                <a:gd name="T12" fmla="*/ 326 w 662"/>
                <a:gd name="T13" fmla="*/ 28 h 336"/>
                <a:gd name="T14" fmla="*/ 326 w 662"/>
                <a:gd name="T15" fmla="*/ 28 h 336"/>
                <a:gd name="T16" fmla="*/ 72 w 662"/>
                <a:gd name="T17" fmla="*/ 160 h 336"/>
                <a:gd name="T18" fmla="*/ 72 w 662"/>
                <a:gd name="T19" fmla="*/ 160 h 336"/>
                <a:gd name="T20" fmla="*/ 15 w 662"/>
                <a:gd name="T21" fmla="*/ 286 h 336"/>
                <a:gd name="T22" fmla="*/ 15 w 662"/>
                <a:gd name="T23" fmla="*/ 286 h 336"/>
                <a:gd name="T24" fmla="*/ 64 w 662"/>
                <a:gd name="T25" fmla="*/ 325 h 336"/>
                <a:gd name="T26" fmla="*/ 64 w 662"/>
                <a:gd name="T27" fmla="*/ 325 h 336"/>
                <a:gd name="T28" fmla="*/ 201 w 662"/>
                <a:gd name="T29" fmla="*/ 31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2" h="336">
                  <a:moveTo>
                    <a:pt x="201" y="310"/>
                  </a:moveTo>
                  <a:lnTo>
                    <a:pt x="201" y="310"/>
                  </a:lnTo>
                  <a:cubicBezTo>
                    <a:pt x="367" y="260"/>
                    <a:pt x="529" y="161"/>
                    <a:pt x="661" y="29"/>
                  </a:cubicBezTo>
                  <a:lnTo>
                    <a:pt x="661" y="29"/>
                  </a:lnTo>
                  <a:cubicBezTo>
                    <a:pt x="655" y="27"/>
                    <a:pt x="650" y="23"/>
                    <a:pt x="645" y="22"/>
                  </a:cubicBezTo>
                  <a:lnTo>
                    <a:pt x="645" y="22"/>
                  </a:lnTo>
                  <a:cubicBezTo>
                    <a:pt x="545" y="3"/>
                    <a:pt x="434" y="0"/>
                    <a:pt x="326" y="28"/>
                  </a:cubicBezTo>
                  <a:lnTo>
                    <a:pt x="326" y="28"/>
                  </a:lnTo>
                  <a:cubicBezTo>
                    <a:pt x="237" y="52"/>
                    <a:pt x="146" y="93"/>
                    <a:pt x="72" y="160"/>
                  </a:cubicBezTo>
                  <a:lnTo>
                    <a:pt x="72" y="160"/>
                  </a:lnTo>
                  <a:cubicBezTo>
                    <a:pt x="35" y="194"/>
                    <a:pt x="0" y="246"/>
                    <a:pt x="15" y="286"/>
                  </a:cubicBezTo>
                  <a:lnTo>
                    <a:pt x="15" y="286"/>
                  </a:lnTo>
                  <a:cubicBezTo>
                    <a:pt x="23" y="307"/>
                    <a:pt x="43" y="319"/>
                    <a:pt x="64" y="325"/>
                  </a:cubicBezTo>
                  <a:lnTo>
                    <a:pt x="64" y="325"/>
                  </a:lnTo>
                  <a:cubicBezTo>
                    <a:pt x="106" y="335"/>
                    <a:pt x="154" y="325"/>
                    <a:pt x="201" y="31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1" name="Freeform 9">
              <a:extLst>
                <a:ext uri="{FF2B5EF4-FFF2-40B4-BE49-F238E27FC236}">
                  <a16:creationId xmlns="" xmlns:a16="http://schemas.microsoft.com/office/drawing/2014/main" id="{F47336A7-CAD6-D947-A890-614A2A751815}"/>
                </a:ext>
              </a:extLst>
            </p:cNvPr>
            <p:cNvSpPr>
              <a:spLocks noChangeArrowheads="1"/>
            </p:cNvSpPr>
            <p:nvPr/>
          </p:nvSpPr>
          <p:spPr bwMode="auto">
            <a:xfrm>
              <a:off x="1271588" y="6613525"/>
              <a:ext cx="238125" cy="100013"/>
            </a:xfrm>
            <a:custGeom>
              <a:avLst/>
              <a:gdLst>
                <a:gd name="T0" fmla="*/ 662 w 663"/>
                <a:gd name="T1" fmla="*/ 113 h 280"/>
                <a:gd name="T2" fmla="*/ 662 w 663"/>
                <a:gd name="T3" fmla="*/ 112 h 280"/>
                <a:gd name="T4" fmla="*/ 662 w 663"/>
                <a:gd name="T5" fmla="*/ 112 h 280"/>
                <a:gd name="T6" fmla="*/ 104 w 663"/>
                <a:gd name="T7" fmla="*/ 73 h 280"/>
                <a:gd name="T8" fmla="*/ 104 w 663"/>
                <a:gd name="T9" fmla="*/ 73 h 280"/>
                <a:gd name="T10" fmla="*/ 36 w 663"/>
                <a:gd name="T11" fmla="*/ 108 h 280"/>
                <a:gd name="T12" fmla="*/ 36 w 663"/>
                <a:gd name="T13" fmla="*/ 108 h 280"/>
                <a:gd name="T14" fmla="*/ 1 w 663"/>
                <a:gd name="T15" fmla="*/ 175 h 280"/>
                <a:gd name="T16" fmla="*/ 1 w 663"/>
                <a:gd name="T17" fmla="*/ 175 h 280"/>
                <a:gd name="T18" fmla="*/ 19 w 663"/>
                <a:gd name="T19" fmla="*/ 215 h 280"/>
                <a:gd name="T20" fmla="*/ 19 w 663"/>
                <a:gd name="T21" fmla="*/ 215 h 280"/>
                <a:gd name="T22" fmla="*/ 148 w 663"/>
                <a:gd name="T23" fmla="*/ 265 h 280"/>
                <a:gd name="T24" fmla="*/ 148 w 663"/>
                <a:gd name="T25" fmla="*/ 265 h 280"/>
                <a:gd name="T26" fmla="*/ 662 w 663"/>
                <a:gd name="T27" fmla="*/ 11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3" h="280">
                  <a:moveTo>
                    <a:pt x="662" y="113"/>
                  </a:moveTo>
                  <a:lnTo>
                    <a:pt x="662" y="112"/>
                  </a:lnTo>
                  <a:lnTo>
                    <a:pt x="662" y="112"/>
                  </a:lnTo>
                  <a:cubicBezTo>
                    <a:pt x="510" y="4"/>
                    <a:pt x="308" y="0"/>
                    <a:pt x="104" y="73"/>
                  </a:cubicBezTo>
                  <a:lnTo>
                    <a:pt x="104" y="73"/>
                  </a:lnTo>
                  <a:cubicBezTo>
                    <a:pt x="80" y="81"/>
                    <a:pt x="56" y="91"/>
                    <a:pt x="36" y="108"/>
                  </a:cubicBezTo>
                  <a:lnTo>
                    <a:pt x="36" y="108"/>
                  </a:lnTo>
                  <a:cubicBezTo>
                    <a:pt x="16" y="125"/>
                    <a:pt x="0" y="151"/>
                    <a:pt x="1" y="175"/>
                  </a:cubicBezTo>
                  <a:lnTo>
                    <a:pt x="1" y="175"/>
                  </a:lnTo>
                  <a:cubicBezTo>
                    <a:pt x="1" y="191"/>
                    <a:pt x="9" y="204"/>
                    <a:pt x="19" y="215"/>
                  </a:cubicBezTo>
                  <a:lnTo>
                    <a:pt x="19" y="215"/>
                  </a:lnTo>
                  <a:cubicBezTo>
                    <a:pt x="50" y="250"/>
                    <a:pt x="99" y="261"/>
                    <a:pt x="148" y="265"/>
                  </a:cubicBezTo>
                  <a:lnTo>
                    <a:pt x="148" y="265"/>
                  </a:lnTo>
                  <a:cubicBezTo>
                    <a:pt x="319" y="279"/>
                    <a:pt x="488" y="190"/>
                    <a:pt x="662" y="113"/>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2" name="Freeform 10">
              <a:extLst>
                <a:ext uri="{FF2B5EF4-FFF2-40B4-BE49-F238E27FC236}">
                  <a16:creationId xmlns="" xmlns:a16="http://schemas.microsoft.com/office/drawing/2014/main" id="{E10C94BB-498E-E246-AE1C-49F55082346F}"/>
                </a:ext>
              </a:extLst>
            </p:cNvPr>
            <p:cNvSpPr>
              <a:spLocks noChangeArrowheads="1"/>
            </p:cNvSpPr>
            <p:nvPr/>
          </p:nvSpPr>
          <p:spPr bwMode="auto">
            <a:xfrm>
              <a:off x="1484313" y="6416675"/>
              <a:ext cx="93662" cy="238125"/>
            </a:xfrm>
            <a:custGeom>
              <a:avLst/>
              <a:gdLst>
                <a:gd name="T0" fmla="*/ 82 w 260"/>
                <a:gd name="T1" fmla="*/ 659 h 660"/>
                <a:gd name="T2" fmla="*/ 82 w 260"/>
                <a:gd name="T3" fmla="*/ 659 h 660"/>
                <a:gd name="T4" fmla="*/ 257 w 260"/>
                <a:gd name="T5" fmla="*/ 143 h 660"/>
                <a:gd name="T6" fmla="*/ 257 w 260"/>
                <a:gd name="T7" fmla="*/ 143 h 660"/>
                <a:gd name="T8" fmla="*/ 235 w 260"/>
                <a:gd name="T9" fmla="*/ 46 h 660"/>
                <a:gd name="T10" fmla="*/ 235 w 260"/>
                <a:gd name="T11" fmla="*/ 46 h 660"/>
                <a:gd name="T12" fmla="*/ 153 w 260"/>
                <a:gd name="T13" fmla="*/ 7 h 660"/>
                <a:gd name="T14" fmla="*/ 153 w 260"/>
                <a:gd name="T15" fmla="*/ 7 h 660"/>
                <a:gd name="T16" fmla="*/ 52 w 260"/>
                <a:gd name="T17" fmla="*/ 101 h 660"/>
                <a:gd name="T18" fmla="*/ 52 w 260"/>
                <a:gd name="T19" fmla="*/ 101 h 660"/>
                <a:gd name="T20" fmla="*/ 9 w 260"/>
                <a:gd name="T21" fmla="*/ 391 h 660"/>
                <a:gd name="T22" fmla="*/ 9 w 260"/>
                <a:gd name="T23" fmla="*/ 391 h 660"/>
                <a:gd name="T24" fmla="*/ 73 w 260"/>
                <a:gd name="T25" fmla="*/ 652 h 660"/>
                <a:gd name="T26" fmla="*/ 73 w 260"/>
                <a:gd name="T27" fmla="*/ 652 h 660"/>
                <a:gd name="T28" fmla="*/ 82 w 260"/>
                <a:gd name="T29" fmla="*/ 659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660">
                  <a:moveTo>
                    <a:pt x="82" y="659"/>
                  </a:moveTo>
                  <a:lnTo>
                    <a:pt x="82" y="659"/>
                  </a:lnTo>
                  <a:cubicBezTo>
                    <a:pt x="181" y="497"/>
                    <a:pt x="259" y="316"/>
                    <a:pt x="257" y="143"/>
                  </a:cubicBezTo>
                  <a:lnTo>
                    <a:pt x="257" y="143"/>
                  </a:lnTo>
                  <a:cubicBezTo>
                    <a:pt x="256" y="108"/>
                    <a:pt x="251" y="74"/>
                    <a:pt x="235" y="46"/>
                  </a:cubicBezTo>
                  <a:lnTo>
                    <a:pt x="235" y="46"/>
                  </a:lnTo>
                  <a:cubicBezTo>
                    <a:pt x="218" y="19"/>
                    <a:pt x="188" y="0"/>
                    <a:pt x="153" y="7"/>
                  </a:cubicBezTo>
                  <a:lnTo>
                    <a:pt x="153" y="7"/>
                  </a:lnTo>
                  <a:cubicBezTo>
                    <a:pt x="110" y="15"/>
                    <a:pt x="74" y="58"/>
                    <a:pt x="52" y="101"/>
                  </a:cubicBezTo>
                  <a:lnTo>
                    <a:pt x="52" y="101"/>
                  </a:lnTo>
                  <a:cubicBezTo>
                    <a:pt x="5" y="194"/>
                    <a:pt x="0" y="297"/>
                    <a:pt x="9" y="391"/>
                  </a:cubicBezTo>
                  <a:lnTo>
                    <a:pt x="9" y="391"/>
                  </a:lnTo>
                  <a:cubicBezTo>
                    <a:pt x="17" y="475"/>
                    <a:pt x="45" y="574"/>
                    <a:pt x="73" y="652"/>
                  </a:cubicBezTo>
                  <a:lnTo>
                    <a:pt x="73" y="652"/>
                  </a:lnTo>
                  <a:cubicBezTo>
                    <a:pt x="77" y="654"/>
                    <a:pt x="79" y="657"/>
                    <a:pt x="82" y="659"/>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3" name="Freeform 11">
              <a:extLst>
                <a:ext uri="{FF2B5EF4-FFF2-40B4-BE49-F238E27FC236}">
                  <a16:creationId xmlns="" xmlns:a16="http://schemas.microsoft.com/office/drawing/2014/main" id="{B76BB69C-EB2C-BA48-9DCC-FDAC09D7FF7A}"/>
                </a:ext>
              </a:extLst>
            </p:cNvPr>
            <p:cNvSpPr>
              <a:spLocks noChangeArrowheads="1"/>
            </p:cNvSpPr>
            <p:nvPr/>
          </p:nvSpPr>
          <p:spPr bwMode="auto">
            <a:xfrm>
              <a:off x="1014413" y="6450013"/>
              <a:ext cx="242887" cy="100012"/>
            </a:xfrm>
            <a:custGeom>
              <a:avLst/>
              <a:gdLst>
                <a:gd name="T0" fmla="*/ 659 w 674"/>
                <a:gd name="T1" fmla="*/ 179 h 277"/>
                <a:gd name="T2" fmla="*/ 663 w 674"/>
                <a:gd name="T3" fmla="*/ 171 h 277"/>
                <a:gd name="T4" fmla="*/ 663 w 674"/>
                <a:gd name="T5" fmla="*/ 171 h 277"/>
                <a:gd name="T6" fmla="*/ 116 w 674"/>
                <a:gd name="T7" fmla="*/ 61 h 277"/>
                <a:gd name="T8" fmla="*/ 116 w 674"/>
                <a:gd name="T9" fmla="*/ 61 h 277"/>
                <a:gd name="T10" fmla="*/ 5 w 674"/>
                <a:gd name="T11" fmla="*/ 157 h 277"/>
                <a:gd name="T12" fmla="*/ 5 w 674"/>
                <a:gd name="T13" fmla="*/ 157 h 277"/>
                <a:gd name="T14" fmla="*/ 32 w 674"/>
                <a:gd name="T15" fmla="*/ 223 h 277"/>
                <a:gd name="T16" fmla="*/ 32 w 674"/>
                <a:gd name="T17" fmla="*/ 223 h 277"/>
                <a:gd name="T18" fmla="*/ 101 w 674"/>
                <a:gd name="T19" fmla="*/ 247 h 277"/>
                <a:gd name="T20" fmla="*/ 101 w 674"/>
                <a:gd name="T21" fmla="*/ 247 h 277"/>
                <a:gd name="T22" fmla="*/ 673 w 674"/>
                <a:gd name="T23" fmla="*/ 182 h 277"/>
                <a:gd name="T24" fmla="*/ 673 w 674"/>
                <a:gd name="T25" fmla="*/ 182 h 277"/>
                <a:gd name="T26" fmla="*/ 659 w 674"/>
                <a:gd name="T27" fmla="*/ 17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4" h="277">
                  <a:moveTo>
                    <a:pt x="659" y="179"/>
                  </a:moveTo>
                  <a:lnTo>
                    <a:pt x="663" y="171"/>
                  </a:lnTo>
                  <a:lnTo>
                    <a:pt x="663" y="171"/>
                  </a:lnTo>
                  <a:cubicBezTo>
                    <a:pt x="513" y="65"/>
                    <a:pt x="318" y="0"/>
                    <a:pt x="116" y="61"/>
                  </a:cubicBezTo>
                  <a:lnTo>
                    <a:pt x="116" y="61"/>
                  </a:lnTo>
                  <a:cubicBezTo>
                    <a:pt x="69" y="75"/>
                    <a:pt x="13" y="107"/>
                    <a:pt x="5" y="157"/>
                  </a:cubicBezTo>
                  <a:lnTo>
                    <a:pt x="5" y="157"/>
                  </a:lnTo>
                  <a:cubicBezTo>
                    <a:pt x="0" y="184"/>
                    <a:pt x="13" y="209"/>
                    <a:pt x="32" y="223"/>
                  </a:cubicBezTo>
                  <a:lnTo>
                    <a:pt x="32" y="223"/>
                  </a:lnTo>
                  <a:cubicBezTo>
                    <a:pt x="52" y="237"/>
                    <a:pt x="77" y="242"/>
                    <a:pt x="101" y="247"/>
                  </a:cubicBezTo>
                  <a:lnTo>
                    <a:pt x="101" y="247"/>
                  </a:lnTo>
                  <a:cubicBezTo>
                    <a:pt x="282" y="276"/>
                    <a:pt x="480" y="233"/>
                    <a:pt x="673" y="182"/>
                  </a:cubicBezTo>
                  <a:lnTo>
                    <a:pt x="673" y="182"/>
                  </a:lnTo>
                  <a:cubicBezTo>
                    <a:pt x="668" y="181"/>
                    <a:pt x="664" y="181"/>
                    <a:pt x="659" y="179"/>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4" name="Freeform 12">
              <a:extLst>
                <a:ext uri="{FF2B5EF4-FFF2-40B4-BE49-F238E27FC236}">
                  <a16:creationId xmlns="" xmlns:a16="http://schemas.microsoft.com/office/drawing/2014/main" id="{A4421182-54AC-DD42-B252-133C69BD42BC}"/>
                </a:ext>
              </a:extLst>
            </p:cNvPr>
            <p:cNvSpPr>
              <a:spLocks noChangeArrowheads="1"/>
            </p:cNvSpPr>
            <p:nvPr/>
          </p:nvSpPr>
          <p:spPr bwMode="auto">
            <a:xfrm>
              <a:off x="1339850" y="6330950"/>
              <a:ext cx="77788" cy="225425"/>
            </a:xfrm>
            <a:custGeom>
              <a:avLst/>
              <a:gdLst>
                <a:gd name="T0" fmla="*/ 89 w 217"/>
                <a:gd name="T1" fmla="*/ 626 h 627"/>
                <a:gd name="T2" fmla="*/ 89 w 217"/>
                <a:gd name="T3" fmla="*/ 626 h 627"/>
                <a:gd name="T4" fmla="*/ 91 w 217"/>
                <a:gd name="T5" fmla="*/ 626 h 627"/>
                <a:gd name="T6" fmla="*/ 91 w 217"/>
                <a:gd name="T7" fmla="*/ 626 h 627"/>
                <a:gd name="T8" fmla="*/ 180 w 217"/>
                <a:gd name="T9" fmla="*/ 337 h 627"/>
                <a:gd name="T10" fmla="*/ 180 w 217"/>
                <a:gd name="T11" fmla="*/ 337 h 627"/>
                <a:gd name="T12" fmla="*/ 182 w 217"/>
                <a:gd name="T13" fmla="*/ 54 h 627"/>
                <a:gd name="T14" fmla="*/ 182 w 217"/>
                <a:gd name="T15" fmla="*/ 54 h 627"/>
                <a:gd name="T16" fmla="*/ 115 w 217"/>
                <a:gd name="T17" fmla="*/ 12 h 627"/>
                <a:gd name="T18" fmla="*/ 115 w 217"/>
                <a:gd name="T19" fmla="*/ 12 h 627"/>
                <a:gd name="T20" fmla="*/ 72 w 217"/>
                <a:gd name="T21" fmla="*/ 54 h 627"/>
                <a:gd name="T22" fmla="*/ 72 w 217"/>
                <a:gd name="T23" fmla="*/ 54 h 627"/>
                <a:gd name="T24" fmla="*/ 4 w 217"/>
                <a:gd name="T25" fmla="*/ 276 h 627"/>
                <a:gd name="T26" fmla="*/ 4 w 217"/>
                <a:gd name="T27" fmla="*/ 276 h 627"/>
                <a:gd name="T28" fmla="*/ 30 w 217"/>
                <a:gd name="T29" fmla="*/ 492 h 627"/>
                <a:gd name="T30" fmla="*/ 30 w 217"/>
                <a:gd name="T31" fmla="*/ 492 h 627"/>
                <a:gd name="T32" fmla="*/ 89 w 217"/>
                <a:gd name="T33" fmla="*/ 626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627">
                  <a:moveTo>
                    <a:pt x="89" y="626"/>
                  </a:moveTo>
                  <a:lnTo>
                    <a:pt x="89" y="626"/>
                  </a:lnTo>
                  <a:cubicBezTo>
                    <a:pt x="89" y="626"/>
                    <a:pt x="90" y="626"/>
                    <a:pt x="91" y="626"/>
                  </a:cubicBezTo>
                  <a:lnTo>
                    <a:pt x="91" y="626"/>
                  </a:lnTo>
                  <a:cubicBezTo>
                    <a:pt x="116" y="529"/>
                    <a:pt x="155" y="434"/>
                    <a:pt x="180" y="337"/>
                  </a:cubicBezTo>
                  <a:lnTo>
                    <a:pt x="180" y="337"/>
                  </a:lnTo>
                  <a:cubicBezTo>
                    <a:pt x="206" y="239"/>
                    <a:pt x="216" y="136"/>
                    <a:pt x="182" y="54"/>
                  </a:cubicBezTo>
                  <a:lnTo>
                    <a:pt x="182" y="54"/>
                  </a:lnTo>
                  <a:cubicBezTo>
                    <a:pt x="170" y="27"/>
                    <a:pt x="146" y="0"/>
                    <a:pt x="115" y="12"/>
                  </a:cubicBezTo>
                  <a:lnTo>
                    <a:pt x="115" y="12"/>
                  </a:lnTo>
                  <a:cubicBezTo>
                    <a:pt x="97" y="18"/>
                    <a:pt x="83" y="36"/>
                    <a:pt x="72" y="54"/>
                  </a:cubicBezTo>
                  <a:lnTo>
                    <a:pt x="72" y="54"/>
                  </a:lnTo>
                  <a:cubicBezTo>
                    <a:pt x="29" y="123"/>
                    <a:pt x="8" y="201"/>
                    <a:pt x="4" y="276"/>
                  </a:cubicBezTo>
                  <a:lnTo>
                    <a:pt x="4" y="276"/>
                  </a:lnTo>
                  <a:cubicBezTo>
                    <a:pt x="0" y="352"/>
                    <a:pt x="12" y="423"/>
                    <a:pt x="30" y="492"/>
                  </a:cubicBezTo>
                  <a:lnTo>
                    <a:pt x="30" y="492"/>
                  </a:lnTo>
                  <a:cubicBezTo>
                    <a:pt x="40" y="533"/>
                    <a:pt x="64" y="593"/>
                    <a:pt x="89" y="626"/>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5" name="Freeform 13">
              <a:extLst>
                <a:ext uri="{FF2B5EF4-FFF2-40B4-BE49-F238E27FC236}">
                  <a16:creationId xmlns="" xmlns:a16="http://schemas.microsoft.com/office/drawing/2014/main" id="{779BDDE3-DA4A-2E49-BD89-89743A03E87A}"/>
                </a:ext>
              </a:extLst>
            </p:cNvPr>
            <p:cNvSpPr>
              <a:spLocks noChangeArrowheads="1"/>
            </p:cNvSpPr>
            <p:nvPr/>
          </p:nvSpPr>
          <p:spPr bwMode="auto">
            <a:xfrm>
              <a:off x="1238250" y="6508750"/>
              <a:ext cx="377825" cy="273050"/>
            </a:xfrm>
            <a:custGeom>
              <a:avLst/>
              <a:gdLst>
                <a:gd name="T0" fmla="*/ 16 w 1051"/>
                <a:gd name="T1" fmla="*/ 2 h 760"/>
                <a:gd name="T2" fmla="*/ 16 w 1051"/>
                <a:gd name="T3" fmla="*/ 2 h 760"/>
                <a:gd name="T4" fmla="*/ 1045 w 1051"/>
                <a:gd name="T5" fmla="*/ 736 h 760"/>
                <a:gd name="T6" fmla="*/ 1045 w 1051"/>
                <a:gd name="T7" fmla="*/ 736 h 760"/>
                <a:gd name="T8" fmla="*/ 1029 w 1051"/>
                <a:gd name="T9" fmla="*/ 749 h 760"/>
                <a:gd name="T10" fmla="*/ 1029 w 1051"/>
                <a:gd name="T11" fmla="*/ 749 h 760"/>
                <a:gd name="T12" fmla="*/ 11 w 1051"/>
                <a:gd name="T13" fmla="*/ 22 h 760"/>
                <a:gd name="T14" fmla="*/ 11 w 1051"/>
                <a:gd name="T15" fmla="*/ 22 h 760"/>
                <a:gd name="T16" fmla="*/ 16 w 1051"/>
                <a:gd name="T17" fmla="*/ 2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0">
                  <a:moveTo>
                    <a:pt x="16" y="2"/>
                  </a:moveTo>
                  <a:lnTo>
                    <a:pt x="16" y="2"/>
                  </a:lnTo>
                  <a:cubicBezTo>
                    <a:pt x="454" y="97"/>
                    <a:pt x="821" y="357"/>
                    <a:pt x="1045" y="736"/>
                  </a:cubicBezTo>
                  <a:lnTo>
                    <a:pt x="1045" y="736"/>
                  </a:lnTo>
                  <a:cubicBezTo>
                    <a:pt x="1050" y="746"/>
                    <a:pt x="1035" y="759"/>
                    <a:pt x="1029" y="749"/>
                  </a:cubicBezTo>
                  <a:lnTo>
                    <a:pt x="1029" y="749"/>
                  </a:lnTo>
                  <a:cubicBezTo>
                    <a:pt x="807" y="374"/>
                    <a:pt x="445" y="115"/>
                    <a:pt x="11" y="22"/>
                  </a:cubicBezTo>
                  <a:lnTo>
                    <a:pt x="11" y="22"/>
                  </a:lnTo>
                  <a:cubicBezTo>
                    <a:pt x="0" y="19"/>
                    <a:pt x="5" y="0"/>
                    <a:pt x="16" y="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6" name="Freeform 15">
              <a:extLst>
                <a:ext uri="{FF2B5EF4-FFF2-40B4-BE49-F238E27FC236}">
                  <a16:creationId xmlns="" xmlns:a16="http://schemas.microsoft.com/office/drawing/2014/main" id="{678D3D82-B71E-5F49-8FAD-4DD0F83D9D53}"/>
                </a:ext>
              </a:extLst>
            </p:cNvPr>
            <p:cNvSpPr>
              <a:spLocks noChangeArrowheads="1"/>
            </p:cNvSpPr>
            <p:nvPr/>
          </p:nvSpPr>
          <p:spPr bwMode="auto">
            <a:xfrm>
              <a:off x="6115050" y="2851150"/>
              <a:ext cx="782638" cy="785813"/>
            </a:xfrm>
            <a:custGeom>
              <a:avLst/>
              <a:gdLst>
                <a:gd name="T0" fmla="*/ 1885 w 2173"/>
                <a:gd name="T1" fmla="*/ 1607 h 2185"/>
                <a:gd name="T2" fmla="*/ 1885 w 2173"/>
                <a:gd name="T3" fmla="*/ 1607 h 2185"/>
                <a:gd name="T4" fmla="*/ 565 w 2173"/>
                <a:gd name="T5" fmla="*/ 1899 h 2185"/>
                <a:gd name="T6" fmla="*/ 565 w 2173"/>
                <a:gd name="T7" fmla="*/ 1899 h 2185"/>
                <a:gd name="T8" fmla="*/ 288 w 2173"/>
                <a:gd name="T9" fmla="*/ 577 h 2185"/>
                <a:gd name="T10" fmla="*/ 288 w 2173"/>
                <a:gd name="T11" fmla="*/ 577 h 2185"/>
                <a:gd name="T12" fmla="*/ 1607 w 2173"/>
                <a:gd name="T13" fmla="*/ 285 h 2185"/>
                <a:gd name="T14" fmla="*/ 1607 w 2173"/>
                <a:gd name="T15" fmla="*/ 285 h 2185"/>
                <a:gd name="T16" fmla="*/ 1885 w 2173"/>
                <a:gd name="T17" fmla="*/ 1607 h 2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3" h="2185">
                  <a:moveTo>
                    <a:pt x="1885" y="1607"/>
                  </a:moveTo>
                  <a:lnTo>
                    <a:pt x="1885" y="1607"/>
                  </a:lnTo>
                  <a:cubicBezTo>
                    <a:pt x="1597" y="2053"/>
                    <a:pt x="1006" y="2184"/>
                    <a:pt x="565" y="1899"/>
                  </a:cubicBezTo>
                  <a:lnTo>
                    <a:pt x="565" y="1899"/>
                  </a:lnTo>
                  <a:cubicBezTo>
                    <a:pt x="124" y="1615"/>
                    <a:pt x="0" y="1023"/>
                    <a:pt x="288" y="577"/>
                  </a:cubicBezTo>
                  <a:lnTo>
                    <a:pt x="288" y="577"/>
                  </a:lnTo>
                  <a:cubicBezTo>
                    <a:pt x="576" y="131"/>
                    <a:pt x="1166" y="0"/>
                    <a:pt x="1607" y="285"/>
                  </a:cubicBezTo>
                  <a:lnTo>
                    <a:pt x="1607" y="285"/>
                  </a:lnTo>
                  <a:cubicBezTo>
                    <a:pt x="2049" y="569"/>
                    <a:pt x="2172" y="1161"/>
                    <a:pt x="1885" y="1607"/>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7" name="Freeform 16">
              <a:extLst>
                <a:ext uri="{FF2B5EF4-FFF2-40B4-BE49-F238E27FC236}">
                  <a16:creationId xmlns="" xmlns:a16="http://schemas.microsoft.com/office/drawing/2014/main" id="{CF553E68-D0BB-3747-9D59-813131883DBD}"/>
                </a:ext>
              </a:extLst>
            </p:cNvPr>
            <p:cNvSpPr>
              <a:spLocks noChangeArrowheads="1"/>
            </p:cNvSpPr>
            <p:nvPr/>
          </p:nvSpPr>
          <p:spPr bwMode="auto">
            <a:xfrm>
              <a:off x="6205538" y="2941638"/>
              <a:ext cx="601662" cy="604837"/>
            </a:xfrm>
            <a:custGeom>
              <a:avLst/>
              <a:gdLst>
                <a:gd name="T0" fmla="*/ 1448 w 1670"/>
                <a:gd name="T1" fmla="*/ 1236 h 1681"/>
                <a:gd name="T2" fmla="*/ 1448 w 1670"/>
                <a:gd name="T3" fmla="*/ 1236 h 1681"/>
                <a:gd name="T4" fmla="*/ 434 w 1670"/>
                <a:gd name="T5" fmla="*/ 1461 h 1681"/>
                <a:gd name="T6" fmla="*/ 434 w 1670"/>
                <a:gd name="T7" fmla="*/ 1461 h 1681"/>
                <a:gd name="T8" fmla="*/ 221 w 1670"/>
                <a:gd name="T9" fmla="*/ 444 h 1681"/>
                <a:gd name="T10" fmla="*/ 221 w 1670"/>
                <a:gd name="T11" fmla="*/ 444 h 1681"/>
                <a:gd name="T12" fmla="*/ 1235 w 1670"/>
                <a:gd name="T13" fmla="*/ 220 h 1681"/>
                <a:gd name="T14" fmla="*/ 1235 w 1670"/>
                <a:gd name="T15" fmla="*/ 220 h 1681"/>
                <a:gd name="T16" fmla="*/ 1448 w 1670"/>
                <a:gd name="T17" fmla="*/ 1236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0" h="1681">
                  <a:moveTo>
                    <a:pt x="1448" y="1236"/>
                  </a:moveTo>
                  <a:lnTo>
                    <a:pt x="1448" y="1236"/>
                  </a:lnTo>
                  <a:cubicBezTo>
                    <a:pt x="1227" y="1579"/>
                    <a:pt x="773" y="1680"/>
                    <a:pt x="434" y="1461"/>
                  </a:cubicBezTo>
                  <a:lnTo>
                    <a:pt x="434" y="1461"/>
                  </a:lnTo>
                  <a:cubicBezTo>
                    <a:pt x="95" y="1243"/>
                    <a:pt x="0" y="787"/>
                    <a:pt x="221" y="444"/>
                  </a:cubicBezTo>
                  <a:lnTo>
                    <a:pt x="221" y="444"/>
                  </a:lnTo>
                  <a:cubicBezTo>
                    <a:pt x="442" y="102"/>
                    <a:pt x="896" y="0"/>
                    <a:pt x="1235" y="220"/>
                  </a:cubicBezTo>
                  <a:lnTo>
                    <a:pt x="1235" y="220"/>
                  </a:lnTo>
                  <a:cubicBezTo>
                    <a:pt x="1574" y="438"/>
                    <a:pt x="1669" y="893"/>
                    <a:pt x="1448" y="123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8" name="Freeform 17">
              <a:extLst>
                <a:ext uri="{FF2B5EF4-FFF2-40B4-BE49-F238E27FC236}">
                  <a16:creationId xmlns="" xmlns:a16="http://schemas.microsoft.com/office/drawing/2014/main" id="{2ADE7C6D-4D25-BB40-BD9E-675998DE44A5}"/>
                </a:ext>
              </a:extLst>
            </p:cNvPr>
            <p:cNvSpPr>
              <a:spLocks noChangeArrowheads="1"/>
            </p:cNvSpPr>
            <p:nvPr/>
          </p:nvSpPr>
          <p:spPr bwMode="auto">
            <a:xfrm>
              <a:off x="6508750" y="3071813"/>
              <a:ext cx="112713" cy="158750"/>
            </a:xfrm>
            <a:custGeom>
              <a:avLst/>
              <a:gdLst>
                <a:gd name="T0" fmla="*/ 21 w 315"/>
                <a:gd name="T1" fmla="*/ 432 h 443"/>
                <a:gd name="T2" fmla="*/ 21 w 315"/>
                <a:gd name="T3" fmla="*/ 432 h 443"/>
                <a:gd name="T4" fmla="*/ 21 w 315"/>
                <a:gd name="T5" fmla="*/ 432 h 443"/>
                <a:gd name="T6" fmla="*/ 10 w 315"/>
                <a:gd name="T7" fmla="*/ 383 h 443"/>
                <a:gd name="T8" fmla="*/ 244 w 315"/>
                <a:gd name="T9" fmla="*/ 20 h 443"/>
                <a:gd name="T10" fmla="*/ 244 w 315"/>
                <a:gd name="T11" fmla="*/ 20 h 443"/>
                <a:gd name="T12" fmla="*/ 293 w 315"/>
                <a:gd name="T13" fmla="*/ 10 h 443"/>
                <a:gd name="T14" fmla="*/ 293 w 315"/>
                <a:gd name="T15" fmla="*/ 10 h 443"/>
                <a:gd name="T16" fmla="*/ 304 w 315"/>
                <a:gd name="T17" fmla="*/ 59 h 443"/>
                <a:gd name="T18" fmla="*/ 70 w 315"/>
                <a:gd name="T19" fmla="*/ 421 h 443"/>
                <a:gd name="T20" fmla="*/ 70 w 315"/>
                <a:gd name="T21" fmla="*/ 421 h 443"/>
                <a:gd name="T22" fmla="*/ 21 w 315"/>
                <a:gd name="T23" fmla="*/ 43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 h="443">
                  <a:moveTo>
                    <a:pt x="21" y="432"/>
                  </a:moveTo>
                  <a:lnTo>
                    <a:pt x="21" y="432"/>
                  </a:lnTo>
                  <a:lnTo>
                    <a:pt x="21" y="432"/>
                  </a:lnTo>
                  <a:cubicBezTo>
                    <a:pt x="5" y="421"/>
                    <a:pt x="0" y="399"/>
                    <a:pt x="10" y="383"/>
                  </a:cubicBezTo>
                  <a:lnTo>
                    <a:pt x="244" y="20"/>
                  </a:lnTo>
                  <a:lnTo>
                    <a:pt x="244" y="20"/>
                  </a:lnTo>
                  <a:cubicBezTo>
                    <a:pt x="255" y="5"/>
                    <a:pt x="277" y="0"/>
                    <a:pt x="293" y="10"/>
                  </a:cubicBezTo>
                  <a:lnTo>
                    <a:pt x="293" y="10"/>
                  </a:lnTo>
                  <a:cubicBezTo>
                    <a:pt x="309" y="20"/>
                    <a:pt x="314" y="43"/>
                    <a:pt x="304" y="59"/>
                  </a:cubicBezTo>
                  <a:lnTo>
                    <a:pt x="70" y="421"/>
                  </a:lnTo>
                  <a:lnTo>
                    <a:pt x="70" y="421"/>
                  </a:lnTo>
                  <a:cubicBezTo>
                    <a:pt x="59" y="437"/>
                    <a:pt x="38" y="442"/>
                    <a:pt x="21" y="432"/>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49" name="Freeform 18">
              <a:extLst>
                <a:ext uri="{FF2B5EF4-FFF2-40B4-BE49-F238E27FC236}">
                  <a16:creationId xmlns="" xmlns:a16="http://schemas.microsoft.com/office/drawing/2014/main" id="{EC982841-4576-B140-9489-793CFE937058}"/>
                </a:ext>
              </a:extLst>
            </p:cNvPr>
            <p:cNvSpPr>
              <a:spLocks noChangeArrowheads="1"/>
            </p:cNvSpPr>
            <p:nvPr/>
          </p:nvSpPr>
          <p:spPr bwMode="auto">
            <a:xfrm>
              <a:off x="6500813" y="3240088"/>
              <a:ext cx="130175" cy="93662"/>
            </a:xfrm>
            <a:custGeom>
              <a:avLst/>
              <a:gdLst>
                <a:gd name="T0" fmla="*/ 10 w 360"/>
                <a:gd name="T1" fmla="*/ 20 h 261"/>
                <a:gd name="T2" fmla="*/ 10 w 360"/>
                <a:gd name="T3" fmla="*/ 20 h 261"/>
                <a:gd name="T4" fmla="*/ 10 w 360"/>
                <a:gd name="T5" fmla="*/ 20 h 261"/>
                <a:gd name="T6" fmla="*/ 59 w 360"/>
                <a:gd name="T7" fmla="*/ 10 h 261"/>
                <a:gd name="T8" fmla="*/ 339 w 360"/>
                <a:gd name="T9" fmla="*/ 190 h 261"/>
                <a:gd name="T10" fmla="*/ 339 w 360"/>
                <a:gd name="T11" fmla="*/ 190 h 261"/>
                <a:gd name="T12" fmla="*/ 349 w 360"/>
                <a:gd name="T13" fmla="*/ 239 h 261"/>
                <a:gd name="T14" fmla="*/ 349 w 360"/>
                <a:gd name="T15" fmla="*/ 239 h 261"/>
                <a:gd name="T16" fmla="*/ 300 w 360"/>
                <a:gd name="T17" fmla="*/ 249 h 261"/>
                <a:gd name="T18" fmla="*/ 21 w 360"/>
                <a:gd name="T19" fmla="*/ 69 h 261"/>
                <a:gd name="T20" fmla="*/ 21 w 360"/>
                <a:gd name="T21" fmla="*/ 69 h 261"/>
                <a:gd name="T22" fmla="*/ 10 w 360"/>
                <a:gd name="T23" fmla="*/ 2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0" h="261">
                  <a:moveTo>
                    <a:pt x="10" y="20"/>
                  </a:moveTo>
                  <a:lnTo>
                    <a:pt x="10" y="20"/>
                  </a:lnTo>
                  <a:lnTo>
                    <a:pt x="10" y="20"/>
                  </a:lnTo>
                  <a:cubicBezTo>
                    <a:pt x="21" y="4"/>
                    <a:pt x="43" y="0"/>
                    <a:pt x="59" y="10"/>
                  </a:cubicBezTo>
                  <a:lnTo>
                    <a:pt x="339" y="190"/>
                  </a:lnTo>
                  <a:lnTo>
                    <a:pt x="339" y="190"/>
                  </a:lnTo>
                  <a:cubicBezTo>
                    <a:pt x="355" y="200"/>
                    <a:pt x="359" y="223"/>
                    <a:pt x="349" y="239"/>
                  </a:cubicBezTo>
                  <a:lnTo>
                    <a:pt x="349" y="239"/>
                  </a:lnTo>
                  <a:cubicBezTo>
                    <a:pt x="338" y="256"/>
                    <a:pt x="316" y="260"/>
                    <a:pt x="300" y="249"/>
                  </a:cubicBezTo>
                  <a:lnTo>
                    <a:pt x="21" y="69"/>
                  </a:lnTo>
                  <a:lnTo>
                    <a:pt x="21" y="69"/>
                  </a:lnTo>
                  <a:cubicBezTo>
                    <a:pt x="5" y="59"/>
                    <a:pt x="0" y="37"/>
                    <a:pt x="10" y="2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50" name="Freeform 19">
              <a:extLst>
                <a:ext uri="{FF2B5EF4-FFF2-40B4-BE49-F238E27FC236}">
                  <a16:creationId xmlns="" xmlns:a16="http://schemas.microsoft.com/office/drawing/2014/main" id="{1C0437B5-893E-224E-AEAA-97F5CCE81080}"/>
                </a:ext>
              </a:extLst>
            </p:cNvPr>
            <p:cNvSpPr>
              <a:spLocks noChangeArrowheads="1"/>
            </p:cNvSpPr>
            <p:nvPr/>
          </p:nvSpPr>
          <p:spPr bwMode="auto">
            <a:xfrm>
              <a:off x="6462713" y="3200400"/>
              <a:ext cx="87312" cy="88900"/>
            </a:xfrm>
            <a:custGeom>
              <a:avLst/>
              <a:gdLst>
                <a:gd name="T0" fmla="*/ 211 w 244"/>
                <a:gd name="T1" fmla="*/ 180 h 245"/>
                <a:gd name="T2" fmla="*/ 211 w 244"/>
                <a:gd name="T3" fmla="*/ 180 h 245"/>
                <a:gd name="T4" fmla="*/ 63 w 244"/>
                <a:gd name="T5" fmla="*/ 213 h 245"/>
                <a:gd name="T6" fmla="*/ 63 w 244"/>
                <a:gd name="T7" fmla="*/ 213 h 245"/>
                <a:gd name="T8" fmla="*/ 32 w 244"/>
                <a:gd name="T9" fmla="*/ 64 h 245"/>
                <a:gd name="T10" fmla="*/ 32 w 244"/>
                <a:gd name="T11" fmla="*/ 64 h 245"/>
                <a:gd name="T12" fmla="*/ 180 w 244"/>
                <a:gd name="T13" fmla="*/ 32 h 245"/>
                <a:gd name="T14" fmla="*/ 180 w 244"/>
                <a:gd name="T15" fmla="*/ 32 h 245"/>
                <a:gd name="T16" fmla="*/ 211 w 244"/>
                <a:gd name="T17" fmla="*/ 18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45">
                  <a:moveTo>
                    <a:pt x="211" y="180"/>
                  </a:moveTo>
                  <a:lnTo>
                    <a:pt x="211" y="180"/>
                  </a:lnTo>
                  <a:cubicBezTo>
                    <a:pt x="178" y="230"/>
                    <a:pt x="112" y="244"/>
                    <a:pt x="63" y="213"/>
                  </a:cubicBezTo>
                  <a:lnTo>
                    <a:pt x="63" y="213"/>
                  </a:lnTo>
                  <a:cubicBezTo>
                    <a:pt x="14" y="181"/>
                    <a:pt x="0" y="115"/>
                    <a:pt x="32" y="64"/>
                  </a:cubicBezTo>
                  <a:lnTo>
                    <a:pt x="32" y="64"/>
                  </a:lnTo>
                  <a:cubicBezTo>
                    <a:pt x="64" y="14"/>
                    <a:pt x="131" y="0"/>
                    <a:pt x="180" y="32"/>
                  </a:cubicBezTo>
                  <a:lnTo>
                    <a:pt x="180" y="32"/>
                  </a:lnTo>
                  <a:cubicBezTo>
                    <a:pt x="229" y="64"/>
                    <a:pt x="243" y="130"/>
                    <a:pt x="211" y="18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84" name="Freeform 20">
              <a:extLst>
                <a:ext uri="{FF2B5EF4-FFF2-40B4-BE49-F238E27FC236}">
                  <a16:creationId xmlns="" xmlns:a16="http://schemas.microsoft.com/office/drawing/2014/main" id="{D3681CDE-92CF-0440-A198-E405BAE5F981}"/>
                </a:ext>
              </a:extLst>
            </p:cNvPr>
            <p:cNvSpPr>
              <a:spLocks noChangeArrowheads="1"/>
            </p:cNvSpPr>
            <p:nvPr/>
          </p:nvSpPr>
          <p:spPr bwMode="auto">
            <a:xfrm>
              <a:off x="5707063" y="3579813"/>
              <a:ext cx="415925" cy="479425"/>
            </a:xfrm>
            <a:custGeom>
              <a:avLst/>
              <a:gdLst>
                <a:gd name="T0" fmla="*/ 1000 w 1157"/>
                <a:gd name="T1" fmla="*/ 213 h 1332"/>
                <a:gd name="T2" fmla="*/ 1000 w 1157"/>
                <a:gd name="T3" fmla="*/ 213 h 1332"/>
                <a:gd name="T4" fmla="*/ 597 w 1157"/>
                <a:gd name="T5" fmla="*/ 1 h 1332"/>
                <a:gd name="T6" fmla="*/ 597 w 1157"/>
                <a:gd name="T7" fmla="*/ 1 h 1332"/>
                <a:gd name="T8" fmla="*/ 325 w 1157"/>
                <a:gd name="T9" fmla="*/ 56 h 1332"/>
                <a:gd name="T10" fmla="*/ 325 w 1157"/>
                <a:gd name="T11" fmla="*/ 56 h 1332"/>
                <a:gd name="T12" fmla="*/ 139 w 1157"/>
                <a:gd name="T13" fmla="*/ 213 h 1332"/>
                <a:gd name="T14" fmla="*/ 139 w 1157"/>
                <a:gd name="T15" fmla="*/ 213 h 1332"/>
                <a:gd name="T16" fmla="*/ 15 w 1157"/>
                <a:gd name="T17" fmla="*/ 603 h 1332"/>
                <a:gd name="T18" fmla="*/ 15 w 1157"/>
                <a:gd name="T19" fmla="*/ 603 h 1332"/>
                <a:gd name="T20" fmla="*/ 161 w 1157"/>
                <a:gd name="T21" fmla="*/ 913 h 1332"/>
                <a:gd name="T22" fmla="*/ 161 w 1157"/>
                <a:gd name="T23" fmla="*/ 913 h 1332"/>
                <a:gd name="T24" fmla="*/ 362 w 1157"/>
                <a:gd name="T25" fmla="*/ 1189 h 1332"/>
                <a:gd name="T26" fmla="*/ 362 w 1157"/>
                <a:gd name="T27" fmla="*/ 1189 h 1332"/>
                <a:gd name="T28" fmla="*/ 381 w 1157"/>
                <a:gd name="T29" fmla="*/ 1298 h 1332"/>
                <a:gd name="T30" fmla="*/ 381 w 1157"/>
                <a:gd name="T31" fmla="*/ 1298 h 1332"/>
                <a:gd name="T32" fmla="*/ 502 w 1157"/>
                <a:gd name="T33" fmla="*/ 1319 h 1332"/>
                <a:gd name="T34" fmla="*/ 502 w 1157"/>
                <a:gd name="T35" fmla="*/ 1319 h 1332"/>
                <a:gd name="T36" fmla="*/ 644 w 1157"/>
                <a:gd name="T37" fmla="*/ 1318 h 1332"/>
                <a:gd name="T38" fmla="*/ 644 w 1157"/>
                <a:gd name="T39" fmla="*/ 1318 h 1332"/>
                <a:gd name="T40" fmla="*/ 758 w 1157"/>
                <a:gd name="T41" fmla="*/ 1298 h 1332"/>
                <a:gd name="T42" fmla="*/ 758 w 1157"/>
                <a:gd name="T43" fmla="*/ 1298 h 1332"/>
                <a:gd name="T44" fmla="*/ 778 w 1157"/>
                <a:gd name="T45" fmla="*/ 1189 h 1332"/>
                <a:gd name="T46" fmla="*/ 778 w 1157"/>
                <a:gd name="T47" fmla="*/ 1189 h 1332"/>
                <a:gd name="T48" fmla="*/ 927 w 1157"/>
                <a:gd name="T49" fmla="*/ 966 h 1332"/>
                <a:gd name="T50" fmla="*/ 927 w 1157"/>
                <a:gd name="T51" fmla="*/ 966 h 1332"/>
                <a:gd name="T52" fmla="*/ 1094 w 1157"/>
                <a:gd name="T53" fmla="*/ 724 h 1332"/>
                <a:gd name="T54" fmla="*/ 1094 w 1157"/>
                <a:gd name="T55" fmla="*/ 724 h 1332"/>
                <a:gd name="T56" fmla="*/ 1000 w 1157"/>
                <a:gd name="T57" fmla="*/ 213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7" h="1332">
                  <a:moveTo>
                    <a:pt x="1000" y="213"/>
                  </a:moveTo>
                  <a:lnTo>
                    <a:pt x="1000" y="213"/>
                  </a:lnTo>
                  <a:cubicBezTo>
                    <a:pt x="902" y="91"/>
                    <a:pt x="756" y="4"/>
                    <a:pt x="597" y="1"/>
                  </a:cubicBezTo>
                  <a:lnTo>
                    <a:pt x="597" y="1"/>
                  </a:lnTo>
                  <a:cubicBezTo>
                    <a:pt x="504" y="0"/>
                    <a:pt x="407" y="13"/>
                    <a:pt x="325" y="56"/>
                  </a:cubicBezTo>
                  <a:lnTo>
                    <a:pt x="325" y="56"/>
                  </a:lnTo>
                  <a:cubicBezTo>
                    <a:pt x="253" y="94"/>
                    <a:pt x="190" y="149"/>
                    <a:pt x="139" y="213"/>
                  </a:cubicBezTo>
                  <a:lnTo>
                    <a:pt x="139" y="213"/>
                  </a:lnTo>
                  <a:cubicBezTo>
                    <a:pt x="50" y="321"/>
                    <a:pt x="0" y="463"/>
                    <a:pt x="15" y="603"/>
                  </a:cubicBezTo>
                  <a:lnTo>
                    <a:pt x="15" y="603"/>
                  </a:lnTo>
                  <a:cubicBezTo>
                    <a:pt x="28" y="719"/>
                    <a:pt x="85" y="826"/>
                    <a:pt x="161" y="913"/>
                  </a:cubicBezTo>
                  <a:lnTo>
                    <a:pt x="161" y="913"/>
                  </a:lnTo>
                  <a:cubicBezTo>
                    <a:pt x="235" y="999"/>
                    <a:pt x="343" y="1069"/>
                    <a:pt x="362" y="1189"/>
                  </a:cubicBezTo>
                  <a:lnTo>
                    <a:pt x="362" y="1189"/>
                  </a:lnTo>
                  <a:cubicBezTo>
                    <a:pt x="367" y="1223"/>
                    <a:pt x="354" y="1271"/>
                    <a:pt x="381" y="1298"/>
                  </a:cubicBezTo>
                  <a:lnTo>
                    <a:pt x="381" y="1298"/>
                  </a:lnTo>
                  <a:cubicBezTo>
                    <a:pt x="411" y="1331"/>
                    <a:pt x="462" y="1319"/>
                    <a:pt x="502" y="1319"/>
                  </a:cubicBezTo>
                  <a:lnTo>
                    <a:pt x="502" y="1319"/>
                  </a:lnTo>
                  <a:cubicBezTo>
                    <a:pt x="550" y="1318"/>
                    <a:pt x="597" y="1318"/>
                    <a:pt x="644" y="1318"/>
                  </a:cubicBezTo>
                  <a:lnTo>
                    <a:pt x="644" y="1318"/>
                  </a:lnTo>
                  <a:cubicBezTo>
                    <a:pt x="679" y="1318"/>
                    <a:pt x="733" y="1327"/>
                    <a:pt x="758" y="1298"/>
                  </a:cubicBezTo>
                  <a:lnTo>
                    <a:pt x="758" y="1298"/>
                  </a:lnTo>
                  <a:cubicBezTo>
                    <a:pt x="785" y="1271"/>
                    <a:pt x="772" y="1223"/>
                    <a:pt x="778" y="1189"/>
                  </a:cubicBezTo>
                  <a:lnTo>
                    <a:pt x="778" y="1189"/>
                  </a:lnTo>
                  <a:cubicBezTo>
                    <a:pt x="791" y="1098"/>
                    <a:pt x="862" y="1025"/>
                    <a:pt x="927" y="966"/>
                  </a:cubicBezTo>
                  <a:lnTo>
                    <a:pt x="927" y="966"/>
                  </a:lnTo>
                  <a:cubicBezTo>
                    <a:pt x="1002" y="898"/>
                    <a:pt x="1061" y="820"/>
                    <a:pt x="1094" y="724"/>
                  </a:cubicBezTo>
                  <a:lnTo>
                    <a:pt x="1094" y="724"/>
                  </a:lnTo>
                  <a:cubicBezTo>
                    <a:pt x="1156" y="546"/>
                    <a:pt x="1118" y="358"/>
                    <a:pt x="1000" y="213"/>
                  </a:cubicBezTo>
                </a:path>
              </a:pathLst>
            </a:custGeom>
            <a:solidFill>
              <a:srgbClr val="FFC02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85" name="Freeform 21">
              <a:extLst>
                <a:ext uri="{FF2B5EF4-FFF2-40B4-BE49-F238E27FC236}">
                  <a16:creationId xmlns="" xmlns:a16="http://schemas.microsoft.com/office/drawing/2014/main" id="{3E0DD98C-4C64-964D-846C-D4EF7486F40D}"/>
                </a:ext>
              </a:extLst>
            </p:cNvPr>
            <p:cNvSpPr>
              <a:spLocks noChangeArrowheads="1"/>
            </p:cNvSpPr>
            <p:nvPr/>
          </p:nvSpPr>
          <p:spPr bwMode="auto">
            <a:xfrm>
              <a:off x="5819775" y="3786188"/>
              <a:ext cx="185738" cy="309562"/>
            </a:xfrm>
            <a:custGeom>
              <a:avLst/>
              <a:gdLst>
                <a:gd name="T0" fmla="*/ 226 w 514"/>
                <a:gd name="T1" fmla="*/ 685 h 861"/>
                <a:gd name="T2" fmla="*/ 211 w 514"/>
                <a:gd name="T3" fmla="*/ 399 h 861"/>
                <a:gd name="T4" fmla="*/ 152 w 514"/>
                <a:gd name="T5" fmla="*/ 159 h 861"/>
                <a:gd name="T6" fmla="*/ 108 w 514"/>
                <a:gd name="T7" fmla="*/ 116 h 861"/>
                <a:gd name="T8" fmla="*/ 83 w 514"/>
                <a:gd name="T9" fmla="*/ 262 h 861"/>
                <a:gd name="T10" fmla="*/ 158 w 514"/>
                <a:gd name="T11" fmla="*/ 274 h 861"/>
                <a:gd name="T12" fmla="*/ 320 w 514"/>
                <a:gd name="T13" fmla="*/ 127 h 861"/>
                <a:gd name="T14" fmla="*/ 323 w 514"/>
                <a:gd name="T15" fmla="*/ 51 h 861"/>
                <a:gd name="T16" fmla="*/ 230 w 514"/>
                <a:gd name="T17" fmla="*/ 13 h 861"/>
                <a:gd name="T18" fmla="*/ 204 w 514"/>
                <a:gd name="T19" fmla="*/ 64 h 861"/>
                <a:gd name="T20" fmla="*/ 305 w 514"/>
                <a:gd name="T21" fmla="*/ 258 h 861"/>
                <a:gd name="T22" fmla="*/ 390 w 514"/>
                <a:gd name="T23" fmla="*/ 248 h 861"/>
                <a:gd name="T24" fmla="*/ 505 w 514"/>
                <a:gd name="T25" fmla="*/ 136 h 861"/>
                <a:gd name="T26" fmla="*/ 492 w 514"/>
                <a:gd name="T27" fmla="*/ 65 h 861"/>
                <a:gd name="T28" fmla="*/ 351 w 514"/>
                <a:gd name="T29" fmla="*/ 140 h 861"/>
                <a:gd name="T30" fmla="*/ 305 w 514"/>
                <a:gd name="T31" fmla="*/ 325 h 861"/>
                <a:gd name="T32" fmla="*/ 292 w 514"/>
                <a:gd name="T33" fmla="*/ 847 h 861"/>
                <a:gd name="T34" fmla="*/ 311 w 514"/>
                <a:gd name="T35" fmla="*/ 847 h 861"/>
                <a:gd name="T36" fmla="*/ 321 w 514"/>
                <a:gd name="T37" fmla="*/ 653 h 861"/>
                <a:gd name="T38" fmla="*/ 327 w 514"/>
                <a:gd name="T39" fmla="*/ 468 h 861"/>
                <a:gd name="T40" fmla="*/ 338 w 514"/>
                <a:gd name="T41" fmla="*/ 278 h 861"/>
                <a:gd name="T42" fmla="*/ 400 w 514"/>
                <a:gd name="T43" fmla="*/ 118 h 861"/>
                <a:gd name="T44" fmla="*/ 479 w 514"/>
                <a:gd name="T45" fmla="*/ 123 h 861"/>
                <a:gd name="T46" fmla="*/ 444 w 514"/>
                <a:gd name="T47" fmla="*/ 178 h 861"/>
                <a:gd name="T48" fmla="*/ 342 w 514"/>
                <a:gd name="T49" fmla="*/ 231 h 861"/>
                <a:gd name="T50" fmla="*/ 311 w 514"/>
                <a:gd name="T51" fmla="*/ 229 h 861"/>
                <a:gd name="T52" fmla="*/ 236 w 514"/>
                <a:gd name="T53" fmla="*/ 107 h 861"/>
                <a:gd name="T54" fmla="*/ 232 w 514"/>
                <a:gd name="T55" fmla="*/ 65 h 861"/>
                <a:gd name="T56" fmla="*/ 233 w 514"/>
                <a:gd name="T57" fmla="*/ 59 h 861"/>
                <a:gd name="T58" fmla="*/ 236 w 514"/>
                <a:gd name="T59" fmla="*/ 51 h 861"/>
                <a:gd name="T60" fmla="*/ 267 w 514"/>
                <a:gd name="T61" fmla="*/ 32 h 861"/>
                <a:gd name="T62" fmla="*/ 285 w 514"/>
                <a:gd name="T63" fmla="*/ 41 h 861"/>
                <a:gd name="T64" fmla="*/ 290 w 514"/>
                <a:gd name="T65" fmla="*/ 47 h 861"/>
                <a:gd name="T66" fmla="*/ 295 w 514"/>
                <a:gd name="T67" fmla="*/ 55 h 861"/>
                <a:gd name="T68" fmla="*/ 251 w 514"/>
                <a:gd name="T69" fmla="*/ 207 h 861"/>
                <a:gd name="T70" fmla="*/ 125 w 514"/>
                <a:gd name="T71" fmla="*/ 246 h 861"/>
                <a:gd name="T72" fmla="*/ 65 w 514"/>
                <a:gd name="T73" fmla="*/ 139 h 861"/>
                <a:gd name="T74" fmla="*/ 65 w 514"/>
                <a:gd name="T75" fmla="*/ 139 h 861"/>
                <a:gd name="T76" fmla="*/ 71 w 514"/>
                <a:gd name="T77" fmla="*/ 137 h 861"/>
                <a:gd name="T78" fmla="*/ 74 w 514"/>
                <a:gd name="T79" fmla="*/ 136 h 861"/>
                <a:gd name="T80" fmla="*/ 82 w 514"/>
                <a:gd name="T81" fmla="*/ 136 h 861"/>
                <a:gd name="T82" fmla="*/ 84 w 514"/>
                <a:gd name="T83" fmla="*/ 136 h 861"/>
                <a:gd name="T84" fmla="*/ 96 w 514"/>
                <a:gd name="T85" fmla="*/ 140 h 861"/>
                <a:gd name="T86" fmla="*/ 100 w 514"/>
                <a:gd name="T87" fmla="*/ 143 h 861"/>
                <a:gd name="T88" fmla="*/ 126 w 514"/>
                <a:gd name="T89" fmla="*/ 168 h 861"/>
                <a:gd name="T90" fmla="*/ 159 w 514"/>
                <a:gd name="T91" fmla="*/ 242 h 861"/>
                <a:gd name="T92" fmla="*/ 203 w 514"/>
                <a:gd name="T93" fmla="*/ 647 h 861"/>
                <a:gd name="T94" fmla="*/ 210 w 514"/>
                <a:gd name="T95" fmla="*/ 766 h 861"/>
                <a:gd name="T96" fmla="*/ 216 w 514"/>
                <a:gd name="T97" fmla="*/ 85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4" h="861">
                  <a:moveTo>
                    <a:pt x="229" y="850"/>
                  </a:moveTo>
                  <a:lnTo>
                    <a:pt x="229" y="850"/>
                  </a:lnTo>
                  <a:cubicBezTo>
                    <a:pt x="231" y="795"/>
                    <a:pt x="228" y="740"/>
                    <a:pt x="226" y="685"/>
                  </a:cubicBezTo>
                  <a:lnTo>
                    <a:pt x="226" y="685"/>
                  </a:lnTo>
                  <a:cubicBezTo>
                    <a:pt x="223" y="589"/>
                    <a:pt x="219" y="494"/>
                    <a:pt x="211" y="399"/>
                  </a:cubicBezTo>
                  <a:lnTo>
                    <a:pt x="211" y="399"/>
                  </a:lnTo>
                  <a:cubicBezTo>
                    <a:pt x="207" y="347"/>
                    <a:pt x="202" y="295"/>
                    <a:pt x="187" y="244"/>
                  </a:cubicBezTo>
                  <a:lnTo>
                    <a:pt x="187" y="244"/>
                  </a:lnTo>
                  <a:cubicBezTo>
                    <a:pt x="179" y="214"/>
                    <a:pt x="169" y="185"/>
                    <a:pt x="152" y="159"/>
                  </a:cubicBezTo>
                  <a:lnTo>
                    <a:pt x="152" y="159"/>
                  </a:lnTo>
                  <a:cubicBezTo>
                    <a:pt x="141" y="142"/>
                    <a:pt x="127" y="125"/>
                    <a:pt x="108" y="116"/>
                  </a:cubicBezTo>
                  <a:lnTo>
                    <a:pt x="108" y="116"/>
                  </a:lnTo>
                  <a:cubicBezTo>
                    <a:pt x="76" y="101"/>
                    <a:pt x="36" y="112"/>
                    <a:pt x="22" y="146"/>
                  </a:cubicBezTo>
                  <a:lnTo>
                    <a:pt x="22" y="146"/>
                  </a:lnTo>
                  <a:cubicBezTo>
                    <a:pt x="0" y="193"/>
                    <a:pt x="43" y="242"/>
                    <a:pt x="83" y="262"/>
                  </a:cubicBezTo>
                  <a:lnTo>
                    <a:pt x="83" y="262"/>
                  </a:lnTo>
                  <a:cubicBezTo>
                    <a:pt x="106" y="273"/>
                    <a:pt x="133" y="276"/>
                    <a:pt x="158" y="274"/>
                  </a:cubicBezTo>
                  <a:lnTo>
                    <a:pt x="158" y="274"/>
                  </a:lnTo>
                  <a:cubicBezTo>
                    <a:pt x="185" y="272"/>
                    <a:pt x="212" y="267"/>
                    <a:pt x="236" y="254"/>
                  </a:cubicBezTo>
                  <a:lnTo>
                    <a:pt x="236" y="254"/>
                  </a:lnTo>
                  <a:cubicBezTo>
                    <a:pt x="282" y="229"/>
                    <a:pt x="310" y="177"/>
                    <a:pt x="320" y="127"/>
                  </a:cubicBezTo>
                  <a:lnTo>
                    <a:pt x="320" y="127"/>
                  </a:lnTo>
                  <a:cubicBezTo>
                    <a:pt x="326" y="103"/>
                    <a:pt x="328" y="75"/>
                    <a:pt x="323" y="51"/>
                  </a:cubicBezTo>
                  <a:lnTo>
                    <a:pt x="323" y="51"/>
                  </a:lnTo>
                  <a:cubicBezTo>
                    <a:pt x="319" y="34"/>
                    <a:pt x="304" y="17"/>
                    <a:pt x="288" y="9"/>
                  </a:cubicBezTo>
                  <a:lnTo>
                    <a:pt x="288" y="9"/>
                  </a:lnTo>
                  <a:cubicBezTo>
                    <a:pt x="269" y="1"/>
                    <a:pt x="247" y="0"/>
                    <a:pt x="230" y="13"/>
                  </a:cubicBezTo>
                  <a:lnTo>
                    <a:pt x="230" y="13"/>
                  </a:lnTo>
                  <a:cubicBezTo>
                    <a:pt x="214" y="24"/>
                    <a:pt x="206" y="45"/>
                    <a:pt x="204" y="64"/>
                  </a:cubicBezTo>
                  <a:lnTo>
                    <a:pt x="204" y="64"/>
                  </a:lnTo>
                  <a:cubicBezTo>
                    <a:pt x="201" y="101"/>
                    <a:pt x="211" y="141"/>
                    <a:pt x="226" y="175"/>
                  </a:cubicBezTo>
                  <a:lnTo>
                    <a:pt x="226" y="175"/>
                  </a:lnTo>
                  <a:cubicBezTo>
                    <a:pt x="240" y="209"/>
                    <a:pt x="265" y="248"/>
                    <a:pt x="305" y="258"/>
                  </a:cubicBezTo>
                  <a:lnTo>
                    <a:pt x="305" y="258"/>
                  </a:lnTo>
                  <a:cubicBezTo>
                    <a:pt x="332" y="265"/>
                    <a:pt x="364" y="258"/>
                    <a:pt x="390" y="248"/>
                  </a:cubicBezTo>
                  <a:lnTo>
                    <a:pt x="390" y="248"/>
                  </a:lnTo>
                  <a:cubicBezTo>
                    <a:pt x="417" y="237"/>
                    <a:pt x="441" y="221"/>
                    <a:pt x="461" y="201"/>
                  </a:cubicBezTo>
                  <a:lnTo>
                    <a:pt x="461" y="201"/>
                  </a:lnTo>
                  <a:cubicBezTo>
                    <a:pt x="480" y="182"/>
                    <a:pt x="496" y="160"/>
                    <a:pt x="505" y="136"/>
                  </a:cubicBezTo>
                  <a:lnTo>
                    <a:pt x="505" y="136"/>
                  </a:lnTo>
                  <a:cubicBezTo>
                    <a:pt x="513" y="111"/>
                    <a:pt x="513" y="83"/>
                    <a:pt x="492" y="65"/>
                  </a:cubicBezTo>
                  <a:lnTo>
                    <a:pt x="492" y="65"/>
                  </a:lnTo>
                  <a:cubicBezTo>
                    <a:pt x="468" y="46"/>
                    <a:pt x="435" y="49"/>
                    <a:pt x="411" y="67"/>
                  </a:cubicBezTo>
                  <a:lnTo>
                    <a:pt x="411" y="67"/>
                  </a:lnTo>
                  <a:cubicBezTo>
                    <a:pt x="385" y="84"/>
                    <a:pt x="367" y="113"/>
                    <a:pt x="351" y="140"/>
                  </a:cubicBezTo>
                  <a:lnTo>
                    <a:pt x="351" y="140"/>
                  </a:lnTo>
                  <a:cubicBezTo>
                    <a:pt x="321" y="196"/>
                    <a:pt x="308" y="262"/>
                    <a:pt x="305" y="325"/>
                  </a:cubicBezTo>
                  <a:lnTo>
                    <a:pt x="305" y="325"/>
                  </a:lnTo>
                  <a:cubicBezTo>
                    <a:pt x="297" y="464"/>
                    <a:pt x="294" y="602"/>
                    <a:pt x="291" y="742"/>
                  </a:cubicBezTo>
                  <a:lnTo>
                    <a:pt x="291" y="742"/>
                  </a:lnTo>
                  <a:cubicBezTo>
                    <a:pt x="290" y="777"/>
                    <a:pt x="291" y="811"/>
                    <a:pt x="292" y="847"/>
                  </a:cubicBezTo>
                  <a:lnTo>
                    <a:pt x="292" y="847"/>
                  </a:lnTo>
                  <a:cubicBezTo>
                    <a:pt x="292" y="860"/>
                    <a:pt x="310" y="860"/>
                    <a:pt x="311" y="847"/>
                  </a:cubicBezTo>
                  <a:lnTo>
                    <a:pt x="311" y="847"/>
                  </a:lnTo>
                  <a:cubicBezTo>
                    <a:pt x="313" y="814"/>
                    <a:pt x="317" y="781"/>
                    <a:pt x="318" y="747"/>
                  </a:cubicBezTo>
                  <a:lnTo>
                    <a:pt x="318" y="747"/>
                  </a:lnTo>
                  <a:cubicBezTo>
                    <a:pt x="318" y="716"/>
                    <a:pt x="320" y="684"/>
                    <a:pt x="321" y="653"/>
                  </a:cubicBezTo>
                  <a:lnTo>
                    <a:pt x="321" y="653"/>
                  </a:lnTo>
                  <a:cubicBezTo>
                    <a:pt x="323" y="591"/>
                    <a:pt x="325" y="529"/>
                    <a:pt x="327" y="468"/>
                  </a:cubicBezTo>
                  <a:lnTo>
                    <a:pt x="327" y="468"/>
                  </a:lnTo>
                  <a:cubicBezTo>
                    <a:pt x="329" y="435"/>
                    <a:pt x="329" y="402"/>
                    <a:pt x="331" y="370"/>
                  </a:cubicBezTo>
                  <a:lnTo>
                    <a:pt x="331" y="370"/>
                  </a:lnTo>
                  <a:cubicBezTo>
                    <a:pt x="333" y="339"/>
                    <a:pt x="333" y="308"/>
                    <a:pt x="338" y="278"/>
                  </a:cubicBezTo>
                  <a:lnTo>
                    <a:pt x="338" y="278"/>
                  </a:lnTo>
                  <a:cubicBezTo>
                    <a:pt x="346" y="221"/>
                    <a:pt x="365" y="165"/>
                    <a:pt x="400" y="118"/>
                  </a:cubicBezTo>
                  <a:lnTo>
                    <a:pt x="400" y="118"/>
                  </a:lnTo>
                  <a:cubicBezTo>
                    <a:pt x="414" y="100"/>
                    <a:pt x="434" y="78"/>
                    <a:pt x="459" y="82"/>
                  </a:cubicBezTo>
                  <a:lnTo>
                    <a:pt x="459" y="82"/>
                  </a:lnTo>
                  <a:cubicBezTo>
                    <a:pt x="480" y="85"/>
                    <a:pt x="484" y="104"/>
                    <a:pt x="479" y="123"/>
                  </a:cubicBezTo>
                  <a:lnTo>
                    <a:pt x="479" y="123"/>
                  </a:lnTo>
                  <a:cubicBezTo>
                    <a:pt x="472" y="144"/>
                    <a:pt x="458" y="162"/>
                    <a:pt x="444" y="178"/>
                  </a:cubicBezTo>
                  <a:lnTo>
                    <a:pt x="444" y="178"/>
                  </a:lnTo>
                  <a:cubicBezTo>
                    <a:pt x="426" y="196"/>
                    <a:pt x="406" y="211"/>
                    <a:pt x="383" y="221"/>
                  </a:cubicBezTo>
                  <a:lnTo>
                    <a:pt x="383" y="221"/>
                  </a:lnTo>
                  <a:cubicBezTo>
                    <a:pt x="370" y="226"/>
                    <a:pt x="357" y="229"/>
                    <a:pt x="342" y="231"/>
                  </a:cubicBezTo>
                  <a:lnTo>
                    <a:pt x="342" y="231"/>
                  </a:lnTo>
                  <a:cubicBezTo>
                    <a:pt x="331" y="232"/>
                    <a:pt x="321" y="232"/>
                    <a:pt x="311" y="229"/>
                  </a:cubicBezTo>
                  <a:lnTo>
                    <a:pt x="311" y="229"/>
                  </a:lnTo>
                  <a:cubicBezTo>
                    <a:pt x="297" y="226"/>
                    <a:pt x="286" y="217"/>
                    <a:pt x="276" y="206"/>
                  </a:cubicBezTo>
                  <a:lnTo>
                    <a:pt x="276" y="206"/>
                  </a:lnTo>
                  <a:cubicBezTo>
                    <a:pt x="254" y="179"/>
                    <a:pt x="241" y="142"/>
                    <a:pt x="236" y="107"/>
                  </a:cubicBezTo>
                  <a:lnTo>
                    <a:pt x="236" y="107"/>
                  </a:lnTo>
                  <a:cubicBezTo>
                    <a:pt x="233" y="95"/>
                    <a:pt x="231" y="79"/>
                    <a:pt x="232" y="65"/>
                  </a:cubicBezTo>
                  <a:lnTo>
                    <a:pt x="232" y="65"/>
                  </a:lnTo>
                  <a:cubicBezTo>
                    <a:pt x="232" y="64"/>
                    <a:pt x="233" y="60"/>
                    <a:pt x="233" y="62"/>
                  </a:cubicBezTo>
                  <a:lnTo>
                    <a:pt x="233" y="62"/>
                  </a:lnTo>
                  <a:cubicBezTo>
                    <a:pt x="232" y="64"/>
                    <a:pt x="233" y="60"/>
                    <a:pt x="233" y="59"/>
                  </a:cubicBezTo>
                  <a:lnTo>
                    <a:pt x="233" y="59"/>
                  </a:lnTo>
                  <a:cubicBezTo>
                    <a:pt x="234" y="57"/>
                    <a:pt x="235" y="54"/>
                    <a:pt x="236" y="51"/>
                  </a:cubicBezTo>
                  <a:lnTo>
                    <a:pt x="236" y="51"/>
                  </a:lnTo>
                  <a:cubicBezTo>
                    <a:pt x="239" y="43"/>
                    <a:pt x="244" y="36"/>
                    <a:pt x="251" y="33"/>
                  </a:cubicBezTo>
                  <a:lnTo>
                    <a:pt x="251" y="33"/>
                  </a:lnTo>
                  <a:cubicBezTo>
                    <a:pt x="256" y="30"/>
                    <a:pt x="262" y="30"/>
                    <a:pt x="267" y="32"/>
                  </a:cubicBezTo>
                  <a:lnTo>
                    <a:pt x="267" y="32"/>
                  </a:lnTo>
                  <a:cubicBezTo>
                    <a:pt x="273" y="34"/>
                    <a:pt x="280" y="37"/>
                    <a:pt x="285" y="41"/>
                  </a:cubicBezTo>
                  <a:lnTo>
                    <a:pt x="285" y="41"/>
                  </a:lnTo>
                  <a:cubicBezTo>
                    <a:pt x="285" y="42"/>
                    <a:pt x="287" y="43"/>
                    <a:pt x="288" y="45"/>
                  </a:cubicBezTo>
                  <a:lnTo>
                    <a:pt x="288" y="45"/>
                  </a:lnTo>
                  <a:cubicBezTo>
                    <a:pt x="289" y="46"/>
                    <a:pt x="290" y="47"/>
                    <a:pt x="290" y="47"/>
                  </a:cubicBezTo>
                  <a:lnTo>
                    <a:pt x="290" y="47"/>
                  </a:lnTo>
                  <a:cubicBezTo>
                    <a:pt x="292" y="50"/>
                    <a:pt x="294" y="54"/>
                    <a:pt x="295" y="55"/>
                  </a:cubicBezTo>
                  <a:lnTo>
                    <a:pt x="295" y="55"/>
                  </a:lnTo>
                  <a:cubicBezTo>
                    <a:pt x="297" y="62"/>
                    <a:pt x="297" y="73"/>
                    <a:pt x="297" y="83"/>
                  </a:cubicBezTo>
                  <a:lnTo>
                    <a:pt x="297" y="83"/>
                  </a:lnTo>
                  <a:cubicBezTo>
                    <a:pt x="297" y="127"/>
                    <a:pt x="281" y="174"/>
                    <a:pt x="251" y="207"/>
                  </a:cubicBezTo>
                  <a:lnTo>
                    <a:pt x="251" y="207"/>
                  </a:lnTo>
                  <a:cubicBezTo>
                    <a:pt x="219" y="241"/>
                    <a:pt x="169" y="251"/>
                    <a:pt x="125" y="246"/>
                  </a:cubicBezTo>
                  <a:lnTo>
                    <a:pt x="125" y="246"/>
                  </a:lnTo>
                  <a:cubicBezTo>
                    <a:pt x="88" y="242"/>
                    <a:pt x="43" y="210"/>
                    <a:pt x="43" y="171"/>
                  </a:cubicBezTo>
                  <a:lnTo>
                    <a:pt x="43" y="171"/>
                  </a:lnTo>
                  <a:cubicBezTo>
                    <a:pt x="43" y="157"/>
                    <a:pt x="51" y="145"/>
                    <a:pt x="65" y="139"/>
                  </a:cubicBezTo>
                  <a:lnTo>
                    <a:pt x="65" y="139"/>
                  </a:lnTo>
                  <a:cubicBezTo>
                    <a:pt x="67" y="138"/>
                    <a:pt x="65" y="139"/>
                    <a:pt x="65" y="139"/>
                  </a:cubicBezTo>
                  <a:lnTo>
                    <a:pt x="65" y="139"/>
                  </a:lnTo>
                  <a:cubicBezTo>
                    <a:pt x="65" y="139"/>
                    <a:pt x="66" y="139"/>
                    <a:pt x="67" y="138"/>
                  </a:cubicBezTo>
                  <a:lnTo>
                    <a:pt x="67" y="138"/>
                  </a:lnTo>
                  <a:cubicBezTo>
                    <a:pt x="69" y="138"/>
                    <a:pt x="69" y="137"/>
                    <a:pt x="71" y="137"/>
                  </a:cubicBezTo>
                  <a:lnTo>
                    <a:pt x="71" y="137"/>
                  </a:lnTo>
                  <a:cubicBezTo>
                    <a:pt x="72" y="137"/>
                    <a:pt x="76" y="136"/>
                    <a:pt x="74" y="136"/>
                  </a:cubicBezTo>
                  <a:lnTo>
                    <a:pt x="74" y="136"/>
                  </a:lnTo>
                  <a:cubicBezTo>
                    <a:pt x="72" y="136"/>
                    <a:pt x="77" y="136"/>
                    <a:pt x="78" y="136"/>
                  </a:cubicBezTo>
                  <a:lnTo>
                    <a:pt x="78" y="136"/>
                  </a:lnTo>
                  <a:cubicBezTo>
                    <a:pt x="79" y="136"/>
                    <a:pt x="80" y="136"/>
                    <a:pt x="82" y="136"/>
                  </a:cubicBezTo>
                  <a:lnTo>
                    <a:pt x="82" y="136"/>
                  </a:lnTo>
                  <a:cubicBezTo>
                    <a:pt x="85" y="136"/>
                    <a:pt x="81" y="136"/>
                    <a:pt x="84" y="136"/>
                  </a:cubicBezTo>
                  <a:lnTo>
                    <a:pt x="84" y="136"/>
                  </a:lnTo>
                  <a:cubicBezTo>
                    <a:pt x="87" y="137"/>
                    <a:pt x="90" y="138"/>
                    <a:pt x="93" y="139"/>
                  </a:cubicBezTo>
                  <a:lnTo>
                    <a:pt x="93" y="139"/>
                  </a:lnTo>
                  <a:cubicBezTo>
                    <a:pt x="94" y="139"/>
                    <a:pt x="93" y="139"/>
                    <a:pt x="96" y="140"/>
                  </a:cubicBezTo>
                  <a:lnTo>
                    <a:pt x="96" y="140"/>
                  </a:lnTo>
                  <a:cubicBezTo>
                    <a:pt x="97" y="141"/>
                    <a:pt x="99" y="142"/>
                    <a:pt x="100" y="143"/>
                  </a:cubicBezTo>
                  <a:lnTo>
                    <a:pt x="100" y="143"/>
                  </a:lnTo>
                  <a:cubicBezTo>
                    <a:pt x="104" y="145"/>
                    <a:pt x="106" y="147"/>
                    <a:pt x="110" y="149"/>
                  </a:cubicBezTo>
                  <a:lnTo>
                    <a:pt x="110" y="149"/>
                  </a:lnTo>
                  <a:cubicBezTo>
                    <a:pt x="116" y="155"/>
                    <a:pt x="121" y="161"/>
                    <a:pt x="126" y="168"/>
                  </a:cubicBezTo>
                  <a:lnTo>
                    <a:pt x="126" y="168"/>
                  </a:lnTo>
                  <a:cubicBezTo>
                    <a:pt x="141" y="191"/>
                    <a:pt x="151" y="217"/>
                    <a:pt x="159" y="242"/>
                  </a:cubicBezTo>
                  <a:lnTo>
                    <a:pt x="159" y="242"/>
                  </a:lnTo>
                  <a:cubicBezTo>
                    <a:pt x="174" y="290"/>
                    <a:pt x="179" y="338"/>
                    <a:pt x="184" y="388"/>
                  </a:cubicBezTo>
                  <a:lnTo>
                    <a:pt x="184" y="388"/>
                  </a:lnTo>
                  <a:cubicBezTo>
                    <a:pt x="192" y="474"/>
                    <a:pt x="196" y="560"/>
                    <a:pt x="203" y="647"/>
                  </a:cubicBezTo>
                  <a:lnTo>
                    <a:pt x="203" y="647"/>
                  </a:lnTo>
                  <a:cubicBezTo>
                    <a:pt x="206" y="686"/>
                    <a:pt x="208" y="726"/>
                    <a:pt x="210" y="766"/>
                  </a:cubicBezTo>
                  <a:lnTo>
                    <a:pt x="210" y="766"/>
                  </a:lnTo>
                  <a:cubicBezTo>
                    <a:pt x="212" y="791"/>
                    <a:pt x="213" y="816"/>
                    <a:pt x="215" y="840"/>
                  </a:cubicBezTo>
                  <a:lnTo>
                    <a:pt x="215" y="840"/>
                  </a:lnTo>
                  <a:cubicBezTo>
                    <a:pt x="215" y="843"/>
                    <a:pt x="216" y="847"/>
                    <a:pt x="216" y="850"/>
                  </a:cubicBezTo>
                  <a:lnTo>
                    <a:pt x="216" y="850"/>
                  </a:lnTo>
                  <a:cubicBezTo>
                    <a:pt x="217" y="858"/>
                    <a:pt x="229" y="859"/>
                    <a:pt x="229" y="85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86" name="Freeform 22">
              <a:extLst>
                <a:ext uri="{FF2B5EF4-FFF2-40B4-BE49-F238E27FC236}">
                  <a16:creationId xmlns="" xmlns:a16="http://schemas.microsoft.com/office/drawing/2014/main" id="{00285AC0-AF24-2D4B-83CD-A1C0EAC9A3AB}"/>
                </a:ext>
              </a:extLst>
            </p:cNvPr>
            <p:cNvSpPr>
              <a:spLocks noChangeArrowheads="1"/>
            </p:cNvSpPr>
            <p:nvPr/>
          </p:nvSpPr>
          <p:spPr bwMode="auto">
            <a:xfrm>
              <a:off x="5853113" y="4054475"/>
              <a:ext cx="115887" cy="11113"/>
            </a:xfrm>
            <a:custGeom>
              <a:avLst/>
              <a:gdLst>
                <a:gd name="T0" fmla="*/ 321 w 322"/>
                <a:gd name="T1" fmla="*/ 31 h 32"/>
                <a:gd name="T2" fmla="*/ 0 w 322"/>
                <a:gd name="T3" fmla="*/ 31 h 32"/>
                <a:gd name="T4" fmla="*/ 0 w 322"/>
                <a:gd name="T5" fmla="*/ 0 h 32"/>
                <a:gd name="T6" fmla="*/ 321 w 322"/>
                <a:gd name="T7" fmla="*/ 0 h 32"/>
                <a:gd name="T8" fmla="*/ 321 w 322"/>
                <a:gd name="T9" fmla="*/ 31 h 32"/>
              </a:gdLst>
              <a:ahLst/>
              <a:cxnLst>
                <a:cxn ang="0">
                  <a:pos x="T0" y="T1"/>
                </a:cxn>
                <a:cxn ang="0">
                  <a:pos x="T2" y="T3"/>
                </a:cxn>
                <a:cxn ang="0">
                  <a:pos x="T4" y="T5"/>
                </a:cxn>
                <a:cxn ang="0">
                  <a:pos x="T6" y="T7"/>
                </a:cxn>
                <a:cxn ang="0">
                  <a:pos x="T8" y="T9"/>
                </a:cxn>
              </a:cxnLst>
              <a:rect l="0" t="0" r="r" b="b"/>
              <a:pathLst>
                <a:path w="322" h="32">
                  <a:moveTo>
                    <a:pt x="321" y="31"/>
                  </a:moveTo>
                  <a:lnTo>
                    <a:pt x="0" y="31"/>
                  </a:lnTo>
                  <a:lnTo>
                    <a:pt x="0" y="0"/>
                  </a:lnTo>
                  <a:lnTo>
                    <a:pt x="321" y="0"/>
                  </a:lnTo>
                  <a:lnTo>
                    <a:pt x="321" y="31"/>
                  </a:lnTo>
                </a:path>
              </a:pathLst>
            </a:custGeom>
            <a:solidFill>
              <a:srgbClr val="0082E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87" name="Freeform 23">
              <a:extLst>
                <a:ext uri="{FF2B5EF4-FFF2-40B4-BE49-F238E27FC236}">
                  <a16:creationId xmlns="" xmlns:a16="http://schemas.microsoft.com/office/drawing/2014/main" id="{1F0F197A-7566-FB47-9582-2A9EB8D21057}"/>
                </a:ext>
              </a:extLst>
            </p:cNvPr>
            <p:cNvSpPr>
              <a:spLocks noChangeArrowheads="1"/>
            </p:cNvSpPr>
            <p:nvPr/>
          </p:nvSpPr>
          <p:spPr bwMode="auto">
            <a:xfrm>
              <a:off x="5843588" y="4062413"/>
              <a:ext cx="134937" cy="57150"/>
            </a:xfrm>
            <a:custGeom>
              <a:avLst/>
              <a:gdLst>
                <a:gd name="T0" fmla="*/ 365 w 376"/>
                <a:gd name="T1" fmla="*/ 120 h 160"/>
                <a:gd name="T2" fmla="*/ 365 w 376"/>
                <a:gd name="T3" fmla="*/ 120 h 160"/>
                <a:gd name="T4" fmla="*/ 366 w 376"/>
                <a:gd name="T5" fmla="*/ 96 h 160"/>
                <a:gd name="T6" fmla="*/ 368 w 376"/>
                <a:gd name="T7" fmla="*/ 94 h 160"/>
                <a:gd name="T8" fmla="*/ 368 w 376"/>
                <a:gd name="T9" fmla="*/ 94 h 160"/>
                <a:gd name="T10" fmla="*/ 369 w 376"/>
                <a:gd name="T11" fmla="*/ 70 h 160"/>
                <a:gd name="T12" fmla="*/ 365 w 376"/>
                <a:gd name="T13" fmla="*/ 66 h 160"/>
                <a:gd name="T14" fmla="*/ 365 w 376"/>
                <a:gd name="T15" fmla="*/ 66 h 160"/>
                <a:gd name="T16" fmla="*/ 367 w 376"/>
                <a:gd name="T17" fmla="*/ 42 h 160"/>
                <a:gd name="T18" fmla="*/ 367 w 376"/>
                <a:gd name="T19" fmla="*/ 42 h 160"/>
                <a:gd name="T20" fmla="*/ 369 w 376"/>
                <a:gd name="T21" fmla="*/ 18 h 160"/>
                <a:gd name="T22" fmla="*/ 361 w 376"/>
                <a:gd name="T23" fmla="*/ 7 h 160"/>
                <a:gd name="T24" fmla="*/ 361 w 376"/>
                <a:gd name="T25" fmla="*/ 7 h 160"/>
                <a:gd name="T26" fmla="*/ 347 w 376"/>
                <a:gd name="T27" fmla="*/ 0 h 160"/>
                <a:gd name="T28" fmla="*/ 27 w 376"/>
                <a:gd name="T29" fmla="*/ 0 h 160"/>
                <a:gd name="T30" fmla="*/ 27 w 376"/>
                <a:gd name="T31" fmla="*/ 0 h 160"/>
                <a:gd name="T32" fmla="*/ 14 w 376"/>
                <a:gd name="T33" fmla="*/ 7 h 160"/>
                <a:gd name="T34" fmla="*/ 6 w 376"/>
                <a:gd name="T35" fmla="*/ 18 h 160"/>
                <a:gd name="T36" fmla="*/ 6 w 376"/>
                <a:gd name="T37" fmla="*/ 18 h 160"/>
                <a:gd name="T38" fmla="*/ 7 w 376"/>
                <a:gd name="T39" fmla="*/ 42 h 160"/>
                <a:gd name="T40" fmla="*/ 7 w 376"/>
                <a:gd name="T41" fmla="*/ 42 h 160"/>
                <a:gd name="T42" fmla="*/ 9 w 376"/>
                <a:gd name="T43" fmla="*/ 66 h 160"/>
                <a:gd name="T44" fmla="*/ 6 w 376"/>
                <a:gd name="T45" fmla="*/ 70 h 160"/>
                <a:gd name="T46" fmla="*/ 6 w 376"/>
                <a:gd name="T47" fmla="*/ 70 h 160"/>
                <a:gd name="T48" fmla="*/ 6 w 376"/>
                <a:gd name="T49" fmla="*/ 94 h 160"/>
                <a:gd name="T50" fmla="*/ 8 w 376"/>
                <a:gd name="T51" fmla="*/ 96 h 160"/>
                <a:gd name="T52" fmla="*/ 8 w 376"/>
                <a:gd name="T53" fmla="*/ 96 h 160"/>
                <a:gd name="T54" fmla="*/ 9 w 376"/>
                <a:gd name="T55" fmla="*/ 120 h 160"/>
                <a:gd name="T56" fmla="*/ 6 w 376"/>
                <a:gd name="T57" fmla="*/ 123 h 160"/>
                <a:gd name="T58" fmla="*/ 6 w 376"/>
                <a:gd name="T59" fmla="*/ 123 h 160"/>
                <a:gd name="T60" fmla="*/ 7 w 376"/>
                <a:gd name="T61" fmla="*/ 148 h 160"/>
                <a:gd name="T62" fmla="*/ 9 w 376"/>
                <a:gd name="T63" fmla="*/ 148 h 160"/>
                <a:gd name="T64" fmla="*/ 9 w 376"/>
                <a:gd name="T65" fmla="*/ 148 h 160"/>
                <a:gd name="T66" fmla="*/ 33 w 376"/>
                <a:gd name="T67" fmla="*/ 159 h 160"/>
                <a:gd name="T68" fmla="*/ 342 w 376"/>
                <a:gd name="T69" fmla="*/ 159 h 160"/>
                <a:gd name="T70" fmla="*/ 342 w 376"/>
                <a:gd name="T71" fmla="*/ 159 h 160"/>
                <a:gd name="T72" fmla="*/ 366 w 376"/>
                <a:gd name="T73" fmla="*/ 148 h 160"/>
                <a:gd name="T74" fmla="*/ 367 w 376"/>
                <a:gd name="T75" fmla="*/ 148 h 160"/>
                <a:gd name="T76" fmla="*/ 367 w 376"/>
                <a:gd name="T77" fmla="*/ 148 h 160"/>
                <a:gd name="T78" fmla="*/ 368 w 376"/>
                <a:gd name="T79" fmla="*/ 123 h 160"/>
                <a:gd name="T80" fmla="*/ 365 w 376"/>
                <a:gd name="T81"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6" h="160">
                  <a:moveTo>
                    <a:pt x="365" y="120"/>
                  </a:moveTo>
                  <a:lnTo>
                    <a:pt x="365" y="120"/>
                  </a:lnTo>
                  <a:cubicBezTo>
                    <a:pt x="360" y="113"/>
                    <a:pt x="361" y="102"/>
                    <a:pt x="366" y="96"/>
                  </a:cubicBezTo>
                  <a:lnTo>
                    <a:pt x="368" y="94"/>
                  </a:lnTo>
                  <a:lnTo>
                    <a:pt x="368" y="94"/>
                  </a:lnTo>
                  <a:cubicBezTo>
                    <a:pt x="375" y="88"/>
                    <a:pt x="375" y="77"/>
                    <a:pt x="369" y="70"/>
                  </a:cubicBezTo>
                  <a:lnTo>
                    <a:pt x="365" y="66"/>
                  </a:lnTo>
                  <a:lnTo>
                    <a:pt x="365" y="66"/>
                  </a:lnTo>
                  <a:cubicBezTo>
                    <a:pt x="360" y="59"/>
                    <a:pt x="361" y="48"/>
                    <a:pt x="367" y="42"/>
                  </a:cubicBezTo>
                  <a:lnTo>
                    <a:pt x="367" y="42"/>
                  </a:lnTo>
                  <a:cubicBezTo>
                    <a:pt x="373" y="36"/>
                    <a:pt x="375" y="25"/>
                    <a:pt x="369" y="18"/>
                  </a:cubicBezTo>
                  <a:lnTo>
                    <a:pt x="361" y="7"/>
                  </a:lnTo>
                  <a:lnTo>
                    <a:pt x="361" y="7"/>
                  </a:lnTo>
                  <a:cubicBezTo>
                    <a:pt x="357" y="3"/>
                    <a:pt x="353" y="0"/>
                    <a:pt x="347" y="0"/>
                  </a:cubicBezTo>
                  <a:lnTo>
                    <a:pt x="27" y="0"/>
                  </a:lnTo>
                  <a:lnTo>
                    <a:pt x="27" y="0"/>
                  </a:lnTo>
                  <a:cubicBezTo>
                    <a:pt x="22" y="0"/>
                    <a:pt x="18" y="3"/>
                    <a:pt x="14" y="7"/>
                  </a:cubicBezTo>
                  <a:lnTo>
                    <a:pt x="6" y="18"/>
                  </a:lnTo>
                  <a:lnTo>
                    <a:pt x="6" y="18"/>
                  </a:lnTo>
                  <a:cubicBezTo>
                    <a:pt x="0" y="25"/>
                    <a:pt x="1" y="36"/>
                    <a:pt x="7" y="42"/>
                  </a:cubicBezTo>
                  <a:lnTo>
                    <a:pt x="7" y="42"/>
                  </a:lnTo>
                  <a:cubicBezTo>
                    <a:pt x="14" y="48"/>
                    <a:pt x="14" y="59"/>
                    <a:pt x="9" y="66"/>
                  </a:cubicBezTo>
                  <a:lnTo>
                    <a:pt x="6" y="70"/>
                  </a:lnTo>
                  <a:lnTo>
                    <a:pt x="6" y="70"/>
                  </a:lnTo>
                  <a:cubicBezTo>
                    <a:pt x="0" y="77"/>
                    <a:pt x="1" y="88"/>
                    <a:pt x="6" y="94"/>
                  </a:cubicBezTo>
                  <a:lnTo>
                    <a:pt x="8" y="96"/>
                  </a:lnTo>
                  <a:lnTo>
                    <a:pt x="8" y="96"/>
                  </a:lnTo>
                  <a:cubicBezTo>
                    <a:pt x="14" y="102"/>
                    <a:pt x="14" y="113"/>
                    <a:pt x="9" y="120"/>
                  </a:cubicBezTo>
                  <a:lnTo>
                    <a:pt x="6" y="123"/>
                  </a:lnTo>
                  <a:lnTo>
                    <a:pt x="6" y="123"/>
                  </a:lnTo>
                  <a:cubicBezTo>
                    <a:pt x="1" y="130"/>
                    <a:pt x="1" y="141"/>
                    <a:pt x="7" y="148"/>
                  </a:cubicBezTo>
                  <a:lnTo>
                    <a:pt x="9" y="148"/>
                  </a:lnTo>
                  <a:lnTo>
                    <a:pt x="9" y="148"/>
                  </a:lnTo>
                  <a:cubicBezTo>
                    <a:pt x="15" y="156"/>
                    <a:pt x="24" y="159"/>
                    <a:pt x="33" y="159"/>
                  </a:cubicBezTo>
                  <a:lnTo>
                    <a:pt x="342" y="159"/>
                  </a:lnTo>
                  <a:lnTo>
                    <a:pt x="342" y="159"/>
                  </a:lnTo>
                  <a:cubicBezTo>
                    <a:pt x="350" y="159"/>
                    <a:pt x="359" y="156"/>
                    <a:pt x="366" y="148"/>
                  </a:cubicBezTo>
                  <a:lnTo>
                    <a:pt x="367" y="148"/>
                  </a:lnTo>
                  <a:lnTo>
                    <a:pt x="367" y="148"/>
                  </a:lnTo>
                  <a:cubicBezTo>
                    <a:pt x="373" y="141"/>
                    <a:pt x="375" y="130"/>
                    <a:pt x="368" y="123"/>
                  </a:cubicBezTo>
                  <a:lnTo>
                    <a:pt x="365" y="120"/>
                  </a:lnTo>
                </a:path>
              </a:pathLst>
            </a:custGeom>
            <a:solidFill>
              <a:srgbClr val="92D3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88" name="Freeform 24">
              <a:extLst>
                <a:ext uri="{FF2B5EF4-FFF2-40B4-BE49-F238E27FC236}">
                  <a16:creationId xmlns="" xmlns:a16="http://schemas.microsoft.com/office/drawing/2014/main" id="{2337F941-3471-6B43-AE11-2ABCEA6A65B9}"/>
                </a:ext>
              </a:extLst>
            </p:cNvPr>
            <p:cNvSpPr>
              <a:spLocks noChangeArrowheads="1"/>
            </p:cNvSpPr>
            <p:nvPr/>
          </p:nvSpPr>
          <p:spPr bwMode="auto">
            <a:xfrm>
              <a:off x="1631950" y="3289300"/>
              <a:ext cx="3703638" cy="2620963"/>
            </a:xfrm>
            <a:custGeom>
              <a:avLst/>
              <a:gdLst>
                <a:gd name="T0" fmla="*/ 10086 w 10289"/>
                <a:gd name="T1" fmla="*/ 7280 h 7281"/>
                <a:gd name="T2" fmla="*/ 202 w 10289"/>
                <a:gd name="T3" fmla="*/ 7280 h 7281"/>
                <a:gd name="T4" fmla="*/ 202 w 10289"/>
                <a:gd name="T5" fmla="*/ 7280 h 7281"/>
                <a:gd name="T6" fmla="*/ 0 w 10289"/>
                <a:gd name="T7" fmla="*/ 7077 h 7281"/>
                <a:gd name="T8" fmla="*/ 0 w 10289"/>
                <a:gd name="T9" fmla="*/ 202 h 7281"/>
                <a:gd name="T10" fmla="*/ 0 w 10289"/>
                <a:gd name="T11" fmla="*/ 202 h 7281"/>
                <a:gd name="T12" fmla="*/ 202 w 10289"/>
                <a:gd name="T13" fmla="*/ 0 h 7281"/>
                <a:gd name="T14" fmla="*/ 10086 w 10289"/>
                <a:gd name="T15" fmla="*/ 0 h 7281"/>
                <a:gd name="T16" fmla="*/ 10086 w 10289"/>
                <a:gd name="T17" fmla="*/ 0 h 7281"/>
                <a:gd name="T18" fmla="*/ 10288 w 10289"/>
                <a:gd name="T19" fmla="*/ 202 h 7281"/>
                <a:gd name="T20" fmla="*/ 10288 w 10289"/>
                <a:gd name="T21" fmla="*/ 7077 h 7281"/>
                <a:gd name="T22" fmla="*/ 10288 w 10289"/>
                <a:gd name="T23" fmla="*/ 7077 h 7281"/>
                <a:gd name="T24" fmla="*/ 10086 w 10289"/>
                <a:gd name="T25" fmla="*/ 7280 h 7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89" h="7281">
                  <a:moveTo>
                    <a:pt x="10086" y="7280"/>
                  </a:moveTo>
                  <a:lnTo>
                    <a:pt x="202" y="7280"/>
                  </a:lnTo>
                  <a:lnTo>
                    <a:pt x="202" y="7280"/>
                  </a:lnTo>
                  <a:cubicBezTo>
                    <a:pt x="90" y="7280"/>
                    <a:pt x="0" y="7189"/>
                    <a:pt x="0" y="7077"/>
                  </a:cubicBezTo>
                  <a:lnTo>
                    <a:pt x="0" y="202"/>
                  </a:lnTo>
                  <a:lnTo>
                    <a:pt x="0" y="202"/>
                  </a:lnTo>
                  <a:cubicBezTo>
                    <a:pt x="0" y="91"/>
                    <a:pt x="90" y="0"/>
                    <a:pt x="202" y="0"/>
                  </a:cubicBezTo>
                  <a:lnTo>
                    <a:pt x="10086" y="0"/>
                  </a:lnTo>
                  <a:lnTo>
                    <a:pt x="10086" y="0"/>
                  </a:lnTo>
                  <a:cubicBezTo>
                    <a:pt x="10198" y="0"/>
                    <a:pt x="10288" y="91"/>
                    <a:pt x="10288" y="202"/>
                  </a:cubicBezTo>
                  <a:lnTo>
                    <a:pt x="10288" y="7077"/>
                  </a:lnTo>
                  <a:lnTo>
                    <a:pt x="10288" y="7077"/>
                  </a:lnTo>
                  <a:cubicBezTo>
                    <a:pt x="10288" y="7189"/>
                    <a:pt x="10198" y="7280"/>
                    <a:pt x="10086" y="7280"/>
                  </a:cubicBezTo>
                </a:path>
              </a:pathLst>
            </a:custGeom>
            <a:solidFill>
              <a:schemeClr val="accent1"/>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89" name="Freeform 25">
              <a:extLst>
                <a:ext uri="{FF2B5EF4-FFF2-40B4-BE49-F238E27FC236}">
                  <a16:creationId xmlns="" xmlns:a16="http://schemas.microsoft.com/office/drawing/2014/main" id="{6AA4C5F8-BE00-FA43-802B-53C15624BEFA}"/>
                </a:ext>
              </a:extLst>
            </p:cNvPr>
            <p:cNvSpPr>
              <a:spLocks noChangeArrowheads="1"/>
            </p:cNvSpPr>
            <p:nvPr/>
          </p:nvSpPr>
          <p:spPr bwMode="auto">
            <a:xfrm>
              <a:off x="1757363" y="3546475"/>
              <a:ext cx="3452812" cy="2278063"/>
            </a:xfrm>
            <a:custGeom>
              <a:avLst/>
              <a:gdLst>
                <a:gd name="T0" fmla="*/ 9502 w 9590"/>
                <a:gd name="T1" fmla="*/ 6326 h 6327"/>
                <a:gd name="T2" fmla="*/ 88 w 9590"/>
                <a:gd name="T3" fmla="*/ 6326 h 6327"/>
                <a:gd name="T4" fmla="*/ 88 w 9590"/>
                <a:gd name="T5" fmla="*/ 6326 h 6327"/>
                <a:gd name="T6" fmla="*/ 0 w 9590"/>
                <a:gd name="T7" fmla="*/ 6238 h 6327"/>
                <a:gd name="T8" fmla="*/ 0 w 9590"/>
                <a:gd name="T9" fmla="*/ 88 h 6327"/>
                <a:gd name="T10" fmla="*/ 0 w 9590"/>
                <a:gd name="T11" fmla="*/ 88 h 6327"/>
                <a:gd name="T12" fmla="*/ 88 w 9590"/>
                <a:gd name="T13" fmla="*/ 0 h 6327"/>
                <a:gd name="T14" fmla="*/ 9502 w 9590"/>
                <a:gd name="T15" fmla="*/ 0 h 6327"/>
                <a:gd name="T16" fmla="*/ 9502 w 9590"/>
                <a:gd name="T17" fmla="*/ 0 h 6327"/>
                <a:gd name="T18" fmla="*/ 9589 w 9590"/>
                <a:gd name="T19" fmla="*/ 88 h 6327"/>
                <a:gd name="T20" fmla="*/ 9589 w 9590"/>
                <a:gd name="T21" fmla="*/ 6238 h 6327"/>
                <a:gd name="T22" fmla="*/ 9589 w 9590"/>
                <a:gd name="T23" fmla="*/ 6238 h 6327"/>
                <a:gd name="T24" fmla="*/ 9502 w 9590"/>
                <a:gd name="T25" fmla="*/ 6326 h 6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90" h="6327">
                  <a:moveTo>
                    <a:pt x="9502" y="6326"/>
                  </a:moveTo>
                  <a:lnTo>
                    <a:pt x="88" y="6326"/>
                  </a:lnTo>
                  <a:lnTo>
                    <a:pt x="88" y="6326"/>
                  </a:lnTo>
                  <a:cubicBezTo>
                    <a:pt x="40" y="6326"/>
                    <a:pt x="0" y="6286"/>
                    <a:pt x="0" y="6238"/>
                  </a:cubicBezTo>
                  <a:lnTo>
                    <a:pt x="0" y="88"/>
                  </a:lnTo>
                  <a:lnTo>
                    <a:pt x="0" y="88"/>
                  </a:lnTo>
                  <a:cubicBezTo>
                    <a:pt x="0" y="40"/>
                    <a:pt x="40" y="0"/>
                    <a:pt x="88" y="0"/>
                  </a:cubicBezTo>
                  <a:lnTo>
                    <a:pt x="9502" y="0"/>
                  </a:lnTo>
                  <a:lnTo>
                    <a:pt x="9502" y="0"/>
                  </a:lnTo>
                  <a:cubicBezTo>
                    <a:pt x="9550" y="0"/>
                    <a:pt x="9589" y="40"/>
                    <a:pt x="9589" y="88"/>
                  </a:cubicBezTo>
                  <a:lnTo>
                    <a:pt x="9589" y="6238"/>
                  </a:lnTo>
                  <a:lnTo>
                    <a:pt x="9589" y="6238"/>
                  </a:lnTo>
                  <a:cubicBezTo>
                    <a:pt x="9589" y="6286"/>
                    <a:pt x="9550" y="6326"/>
                    <a:pt x="9502" y="6326"/>
                  </a:cubicBezTo>
                </a:path>
              </a:pathLst>
            </a:custGeom>
            <a:solidFill>
              <a:srgbClr val="FFFFFF"/>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0" name="Line 26">
              <a:extLst>
                <a:ext uri="{FF2B5EF4-FFF2-40B4-BE49-F238E27FC236}">
                  <a16:creationId xmlns="" xmlns:a16="http://schemas.microsoft.com/office/drawing/2014/main" id="{C3B49AFC-C715-B743-B3F2-8E181315BEB0}"/>
                </a:ext>
              </a:extLst>
            </p:cNvPr>
            <p:cNvSpPr>
              <a:spLocks noChangeShapeType="1"/>
            </p:cNvSpPr>
            <p:nvPr/>
          </p:nvSpPr>
          <p:spPr bwMode="auto">
            <a:xfrm>
              <a:off x="1757363" y="3417888"/>
              <a:ext cx="2060575" cy="1587"/>
            </a:xfrm>
            <a:prstGeom prst="line">
              <a:avLst/>
            </a:prstGeom>
            <a:noFill/>
            <a:ln w="3384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1" name="Freeform 27">
              <a:extLst>
                <a:ext uri="{FF2B5EF4-FFF2-40B4-BE49-F238E27FC236}">
                  <a16:creationId xmlns="" xmlns:a16="http://schemas.microsoft.com/office/drawing/2014/main" id="{D8A92376-16DA-964C-B72F-D996930295F8}"/>
                </a:ext>
              </a:extLst>
            </p:cNvPr>
            <p:cNvSpPr>
              <a:spLocks noChangeArrowheads="1"/>
            </p:cNvSpPr>
            <p:nvPr/>
          </p:nvSpPr>
          <p:spPr bwMode="auto">
            <a:xfrm>
              <a:off x="4537075" y="3368675"/>
              <a:ext cx="100013" cy="100013"/>
            </a:xfrm>
            <a:custGeom>
              <a:avLst/>
              <a:gdLst>
                <a:gd name="T0" fmla="*/ 276 w 277"/>
                <a:gd name="T1" fmla="*/ 137 h 277"/>
                <a:gd name="T2" fmla="*/ 276 w 277"/>
                <a:gd name="T3" fmla="*/ 137 h 277"/>
                <a:gd name="T4" fmla="*/ 139 w 277"/>
                <a:gd name="T5" fmla="*/ 276 h 277"/>
                <a:gd name="T6" fmla="*/ 139 w 277"/>
                <a:gd name="T7" fmla="*/ 276 h 277"/>
                <a:gd name="T8" fmla="*/ 0 w 277"/>
                <a:gd name="T9" fmla="*/ 137 h 277"/>
                <a:gd name="T10" fmla="*/ 0 w 277"/>
                <a:gd name="T11" fmla="*/ 137 h 277"/>
                <a:gd name="T12" fmla="*/ 139 w 277"/>
                <a:gd name="T13" fmla="*/ 0 h 277"/>
                <a:gd name="T14" fmla="*/ 139 w 277"/>
                <a:gd name="T15" fmla="*/ 0 h 277"/>
                <a:gd name="T16" fmla="*/ 276 w 277"/>
                <a:gd name="T17"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77">
                  <a:moveTo>
                    <a:pt x="276" y="137"/>
                  </a:moveTo>
                  <a:lnTo>
                    <a:pt x="276" y="137"/>
                  </a:lnTo>
                  <a:cubicBezTo>
                    <a:pt x="276" y="214"/>
                    <a:pt x="214" y="276"/>
                    <a:pt x="139" y="276"/>
                  </a:cubicBezTo>
                  <a:lnTo>
                    <a:pt x="139" y="276"/>
                  </a:lnTo>
                  <a:cubicBezTo>
                    <a:pt x="62" y="276"/>
                    <a:pt x="0" y="214"/>
                    <a:pt x="0" y="137"/>
                  </a:cubicBezTo>
                  <a:lnTo>
                    <a:pt x="0" y="137"/>
                  </a:lnTo>
                  <a:cubicBezTo>
                    <a:pt x="0" y="62"/>
                    <a:pt x="62" y="0"/>
                    <a:pt x="139" y="0"/>
                  </a:cubicBezTo>
                  <a:lnTo>
                    <a:pt x="139" y="0"/>
                  </a:lnTo>
                  <a:cubicBezTo>
                    <a:pt x="214" y="0"/>
                    <a:pt x="276" y="62"/>
                    <a:pt x="276" y="1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2" name="Freeform 28">
              <a:extLst>
                <a:ext uri="{FF2B5EF4-FFF2-40B4-BE49-F238E27FC236}">
                  <a16:creationId xmlns="" xmlns:a16="http://schemas.microsoft.com/office/drawing/2014/main" id="{D8695122-3139-0747-B967-338235EA1C73}"/>
                </a:ext>
              </a:extLst>
            </p:cNvPr>
            <p:cNvSpPr>
              <a:spLocks noChangeArrowheads="1"/>
            </p:cNvSpPr>
            <p:nvPr/>
          </p:nvSpPr>
          <p:spPr bwMode="auto">
            <a:xfrm>
              <a:off x="4727575" y="3368675"/>
              <a:ext cx="98425" cy="100013"/>
            </a:xfrm>
            <a:custGeom>
              <a:avLst/>
              <a:gdLst>
                <a:gd name="T0" fmla="*/ 274 w 275"/>
                <a:gd name="T1" fmla="*/ 137 h 277"/>
                <a:gd name="T2" fmla="*/ 274 w 275"/>
                <a:gd name="T3" fmla="*/ 137 h 277"/>
                <a:gd name="T4" fmla="*/ 137 w 275"/>
                <a:gd name="T5" fmla="*/ 276 h 277"/>
                <a:gd name="T6" fmla="*/ 137 w 275"/>
                <a:gd name="T7" fmla="*/ 276 h 277"/>
                <a:gd name="T8" fmla="*/ 0 w 275"/>
                <a:gd name="T9" fmla="*/ 137 h 277"/>
                <a:gd name="T10" fmla="*/ 0 w 275"/>
                <a:gd name="T11" fmla="*/ 137 h 277"/>
                <a:gd name="T12" fmla="*/ 137 w 275"/>
                <a:gd name="T13" fmla="*/ 0 h 277"/>
                <a:gd name="T14" fmla="*/ 137 w 275"/>
                <a:gd name="T15" fmla="*/ 0 h 277"/>
                <a:gd name="T16" fmla="*/ 274 w 275"/>
                <a:gd name="T17"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277">
                  <a:moveTo>
                    <a:pt x="274" y="137"/>
                  </a:moveTo>
                  <a:lnTo>
                    <a:pt x="274" y="137"/>
                  </a:lnTo>
                  <a:cubicBezTo>
                    <a:pt x="274" y="214"/>
                    <a:pt x="213" y="276"/>
                    <a:pt x="137" y="276"/>
                  </a:cubicBezTo>
                  <a:lnTo>
                    <a:pt x="137" y="276"/>
                  </a:lnTo>
                  <a:cubicBezTo>
                    <a:pt x="60" y="276"/>
                    <a:pt x="0" y="214"/>
                    <a:pt x="0" y="137"/>
                  </a:cubicBezTo>
                  <a:lnTo>
                    <a:pt x="0" y="137"/>
                  </a:lnTo>
                  <a:cubicBezTo>
                    <a:pt x="0" y="62"/>
                    <a:pt x="60" y="0"/>
                    <a:pt x="137" y="0"/>
                  </a:cubicBezTo>
                  <a:lnTo>
                    <a:pt x="137" y="0"/>
                  </a:lnTo>
                  <a:cubicBezTo>
                    <a:pt x="213" y="0"/>
                    <a:pt x="274" y="62"/>
                    <a:pt x="274" y="1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3" name="Freeform 29">
              <a:extLst>
                <a:ext uri="{FF2B5EF4-FFF2-40B4-BE49-F238E27FC236}">
                  <a16:creationId xmlns="" xmlns:a16="http://schemas.microsoft.com/office/drawing/2014/main" id="{FA4DD998-6983-8F41-B2C6-F5BCB41B7DA6}"/>
                </a:ext>
              </a:extLst>
            </p:cNvPr>
            <p:cNvSpPr>
              <a:spLocks noChangeArrowheads="1"/>
            </p:cNvSpPr>
            <p:nvPr/>
          </p:nvSpPr>
          <p:spPr bwMode="auto">
            <a:xfrm>
              <a:off x="4916488" y="3368675"/>
              <a:ext cx="100012" cy="100013"/>
            </a:xfrm>
            <a:custGeom>
              <a:avLst/>
              <a:gdLst>
                <a:gd name="T0" fmla="*/ 276 w 277"/>
                <a:gd name="T1" fmla="*/ 137 h 277"/>
                <a:gd name="T2" fmla="*/ 276 w 277"/>
                <a:gd name="T3" fmla="*/ 137 h 277"/>
                <a:gd name="T4" fmla="*/ 138 w 277"/>
                <a:gd name="T5" fmla="*/ 276 h 277"/>
                <a:gd name="T6" fmla="*/ 138 w 277"/>
                <a:gd name="T7" fmla="*/ 276 h 277"/>
                <a:gd name="T8" fmla="*/ 0 w 277"/>
                <a:gd name="T9" fmla="*/ 137 h 277"/>
                <a:gd name="T10" fmla="*/ 0 w 277"/>
                <a:gd name="T11" fmla="*/ 137 h 277"/>
                <a:gd name="T12" fmla="*/ 138 w 277"/>
                <a:gd name="T13" fmla="*/ 0 h 277"/>
                <a:gd name="T14" fmla="*/ 138 w 277"/>
                <a:gd name="T15" fmla="*/ 0 h 277"/>
                <a:gd name="T16" fmla="*/ 276 w 277"/>
                <a:gd name="T17"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77">
                  <a:moveTo>
                    <a:pt x="276" y="137"/>
                  </a:moveTo>
                  <a:lnTo>
                    <a:pt x="276" y="137"/>
                  </a:lnTo>
                  <a:cubicBezTo>
                    <a:pt x="276" y="214"/>
                    <a:pt x="214" y="276"/>
                    <a:pt x="138" y="276"/>
                  </a:cubicBezTo>
                  <a:lnTo>
                    <a:pt x="138" y="276"/>
                  </a:lnTo>
                  <a:cubicBezTo>
                    <a:pt x="62" y="276"/>
                    <a:pt x="0" y="214"/>
                    <a:pt x="0" y="137"/>
                  </a:cubicBezTo>
                  <a:lnTo>
                    <a:pt x="0" y="137"/>
                  </a:lnTo>
                  <a:cubicBezTo>
                    <a:pt x="0" y="62"/>
                    <a:pt x="62" y="0"/>
                    <a:pt x="138" y="0"/>
                  </a:cubicBezTo>
                  <a:lnTo>
                    <a:pt x="138" y="0"/>
                  </a:lnTo>
                  <a:cubicBezTo>
                    <a:pt x="214" y="0"/>
                    <a:pt x="276" y="62"/>
                    <a:pt x="276" y="1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4" name="Freeform 30">
              <a:extLst>
                <a:ext uri="{FF2B5EF4-FFF2-40B4-BE49-F238E27FC236}">
                  <a16:creationId xmlns="" xmlns:a16="http://schemas.microsoft.com/office/drawing/2014/main" id="{01619E92-E8F8-EE43-8082-ADE7052A5C44}"/>
                </a:ext>
              </a:extLst>
            </p:cNvPr>
            <p:cNvSpPr>
              <a:spLocks noChangeArrowheads="1"/>
            </p:cNvSpPr>
            <p:nvPr/>
          </p:nvSpPr>
          <p:spPr bwMode="auto">
            <a:xfrm>
              <a:off x="2787650" y="3629025"/>
              <a:ext cx="2271713" cy="2005013"/>
            </a:xfrm>
            <a:custGeom>
              <a:avLst/>
              <a:gdLst>
                <a:gd name="T0" fmla="*/ 6238 w 6311"/>
                <a:gd name="T1" fmla="*/ 5570 h 5571"/>
                <a:gd name="T2" fmla="*/ 73 w 6311"/>
                <a:gd name="T3" fmla="*/ 5570 h 5571"/>
                <a:gd name="T4" fmla="*/ 73 w 6311"/>
                <a:gd name="T5" fmla="*/ 5570 h 5571"/>
                <a:gd name="T6" fmla="*/ 0 w 6311"/>
                <a:gd name="T7" fmla="*/ 5498 h 5571"/>
                <a:gd name="T8" fmla="*/ 0 w 6311"/>
                <a:gd name="T9" fmla="*/ 72 h 5571"/>
                <a:gd name="T10" fmla="*/ 0 w 6311"/>
                <a:gd name="T11" fmla="*/ 72 h 5571"/>
                <a:gd name="T12" fmla="*/ 73 w 6311"/>
                <a:gd name="T13" fmla="*/ 0 h 5571"/>
                <a:gd name="T14" fmla="*/ 6238 w 6311"/>
                <a:gd name="T15" fmla="*/ 0 h 5571"/>
                <a:gd name="T16" fmla="*/ 6238 w 6311"/>
                <a:gd name="T17" fmla="*/ 0 h 5571"/>
                <a:gd name="T18" fmla="*/ 6310 w 6311"/>
                <a:gd name="T19" fmla="*/ 72 h 5571"/>
                <a:gd name="T20" fmla="*/ 6310 w 6311"/>
                <a:gd name="T21" fmla="*/ 5498 h 5571"/>
                <a:gd name="T22" fmla="*/ 6310 w 6311"/>
                <a:gd name="T23" fmla="*/ 5498 h 5571"/>
                <a:gd name="T24" fmla="*/ 6238 w 6311"/>
                <a:gd name="T25" fmla="*/ 5570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11" h="5571">
                  <a:moveTo>
                    <a:pt x="6238" y="5570"/>
                  </a:moveTo>
                  <a:lnTo>
                    <a:pt x="73" y="5570"/>
                  </a:lnTo>
                  <a:lnTo>
                    <a:pt x="73" y="5570"/>
                  </a:lnTo>
                  <a:cubicBezTo>
                    <a:pt x="32" y="5570"/>
                    <a:pt x="0" y="5538"/>
                    <a:pt x="0" y="5498"/>
                  </a:cubicBezTo>
                  <a:lnTo>
                    <a:pt x="0" y="72"/>
                  </a:lnTo>
                  <a:lnTo>
                    <a:pt x="0" y="72"/>
                  </a:lnTo>
                  <a:cubicBezTo>
                    <a:pt x="0" y="32"/>
                    <a:pt x="32" y="0"/>
                    <a:pt x="73" y="0"/>
                  </a:cubicBezTo>
                  <a:lnTo>
                    <a:pt x="6238" y="0"/>
                  </a:lnTo>
                  <a:lnTo>
                    <a:pt x="6238" y="0"/>
                  </a:lnTo>
                  <a:cubicBezTo>
                    <a:pt x="6278" y="0"/>
                    <a:pt x="6310" y="32"/>
                    <a:pt x="6310" y="72"/>
                  </a:cubicBezTo>
                  <a:lnTo>
                    <a:pt x="6310" y="5498"/>
                  </a:lnTo>
                  <a:lnTo>
                    <a:pt x="6310" y="5498"/>
                  </a:lnTo>
                  <a:cubicBezTo>
                    <a:pt x="6310" y="5538"/>
                    <a:pt x="6278" y="5570"/>
                    <a:pt x="6238" y="5570"/>
                  </a:cubicBezTo>
                </a:path>
              </a:pathLst>
            </a:custGeom>
            <a:solidFill>
              <a:schemeClr val="accent4"/>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5" name="Freeform 31">
              <a:extLst>
                <a:ext uri="{FF2B5EF4-FFF2-40B4-BE49-F238E27FC236}">
                  <a16:creationId xmlns="" xmlns:a16="http://schemas.microsoft.com/office/drawing/2014/main" id="{DE779309-5657-CB41-B03C-7A4286E25191}"/>
                </a:ext>
              </a:extLst>
            </p:cNvPr>
            <p:cNvSpPr>
              <a:spLocks noChangeArrowheads="1"/>
            </p:cNvSpPr>
            <p:nvPr/>
          </p:nvSpPr>
          <p:spPr bwMode="auto">
            <a:xfrm>
              <a:off x="1905000" y="3629025"/>
              <a:ext cx="773113" cy="2005013"/>
            </a:xfrm>
            <a:custGeom>
              <a:avLst/>
              <a:gdLst>
                <a:gd name="T0" fmla="*/ 2015 w 2146"/>
                <a:gd name="T1" fmla="*/ 5570 h 5571"/>
                <a:gd name="T2" fmla="*/ 129 w 2146"/>
                <a:gd name="T3" fmla="*/ 5570 h 5571"/>
                <a:gd name="T4" fmla="*/ 129 w 2146"/>
                <a:gd name="T5" fmla="*/ 5570 h 5571"/>
                <a:gd name="T6" fmla="*/ 0 w 2146"/>
                <a:gd name="T7" fmla="*/ 5440 h 5571"/>
                <a:gd name="T8" fmla="*/ 0 w 2146"/>
                <a:gd name="T9" fmla="*/ 129 h 5571"/>
                <a:gd name="T10" fmla="*/ 0 w 2146"/>
                <a:gd name="T11" fmla="*/ 129 h 5571"/>
                <a:gd name="T12" fmla="*/ 129 w 2146"/>
                <a:gd name="T13" fmla="*/ 0 h 5571"/>
                <a:gd name="T14" fmla="*/ 2015 w 2146"/>
                <a:gd name="T15" fmla="*/ 0 h 5571"/>
                <a:gd name="T16" fmla="*/ 2015 w 2146"/>
                <a:gd name="T17" fmla="*/ 0 h 5571"/>
                <a:gd name="T18" fmla="*/ 2145 w 2146"/>
                <a:gd name="T19" fmla="*/ 129 h 5571"/>
                <a:gd name="T20" fmla="*/ 2145 w 2146"/>
                <a:gd name="T21" fmla="*/ 5440 h 5571"/>
                <a:gd name="T22" fmla="*/ 2145 w 2146"/>
                <a:gd name="T23" fmla="*/ 5440 h 5571"/>
                <a:gd name="T24" fmla="*/ 2015 w 2146"/>
                <a:gd name="T25" fmla="*/ 5570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6" h="5571">
                  <a:moveTo>
                    <a:pt x="2015" y="5570"/>
                  </a:moveTo>
                  <a:lnTo>
                    <a:pt x="129" y="5570"/>
                  </a:lnTo>
                  <a:lnTo>
                    <a:pt x="129" y="5570"/>
                  </a:lnTo>
                  <a:cubicBezTo>
                    <a:pt x="58" y="5570"/>
                    <a:pt x="0" y="5512"/>
                    <a:pt x="0" y="5440"/>
                  </a:cubicBezTo>
                  <a:lnTo>
                    <a:pt x="0" y="129"/>
                  </a:lnTo>
                  <a:lnTo>
                    <a:pt x="0" y="129"/>
                  </a:lnTo>
                  <a:cubicBezTo>
                    <a:pt x="0" y="58"/>
                    <a:pt x="58" y="0"/>
                    <a:pt x="129" y="0"/>
                  </a:cubicBezTo>
                  <a:lnTo>
                    <a:pt x="2015" y="0"/>
                  </a:lnTo>
                  <a:lnTo>
                    <a:pt x="2015" y="0"/>
                  </a:lnTo>
                  <a:cubicBezTo>
                    <a:pt x="2087" y="0"/>
                    <a:pt x="2145" y="58"/>
                    <a:pt x="2145" y="129"/>
                  </a:cubicBezTo>
                  <a:lnTo>
                    <a:pt x="2145" y="5440"/>
                  </a:lnTo>
                  <a:lnTo>
                    <a:pt x="2145" y="5440"/>
                  </a:lnTo>
                  <a:cubicBezTo>
                    <a:pt x="2145" y="5512"/>
                    <a:pt x="2087" y="5570"/>
                    <a:pt x="2015" y="5570"/>
                  </a:cubicBezTo>
                </a:path>
              </a:pathLst>
            </a:custGeom>
            <a:solidFill>
              <a:schemeClr val="accent4"/>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6" name="Freeform 32">
              <a:extLst>
                <a:ext uri="{FF2B5EF4-FFF2-40B4-BE49-F238E27FC236}">
                  <a16:creationId xmlns="" xmlns:a16="http://schemas.microsoft.com/office/drawing/2014/main" id="{A2294D05-A350-8647-A28A-D116CF7FDFA8}"/>
                </a:ext>
              </a:extLst>
            </p:cNvPr>
            <p:cNvSpPr>
              <a:spLocks noChangeArrowheads="1"/>
            </p:cNvSpPr>
            <p:nvPr/>
          </p:nvSpPr>
          <p:spPr bwMode="auto">
            <a:xfrm>
              <a:off x="2946400" y="4418013"/>
              <a:ext cx="1476375" cy="295275"/>
            </a:xfrm>
            <a:custGeom>
              <a:avLst/>
              <a:gdLst>
                <a:gd name="T0" fmla="*/ 4011 w 4101"/>
                <a:gd name="T1" fmla="*/ 821 h 822"/>
                <a:gd name="T2" fmla="*/ 88 w 4101"/>
                <a:gd name="T3" fmla="*/ 821 h 822"/>
                <a:gd name="T4" fmla="*/ 88 w 4101"/>
                <a:gd name="T5" fmla="*/ 821 h 822"/>
                <a:gd name="T6" fmla="*/ 0 w 4101"/>
                <a:gd name="T7" fmla="*/ 732 h 822"/>
                <a:gd name="T8" fmla="*/ 0 w 4101"/>
                <a:gd name="T9" fmla="*/ 89 h 822"/>
                <a:gd name="T10" fmla="*/ 0 w 4101"/>
                <a:gd name="T11" fmla="*/ 89 h 822"/>
                <a:gd name="T12" fmla="*/ 88 w 4101"/>
                <a:gd name="T13" fmla="*/ 0 h 822"/>
                <a:gd name="T14" fmla="*/ 4011 w 4101"/>
                <a:gd name="T15" fmla="*/ 0 h 822"/>
                <a:gd name="T16" fmla="*/ 4011 w 4101"/>
                <a:gd name="T17" fmla="*/ 0 h 822"/>
                <a:gd name="T18" fmla="*/ 4100 w 4101"/>
                <a:gd name="T19" fmla="*/ 89 h 822"/>
                <a:gd name="T20" fmla="*/ 4100 w 4101"/>
                <a:gd name="T21" fmla="*/ 732 h 822"/>
                <a:gd name="T22" fmla="*/ 4100 w 4101"/>
                <a:gd name="T23" fmla="*/ 732 h 822"/>
                <a:gd name="T24" fmla="*/ 4011 w 4101"/>
                <a:gd name="T25" fmla="*/ 82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01" h="822">
                  <a:moveTo>
                    <a:pt x="4011" y="821"/>
                  </a:moveTo>
                  <a:lnTo>
                    <a:pt x="88" y="821"/>
                  </a:lnTo>
                  <a:lnTo>
                    <a:pt x="88" y="821"/>
                  </a:lnTo>
                  <a:cubicBezTo>
                    <a:pt x="39" y="821"/>
                    <a:pt x="0" y="781"/>
                    <a:pt x="0" y="732"/>
                  </a:cubicBezTo>
                  <a:lnTo>
                    <a:pt x="0" y="89"/>
                  </a:lnTo>
                  <a:lnTo>
                    <a:pt x="0" y="89"/>
                  </a:lnTo>
                  <a:cubicBezTo>
                    <a:pt x="0" y="40"/>
                    <a:pt x="39" y="0"/>
                    <a:pt x="88" y="0"/>
                  </a:cubicBezTo>
                  <a:lnTo>
                    <a:pt x="4011" y="0"/>
                  </a:lnTo>
                  <a:lnTo>
                    <a:pt x="4011" y="0"/>
                  </a:lnTo>
                  <a:cubicBezTo>
                    <a:pt x="4060" y="0"/>
                    <a:pt x="4100" y="40"/>
                    <a:pt x="4100" y="89"/>
                  </a:cubicBezTo>
                  <a:lnTo>
                    <a:pt x="4100" y="732"/>
                  </a:lnTo>
                  <a:lnTo>
                    <a:pt x="4100" y="732"/>
                  </a:lnTo>
                  <a:cubicBezTo>
                    <a:pt x="4100" y="781"/>
                    <a:pt x="4060" y="821"/>
                    <a:pt x="4011" y="821"/>
                  </a:cubicBezTo>
                </a:path>
              </a:pathLst>
            </a:custGeom>
            <a:solidFill>
              <a:srgbClr val="69BAE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7" name="Freeform 33">
              <a:extLst>
                <a:ext uri="{FF2B5EF4-FFF2-40B4-BE49-F238E27FC236}">
                  <a16:creationId xmlns="" xmlns:a16="http://schemas.microsoft.com/office/drawing/2014/main" id="{120D8820-E8BC-954A-BEA2-EF2023052F1D}"/>
                </a:ext>
              </a:extLst>
            </p:cNvPr>
            <p:cNvSpPr>
              <a:spLocks noChangeArrowheads="1"/>
            </p:cNvSpPr>
            <p:nvPr/>
          </p:nvSpPr>
          <p:spPr bwMode="auto">
            <a:xfrm>
              <a:off x="2946400" y="3960813"/>
              <a:ext cx="1476375" cy="295275"/>
            </a:xfrm>
            <a:custGeom>
              <a:avLst/>
              <a:gdLst>
                <a:gd name="T0" fmla="*/ 4011 w 4101"/>
                <a:gd name="T1" fmla="*/ 821 h 822"/>
                <a:gd name="T2" fmla="*/ 88 w 4101"/>
                <a:gd name="T3" fmla="*/ 821 h 822"/>
                <a:gd name="T4" fmla="*/ 88 w 4101"/>
                <a:gd name="T5" fmla="*/ 821 h 822"/>
                <a:gd name="T6" fmla="*/ 0 w 4101"/>
                <a:gd name="T7" fmla="*/ 732 h 822"/>
                <a:gd name="T8" fmla="*/ 0 w 4101"/>
                <a:gd name="T9" fmla="*/ 89 h 822"/>
                <a:gd name="T10" fmla="*/ 0 w 4101"/>
                <a:gd name="T11" fmla="*/ 89 h 822"/>
                <a:gd name="T12" fmla="*/ 88 w 4101"/>
                <a:gd name="T13" fmla="*/ 0 h 822"/>
                <a:gd name="T14" fmla="*/ 4011 w 4101"/>
                <a:gd name="T15" fmla="*/ 0 h 822"/>
                <a:gd name="T16" fmla="*/ 4011 w 4101"/>
                <a:gd name="T17" fmla="*/ 0 h 822"/>
                <a:gd name="T18" fmla="*/ 4100 w 4101"/>
                <a:gd name="T19" fmla="*/ 89 h 822"/>
                <a:gd name="T20" fmla="*/ 4100 w 4101"/>
                <a:gd name="T21" fmla="*/ 732 h 822"/>
                <a:gd name="T22" fmla="*/ 4100 w 4101"/>
                <a:gd name="T23" fmla="*/ 732 h 822"/>
                <a:gd name="T24" fmla="*/ 4011 w 4101"/>
                <a:gd name="T25" fmla="*/ 821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01" h="822">
                  <a:moveTo>
                    <a:pt x="4011" y="821"/>
                  </a:moveTo>
                  <a:lnTo>
                    <a:pt x="88" y="821"/>
                  </a:lnTo>
                  <a:lnTo>
                    <a:pt x="88" y="821"/>
                  </a:lnTo>
                  <a:cubicBezTo>
                    <a:pt x="39" y="821"/>
                    <a:pt x="0" y="781"/>
                    <a:pt x="0" y="732"/>
                  </a:cubicBezTo>
                  <a:lnTo>
                    <a:pt x="0" y="89"/>
                  </a:lnTo>
                  <a:lnTo>
                    <a:pt x="0" y="89"/>
                  </a:lnTo>
                  <a:cubicBezTo>
                    <a:pt x="0" y="40"/>
                    <a:pt x="39" y="0"/>
                    <a:pt x="88" y="0"/>
                  </a:cubicBezTo>
                  <a:lnTo>
                    <a:pt x="4011" y="0"/>
                  </a:lnTo>
                  <a:lnTo>
                    <a:pt x="4011" y="0"/>
                  </a:lnTo>
                  <a:cubicBezTo>
                    <a:pt x="4060" y="0"/>
                    <a:pt x="4100" y="40"/>
                    <a:pt x="4100" y="89"/>
                  </a:cubicBezTo>
                  <a:lnTo>
                    <a:pt x="4100" y="732"/>
                  </a:lnTo>
                  <a:lnTo>
                    <a:pt x="4100" y="732"/>
                  </a:lnTo>
                  <a:cubicBezTo>
                    <a:pt x="4100" y="781"/>
                    <a:pt x="4060" y="821"/>
                    <a:pt x="4011" y="821"/>
                  </a:cubicBezTo>
                </a:path>
              </a:pathLst>
            </a:custGeom>
            <a:solidFill>
              <a:srgbClr val="69BAE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8" name="Freeform 34">
              <a:extLst>
                <a:ext uri="{FF2B5EF4-FFF2-40B4-BE49-F238E27FC236}">
                  <a16:creationId xmlns="" xmlns:a16="http://schemas.microsoft.com/office/drawing/2014/main" id="{2AEC7072-9473-9443-8C41-BB0DF20B6D0D}"/>
                </a:ext>
              </a:extLst>
            </p:cNvPr>
            <p:cNvSpPr>
              <a:spLocks noChangeArrowheads="1"/>
            </p:cNvSpPr>
            <p:nvPr/>
          </p:nvSpPr>
          <p:spPr bwMode="auto">
            <a:xfrm>
              <a:off x="3255963" y="4095750"/>
              <a:ext cx="128587" cy="104775"/>
            </a:xfrm>
            <a:custGeom>
              <a:avLst/>
              <a:gdLst>
                <a:gd name="T0" fmla="*/ 240 w 359"/>
                <a:gd name="T1" fmla="*/ 143 h 292"/>
                <a:gd name="T2" fmla="*/ 240 w 359"/>
                <a:gd name="T3" fmla="*/ 143 h 292"/>
                <a:gd name="T4" fmla="*/ 222 w 359"/>
                <a:gd name="T5" fmla="*/ 103 h 292"/>
                <a:gd name="T6" fmla="*/ 222 w 359"/>
                <a:gd name="T7" fmla="*/ 103 h 292"/>
                <a:gd name="T8" fmla="*/ 176 w 359"/>
                <a:gd name="T9" fmla="*/ 87 h 292"/>
                <a:gd name="T10" fmla="*/ 176 w 359"/>
                <a:gd name="T11" fmla="*/ 87 h 292"/>
                <a:gd name="T12" fmla="*/ 130 w 359"/>
                <a:gd name="T13" fmla="*/ 103 h 292"/>
                <a:gd name="T14" fmla="*/ 130 w 359"/>
                <a:gd name="T15" fmla="*/ 103 h 292"/>
                <a:gd name="T16" fmla="*/ 112 w 359"/>
                <a:gd name="T17" fmla="*/ 143 h 292"/>
                <a:gd name="T18" fmla="*/ 112 w 359"/>
                <a:gd name="T19" fmla="*/ 143 h 292"/>
                <a:gd name="T20" fmla="*/ 131 w 359"/>
                <a:gd name="T21" fmla="*/ 184 h 292"/>
                <a:gd name="T22" fmla="*/ 131 w 359"/>
                <a:gd name="T23" fmla="*/ 184 h 292"/>
                <a:gd name="T24" fmla="*/ 176 w 359"/>
                <a:gd name="T25" fmla="*/ 199 h 292"/>
                <a:gd name="T26" fmla="*/ 176 w 359"/>
                <a:gd name="T27" fmla="*/ 199 h 292"/>
                <a:gd name="T28" fmla="*/ 222 w 359"/>
                <a:gd name="T29" fmla="*/ 184 h 292"/>
                <a:gd name="T30" fmla="*/ 222 w 359"/>
                <a:gd name="T31" fmla="*/ 184 h 292"/>
                <a:gd name="T32" fmla="*/ 240 w 359"/>
                <a:gd name="T33" fmla="*/ 143 h 292"/>
                <a:gd name="T34" fmla="*/ 346 w 359"/>
                <a:gd name="T35" fmla="*/ 141 h 292"/>
                <a:gd name="T36" fmla="*/ 346 w 359"/>
                <a:gd name="T37" fmla="*/ 141 h 292"/>
                <a:gd name="T38" fmla="*/ 350 w 359"/>
                <a:gd name="T39" fmla="*/ 207 h 292"/>
                <a:gd name="T40" fmla="*/ 350 w 359"/>
                <a:gd name="T41" fmla="*/ 207 h 292"/>
                <a:gd name="T42" fmla="*/ 352 w 359"/>
                <a:gd name="T43" fmla="*/ 272 h 292"/>
                <a:gd name="T44" fmla="*/ 352 w 359"/>
                <a:gd name="T45" fmla="*/ 272 h 292"/>
                <a:gd name="T46" fmla="*/ 341 w 359"/>
                <a:gd name="T47" fmla="*/ 284 h 292"/>
                <a:gd name="T48" fmla="*/ 341 w 359"/>
                <a:gd name="T49" fmla="*/ 284 h 292"/>
                <a:gd name="T50" fmla="*/ 247 w 359"/>
                <a:gd name="T51" fmla="*/ 287 h 292"/>
                <a:gd name="T52" fmla="*/ 247 w 359"/>
                <a:gd name="T53" fmla="*/ 287 h 292"/>
                <a:gd name="T54" fmla="*/ 239 w 359"/>
                <a:gd name="T55" fmla="*/ 271 h 292"/>
                <a:gd name="T56" fmla="*/ 239 w 359"/>
                <a:gd name="T57" fmla="*/ 271 h 292"/>
                <a:gd name="T58" fmla="*/ 233 w 359"/>
                <a:gd name="T59" fmla="*/ 254 h 292"/>
                <a:gd name="T60" fmla="*/ 233 w 359"/>
                <a:gd name="T61" fmla="*/ 254 h 292"/>
                <a:gd name="T62" fmla="*/ 227 w 359"/>
                <a:gd name="T63" fmla="*/ 259 h 292"/>
                <a:gd name="T64" fmla="*/ 227 w 359"/>
                <a:gd name="T65" fmla="*/ 259 h 292"/>
                <a:gd name="T66" fmla="*/ 147 w 359"/>
                <a:gd name="T67" fmla="*/ 291 h 292"/>
                <a:gd name="T68" fmla="*/ 147 w 359"/>
                <a:gd name="T69" fmla="*/ 291 h 292"/>
                <a:gd name="T70" fmla="*/ 40 w 359"/>
                <a:gd name="T71" fmla="*/ 247 h 292"/>
                <a:gd name="T72" fmla="*/ 40 w 359"/>
                <a:gd name="T73" fmla="*/ 247 h 292"/>
                <a:gd name="T74" fmla="*/ 0 w 359"/>
                <a:gd name="T75" fmla="*/ 149 h 292"/>
                <a:gd name="T76" fmla="*/ 0 w 359"/>
                <a:gd name="T77" fmla="*/ 149 h 292"/>
                <a:gd name="T78" fmla="*/ 42 w 359"/>
                <a:gd name="T79" fmla="*/ 42 h 292"/>
                <a:gd name="T80" fmla="*/ 42 w 359"/>
                <a:gd name="T81" fmla="*/ 42 h 292"/>
                <a:gd name="T82" fmla="*/ 159 w 359"/>
                <a:gd name="T83" fmla="*/ 0 h 292"/>
                <a:gd name="T84" fmla="*/ 159 w 359"/>
                <a:gd name="T85" fmla="*/ 0 h 292"/>
                <a:gd name="T86" fmla="*/ 241 w 359"/>
                <a:gd name="T87" fmla="*/ 31 h 292"/>
                <a:gd name="T88" fmla="*/ 241 w 359"/>
                <a:gd name="T89" fmla="*/ 31 h 292"/>
                <a:gd name="T90" fmla="*/ 243 w 359"/>
                <a:gd name="T91" fmla="*/ 33 h 292"/>
                <a:gd name="T92" fmla="*/ 243 w 359"/>
                <a:gd name="T93" fmla="*/ 33 h 292"/>
                <a:gd name="T94" fmla="*/ 251 w 359"/>
                <a:gd name="T95" fmla="*/ 20 h 292"/>
                <a:gd name="T96" fmla="*/ 251 w 359"/>
                <a:gd name="T97" fmla="*/ 20 h 292"/>
                <a:gd name="T98" fmla="*/ 260 w 359"/>
                <a:gd name="T99" fmla="*/ 6 h 292"/>
                <a:gd name="T100" fmla="*/ 260 w 359"/>
                <a:gd name="T101" fmla="*/ 6 h 292"/>
                <a:gd name="T102" fmla="*/ 306 w 359"/>
                <a:gd name="T103" fmla="*/ 12 h 292"/>
                <a:gd name="T104" fmla="*/ 306 w 359"/>
                <a:gd name="T105" fmla="*/ 12 h 292"/>
                <a:gd name="T106" fmla="*/ 353 w 359"/>
                <a:gd name="T107" fmla="*/ 21 h 292"/>
                <a:gd name="T108" fmla="*/ 353 w 359"/>
                <a:gd name="T109" fmla="*/ 21 h 292"/>
                <a:gd name="T110" fmla="*/ 358 w 359"/>
                <a:gd name="T111" fmla="*/ 26 h 292"/>
                <a:gd name="T112" fmla="*/ 358 w 359"/>
                <a:gd name="T113" fmla="*/ 26 h 292"/>
                <a:gd name="T114" fmla="*/ 357 w 359"/>
                <a:gd name="T115" fmla="*/ 31 h 292"/>
                <a:gd name="T116" fmla="*/ 357 w 359"/>
                <a:gd name="T117" fmla="*/ 31 h 292"/>
                <a:gd name="T118" fmla="*/ 346 w 359"/>
                <a:gd name="T119" fmla="*/ 14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9" h="292">
                  <a:moveTo>
                    <a:pt x="240" y="143"/>
                  </a:moveTo>
                  <a:lnTo>
                    <a:pt x="240" y="143"/>
                  </a:lnTo>
                  <a:cubicBezTo>
                    <a:pt x="240" y="127"/>
                    <a:pt x="234" y="113"/>
                    <a:pt x="222" y="103"/>
                  </a:cubicBezTo>
                  <a:lnTo>
                    <a:pt x="222" y="103"/>
                  </a:lnTo>
                  <a:cubicBezTo>
                    <a:pt x="211" y="92"/>
                    <a:pt x="195" y="87"/>
                    <a:pt x="176" y="87"/>
                  </a:cubicBezTo>
                  <a:lnTo>
                    <a:pt x="176" y="87"/>
                  </a:lnTo>
                  <a:cubicBezTo>
                    <a:pt x="157" y="87"/>
                    <a:pt x="142" y="92"/>
                    <a:pt x="130" y="103"/>
                  </a:cubicBezTo>
                  <a:lnTo>
                    <a:pt x="130" y="103"/>
                  </a:lnTo>
                  <a:cubicBezTo>
                    <a:pt x="118" y="113"/>
                    <a:pt x="112" y="127"/>
                    <a:pt x="112" y="143"/>
                  </a:cubicBezTo>
                  <a:lnTo>
                    <a:pt x="112" y="143"/>
                  </a:lnTo>
                  <a:cubicBezTo>
                    <a:pt x="112" y="158"/>
                    <a:pt x="119" y="172"/>
                    <a:pt x="131" y="184"/>
                  </a:cubicBezTo>
                  <a:lnTo>
                    <a:pt x="131" y="184"/>
                  </a:lnTo>
                  <a:cubicBezTo>
                    <a:pt x="144" y="194"/>
                    <a:pt x="158" y="199"/>
                    <a:pt x="176" y="199"/>
                  </a:cubicBezTo>
                  <a:lnTo>
                    <a:pt x="176" y="199"/>
                  </a:lnTo>
                  <a:cubicBezTo>
                    <a:pt x="194" y="199"/>
                    <a:pt x="211" y="195"/>
                    <a:pt x="222" y="184"/>
                  </a:cubicBezTo>
                  <a:lnTo>
                    <a:pt x="222" y="184"/>
                  </a:lnTo>
                  <a:cubicBezTo>
                    <a:pt x="234" y="173"/>
                    <a:pt x="240" y="159"/>
                    <a:pt x="240" y="143"/>
                  </a:cubicBezTo>
                  <a:close/>
                  <a:moveTo>
                    <a:pt x="346" y="141"/>
                  </a:moveTo>
                  <a:lnTo>
                    <a:pt x="346" y="141"/>
                  </a:lnTo>
                  <a:cubicBezTo>
                    <a:pt x="346" y="156"/>
                    <a:pt x="347" y="178"/>
                    <a:pt x="350" y="207"/>
                  </a:cubicBezTo>
                  <a:lnTo>
                    <a:pt x="350" y="207"/>
                  </a:lnTo>
                  <a:cubicBezTo>
                    <a:pt x="351" y="236"/>
                    <a:pt x="352" y="258"/>
                    <a:pt x="352" y="272"/>
                  </a:cubicBezTo>
                  <a:lnTo>
                    <a:pt x="352" y="272"/>
                  </a:lnTo>
                  <a:cubicBezTo>
                    <a:pt x="352" y="280"/>
                    <a:pt x="349" y="284"/>
                    <a:pt x="341" y="284"/>
                  </a:cubicBezTo>
                  <a:lnTo>
                    <a:pt x="341" y="284"/>
                  </a:lnTo>
                  <a:cubicBezTo>
                    <a:pt x="314" y="286"/>
                    <a:pt x="282" y="287"/>
                    <a:pt x="247" y="287"/>
                  </a:cubicBezTo>
                  <a:lnTo>
                    <a:pt x="247" y="287"/>
                  </a:lnTo>
                  <a:cubicBezTo>
                    <a:pt x="243" y="287"/>
                    <a:pt x="239" y="281"/>
                    <a:pt x="239" y="271"/>
                  </a:cubicBezTo>
                  <a:lnTo>
                    <a:pt x="239" y="271"/>
                  </a:lnTo>
                  <a:cubicBezTo>
                    <a:pt x="237" y="260"/>
                    <a:pt x="235" y="254"/>
                    <a:pt x="233" y="254"/>
                  </a:cubicBezTo>
                  <a:lnTo>
                    <a:pt x="233" y="254"/>
                  </a:lnTo>
                  <a:cubicBezTo>
                    <a:pt x="231" y="255"/>
                    <a:pt x="229" y="256"/>
                    <a:pt x="227" y="259"/>
                  </a:cubicBezTo>
                  <a:lnTo>
                    <a:pt x="227" y="259"/>
                  </a:lnTo>
                  <a:cubicBezTo>
                    <a:pt x="202" y="281"/>
                    <a:pt x="175" y="291"/>
                    <a:pt x="147" y="291"/>
                  </a:cubicBezTo>
                  <a:lnTo>
                    <a:pt x="147" y="291"/>
                  </a:lnTo>
                  <a:cubicBezTo>
                    <a:pt x="104" y="291"/>
                    <a:pt x="68" y="277"/>
                    <a:pt x="40" y="247"/>
                  </a:cubicBezTo>
                  <a:lnTo>
                    <a:pt x="40" y="247"/>
                  </a:lnTo>
                  <a:cubicBezTo>
                    <a:pt x="14" y="220"/>
                    <a:pt x="0" y="187"/>
                    <a:pt x="0" y="149"/>
                  </a:cubicBezTo>
                  <a:lnTo>
                    <a:pt x="0" y="149"/>
                  </a:lnTo>
                  <a:cubicBezTo>
                    <a:pt x="0" y="105"/>
                    <a:pt x="14" y="69"/>
                    <a:pt x="42" y="42"/>
                  </a:cubicBezTo>
                  <a:lnTo>
                    <a:pt x="42" y="42"/>
                  </a:lnTo>
                  <a:cubicBezTo>
                    <a:pt x="70" y="14"/>
                    <a:pt x="109" y="0"/>
                    <a:pt x="159" y="0"/>
                  </a:cubicBezTo>
                  <a:lnTo>
                    <a:pt x="159" y="0"/>
                  </a:lnTo>
                  <a:cubicBezTo>
                    <a:pt x="194" y="0"/>
                    <a:pt x="221" y="10"/>
                    <a:pt x="241" y="31"/>
                  </a:cubicBezTo>
                  <a:lnTo>
                    <a:pt x="241" y="31"/>
                  </a:lnTo>
                  <a:cubicBezTo>
                    <a:pt x="242" y="33"/>
                    <a:pt x="243" y="33"/>
                    <a:pt x="243" y="33"/>
                  </a:cubicBezTo>
                  <a:lnTo>
                    <a:pt x="243" y="33"/>
                  </a:lnTo>
                  <a:cubicBezTo>
                    <a:pt x="246" y="33"/>
                    <a:pt x="247" y="28"/>
                    <a:pt x="251" y="20"/>
                  </a:cubicBezTo>
                  <a:lnTo>
                    <a:pt x="251" y="20"/>
                  </a:lnTo>
                  <a:cubicBezTo>
                    <a:pt x="253" y="10"/>
                    <a:pt x="255" y="6"/>
                    <a:pt x="260" y="6"/>
                  </a:cubicBezTo>
                  <a:lnTo>
                    <a:pt x="260" y="6"/>
                  </a:lnTo>
                  <a:cubicBezTo>
                    <a:pt x="268" y="6"/>
                    <a:pt x="283" y="7"/>
                    <a:pt x="306" y="12"/>
                  </a:cubicBezTo>
                  <a:lnTo>
                    <a:pt x="306" y="12"/>
                  </a:lnTo>
                  <a:cubicBezTo>
                    <a:pt x="328" y="15"/>
                    <a:pt x="344" y="19"/>
                    <a:pt x="353" y="21"/>
                  </a:cubicBezTo>
                  <a:lnTo>
                    <a:pt x="353" y="21"/>
                  </a:lnTo>
                  <a:cubicBezTo>
                    <a:pt x="356" y="23"/>
                    <a:pt x="358" y="23"/>
                    <a:pt x="358" y="26"/>
                  </a:cubicBezTo>
                  <a:lnTo>
                    <a:pt x="358" y="26"/>
                  </a:lnTo>
                  <a:cubicBezTo>
                    <a:pt x="358" y="27"/>
                    <a:pt x="358" y="28"/>
                    <a:pt x="357" y="31"/>
                  </a:cubicBezTo>
                  <a:lnTo>
                    <a:pt x="357" y="31"/>
                  </a:lnTo>
                  <a:cubicBezTo>
                    <a:pt x="350" y="66"/>
                    <a:pt x="346" y="103"/>
                    <a:pt x="346" y="141"/>
                  </a:cubicBez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9" name="Freeform 35">
              <a:extLst>
                <a:ext uri="{FF2B5EF4-FFF2-40B4-BE49-F238E27FC236}">
                  <a16:creationId xmlns="" xmlns:a16="http://schemas.microsoft.com/office/drawing/2014/main" id="{2D2D4F5D-EF0C-D147-9D53-1A2FC320B00D}"/>
                </a:ext>
              </a:extLst>
            </p:cNvPr>
            <p:cNvSpPr>
              <a:spLocks noChangeArrowheads="1"/>
            </p:cNvSpPr>
            <p:nvPr/>
          </p:nvSpPr>
          <p:spPr bwMode="auto">
            <a:xfrm>
              <a:off x="3459163" y="4089400"/>
              <a:ext cx="106362" cy="96838"/>
            </a:xfrm>
            <a:custGeom>
              <a:avLst/>
              <a:gdLst>
                <a:gd name="T0" fmla="*/ 284 w 296"/>
                <a:gd name="T1" fmla="*/ 171 h 268"/>
                <a:gd name="T2" fmla="*/ 284 w 296"/>
                <a:gd name="T3" fmla="*/ 171 h 268"/>
                <a:gd name="T4" fmla="*/ 238 w 296"/>
                <a:gd name="T5" fmla="*/ 170 h 268"/>
                <a:gd name="T6" fmla="*/ 238 w 296"/>
                <a:gd name="T7" fmla="*/ 170 h 268"/>
                <a:gd name="T8" fmla="*/ 191 w 296"/>
                <a:gd name="T9" fmla="*/ 169 h 268"/>
                <a:gd name="T10" fmla="*/ 191 w 296"/>
                <a:gd name="T11" fmla="*/ 169 h 268"/>
                <a:gd name="T12" fmla="*/ 193 w 296"/>
                <a:gd name="T13" fmla="*/ 213 h 268"/>
                <a:gd name="T14" fmla="*/ 193 w 296"/>
                <a:gd name="T15" fmla="*/ 213 h 268"/>
                <a:gd name="T16" fmla="*/ 194 w 296"/>
                <a:gd name="T17" fmla="*/ 256 h 268"/>
                <a:gd name="T18" fmla="*/ 194 w 296"/>
                <a:gd name="T19" fmla="*/ 256 h 268"/>
                <a:gd name="T20" fmla="*/ 144 w 296"/>
                <a:gd name="T21" fmla="*/ 267 h 268"/>
                <a:gd name="T22" fmla="*/ 144 w 296"/>
                <a:gd name="T23" fmla="*/ 267 h 268"/>
                <a:gd name="T24" fmla="*/ 96 w 296"/>
                <a:gd name="T25" fmla="*/ 260 h 268"/>
                <a:gd name="T26" fmla="*/ 96 w 296"/>
                <a:gd name="T27" fmla="*/ 260 h 268"/>
                <a:gd name="T28" fmla="*/ 97 w 296"/>
                <a:gd name="T29" fmla="*/ 214 h 268"/>
                <a:gd name="T30" fmla="*/ 97 w 296"/>
                <a:gd name="T31" fmla="*/ 214 h 268"/>
                <a:gd name="T32" fmla="*/ 98 w 296"/>
                <a:gd name="T33" fmla="*/ 169 h 268"/>
                <a:gd name="T34" fmla="*/ 98 w 296"/>
                <a:gd name="T35" fmla="*/ 169 h 268"/>
                <a:gd name="T36" fmla="*/ 7 w 296"/>
                <a:gd name="T37" fmla="*/ 171 h 268"/>
                <a:gd name="T38" fmla="*/ 7 w 296"/>
                <a:gd name="T39" fmla="*/ 171 h 268"/>
                <a:gd name="T40" fmla="*/ 0 w 296"/>
                <a:gd name="T41" fmla="*/ 163 h 268"/>
                <a:gd name="T42" fmla="*/ 0 w 296"/>
                <a:gd name="T43" fmla="*/ 163 h 268"/>
                <a:gd name="T44" fmla="*/ 3 w 296"/>
                <a:gd name="T45" fmla="*/ 129 h 268"/>
                <a:gd name="T46" fmla="*/ 3 w 296"/>
                <a:gd name="T47" fmla="*/ 129 h 268"/>
                <a:gd name="T48" fmla="*/ 5 w 296"/>
                <a:gd name="T49" fmla="*/ 94 h 268"/>
                <a:gd name="T50" fmla="*/ 5 w 296"/>
                <a:gd name="T51" fmla="*/ 94 h 268"/>
                <a:gd name="T52" fmla="*/ 14 w 296"/>
                <a:gd name="T53" fmla="*/ 90 h 268"/>
                <a:gd name="T54" fmla="*/ 14 w 296"/>
                <a:gd name="T55" fmla="*/ 90 h 268"/>
                <a:gd name="T56" fmla="*/ 56 w 296"/>
                <a:gd name="T57" fmla="*/ 91 h 268"/>
                <a:gd name="T58" fmla="*/ 56 w 296"/>
                <a:gd name="T59" fmla="*/ 91 h 268"/>
                <a:gd name="T60" fmla="*/ 98 w 296"/>
                <a:gd name="T61" fmla="*/ 92 h 268"/>
                <a:gd name="T62" fmla="*/ 98 w 296"/>
                <a:gd name="T63" fmla="*/ 92 h 268"/>
                <a:gd name="T64" fmla="*/ 97 w 296"/>
                <a:gd name="T65" fmla="*/ 38 h 268"/>
                <a:gd name="T66" fmla="*/ 97 w 296"/>
                <a:gd name="T67" fmla="*/ 6 h 268"/>
                <a:gd name="T68" fmla="*/ 97 w 296"/>
                <a:gd name="T69" fmla="*/ 6 h 268"/>
                <a:gd name="T70" fmla="*/ 106 w 296"/>
                <a:gd name="T71" fmla="*/ 2 h 268"/>
                <a:gd name="T72" fmla="*/ 106 w 296"/>
                <a:gd name="T73" fmla="*/ 2 h 268"/>
                <a:gd name="T74" fmla="*/ 142 w 296"/>
                <a:gd name="T75" fmla="*/ 1 h 268"/>
                <a:gd name="T76" fmla="*/ 142 w 296"/>
                <a:gd name="T77" fmla="*/ 1 h 268"/>
                <a:gd name="T78" fmla="*/ 178 w 296"/>
                <a:gd name="T79" fmla="*/ 0 h 268"/>
                <a:gd name="T80" fmla="*/ 178 w 296"/>
                <a:gd name="T81" fmla="*/ 0 h 268"/>
                <a:gd name="T82" fmla="*/ 194 w 296"/>
                <a:gd name="T83" fmla="*/ 5 h 268"/>
                <a:gd name="T84" fmla="*/ 194 w 296"/>
                <a:gd name="T85" fmla="*/ 5 h 268"/>
                <a:gd name="T86" fmla="*/ 193 w 296"/>
                <a:gd name="T87" fmla="*/ 48 h 268"/>
                <a:gd name="T88" fmla="*/ 193 w 296"/>
                <a:gd name="T89" fmla="*/ 48 h 268"/>
                <a:gd name="T90" fmla="*/ 192 w 296"/>
                <a:gd name="T91" fmla="*/ 92 h 268"/>
                <a:gd name="T92" fmla="*/ 192 w 296"/>
                <a:gd name="T93" fmla="*/ 92 h 268"/>
                <a:gd name="T94" fmla="*/ 288 w 296"/>
                <a:gd name="T95" fmla="*/ 92 h 268"/>
                <a:gd name="T96" fmla="*/ 288 w 296"/>
                <a:gd name="T97" fmla="*/ 92 h 268"/>
                <a:gd name="T98" fmla="*/ 295 w 296"/>
                <a:gd name="T99" fmla="*/ 96 h 268"/>
                <a:gd name="T100" fmla="*/ 295 w 296"/>
                <a:gd name="T101" fmla="*/ 96 h 268"/>
                <a:gd name="T102" fmla="*/ 291 w 296"/>
                <a:gd name="T103" fmla="*/ 132 h 268"/>
                <a:gd name="T104" fmla="*/ 291 w 296"/>
                <a:gd name="T105" fmla="*/ 132 h 268"/>
                <a:gd name="T106" fmla="*/ 289 w 296"/>
                <a:gd name="T107" fmla="*/ 167 h 268"/>
                <a:gd name="T108" fmla="*/ 289 w 296"/>
                <a:gd name="T109" fmla="*/ 167 h 268"/>
                <a:gd name="T110" fmla="*/ 284 w 296"/>
                <a:gd name="T111" fmla="*/ 17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268">
                  <a:moveTo>
                    <a:pt x="284" y="171"/>
                  </a:moveTo>
                  <a:lnTo>
                    <a:pt x="284" y="171"/>
                  </a:lnTo>
                  <a:cubicBezTo>
                    <a:pt x="273" y="171"/>
                    <a:pt x="258" y="171"/>
                    <a:pt x="238" y="170"/>
                  </a:cubicBezTo>
                  <a:lnTo>
                    <a:pt x="238" y="170"/>
                  </a:lnTo>
                  <a:cubicBezTo>
                    <a:pt x="215" y="170"/>
                    <a:pt x="200" y="169"/>
                    <a:pt x="191" y="169"/>
                  </a:cubicBezTo>
                  <a:lnTo>
                    <a:pt x="191" y="169"/>
                  </a:lnTo>
                  <a:cubicBezTo>
                    <a:pt x="191" y="177"/>
                    <a:pt x="192" y="191"/>
                    <a:pt x="193" y="213"/>
                  </a:cubicBezTo>
                  <a:lnTo>
                    <a:pt x="193" y="213"/>
                  </a:lnTo>
                  <a:cubicBezTo>
                    <a:pt x="194" y="230"/>
                    <a:pt x="194" y="245"/>
                    <a:pt x="194" y="256"/>
                  </a:cubicBezTo>
                  <a:lnTo>
                    <a:pt x="194" y="256"/>
                  </a:lnTo>
                  <a:cubicBezTo>
                    <a:pt x="194" y="263"/>
                    <a:pt x="177" y="267"/>
                    <a:pt x="144" y="267"/>
                  </a:cubicBezTo>
                  <a:lnTo>
                    <a:pt x="144" y="267"/>
                  </a:lnTo>
                  <a:cubicBezTo>
                    <a:pt x="112" y="267"/>
                    <a:pt x="96" y="264"/>
                    <a:pt x="96" y="260"/>
                  </a:cubicBezTo>
                  <a:lnTo>
                    <a:pt x="96" y="260"/>
                  </a:lnTo>
                  <a:cubicBezTo>
                    <a:pt x="96" y="248"/>
                    <a:pt x="96" y="233"/>
                    <a:pt x="97" y="214"/>
                  </a:cubicBezTo>
                  <a:lnTo>
                    <a:pt x="97" y="214"/>
                  </a:lnTo>
                  <a:cubicBezTo>
                    <a:pt x="97" y="188"/>
                    <a:pt x="97" y="173"/>
                    <a:pt x="98" y="169"/>
                  </a:cubicBezTo>
                  <a:lnTo>
                    <a:pt x="98" y="169"/>
                  </a:lnTo>
                  <a:cubicBezTo>
                    <a:pt x="40" y="170"/>
                    <a:pt x="10" y="171"/>
                    <a:pt x="7" y="171"/>
                  </a:cubicBezTo>
                  <a:lnTo>
                    <a:pt x="7" y="171"/>
                  </a:lnTo>
                  <a:cubicBezTo>
                    <a:pt x="2" y="171"/>
                    <a:pt x="0" y="168"/>
                    <a:pt x="0" y="163"/>
                  </a:cubicBezTo>
                  <a:lnTo>
                    <a:pt x="0" y="163"/>
                  </a:lnTo>
                  <a:cubicBezTo>
                    <a:pt x="0" y="160"/>
                    <a:pt x="2" y="150"/>
                    <a:pt x="3" y="129"/>
                  </a:cubicBezTo>
                  <a:lnTo>
                    <a:pt x="3" y="129"/>
                  </a:lnTo>
                  <a:cubicBezTo>
                    <a:pt x="4" y="118"/>
                    <a:pt x="4" y="106"/>
                    <a:pt x="5" y="94"/>
                  </a:cubicBezTo>
                  <a:lnTo>
                    <a:pt x="5" y="94"/>
                  </a:lnTo>
                  <a:cubicBezTo>
                    <a:pt x="7" y="92"/>
                    <a:pt x="10" y="90"/>
                    <a:pt x="14" y="90"/>
                  </a:cubicBezTo>
                  <a:lnTo>
                    <a:pt x="14" y="90"/>
                  </a:lnTo>
                  <a:cubicBezTo>
                    <a:pt x="25" y="90"/>
                    <a:pt x="39" y="90"/>
                    <a:pt x="56" y="91"/>
                  </a:cubicBezTo>
                  <a:lnTo>
                    <a:pt x="56" y="91"/>
                  </a:lnTo>
                  <a:cubicBezTo>
                    <a:pt x="79" y="92"/>
                    <a:pt x="92" y="92"/>
                    <a:pt x="98" y="92"/>
                  </a:cubicBezTo>
                  <a:lnTo>
                    <a:pt x="98" y="92"/>
                  </a:lnTo>
                  <a:cubicBezTo>
                    <a:pt x="97" y="75"/>
                    <a:pt x="97" y="57"/>
                    <a:pt x="97" y="38"/>
                  </a:cubicBezTo>
                  <a:lnTo>
                    <a:pt x="97" y="6"/>
                  </a:lnTo>
                  <a:lnTo>
                    <a:pt x="97" y="6"/>
                  </a:lnTo>
                  <a:cubicBezTo>
                    <a:pt x="97" y="3"/>
                    <a:pt x="100" y="2"/>
                    <a:pt x="106" y="2"/>
                  </a:cubicBezTo>
                  <a:lnTo>
                    <a:pt x="106" y="2"/>
                  </a:lnTo>
                  <a:cubicBezTo>
                    <a:pt x="114" y="2"/>
                    <a:pt x="126" y="1"/>
                    <a:pt x="142" y="1"/>
                  </a:cubicBezTo>
                  <a:lnTo>
                    <a:pt x="142" y="1"/>
                  </a:lnTo>
                  <a:cubicBezTo>
                    <a:pt x="158" y="0"/>
                    <a:pt x="170" y="0"/>
                    <a:pt x="178" y="0"/>
                  </a:cubicBezTo>
                  <a:lnTo>
                    <a:pt x="178" y="0"/>
                  </a:lnTo>
                  <a:cubicBezTo>
                    <a:pt x="189" y="0"/>
                    <a:pt x="194" y="2"/>
                    <a:pt x="194" y="5"/>
                  </a:cubicBezTo>
                  <a:lnTo>
                    <a:pt x="194" y="5"/>
                  </a:lnTo>
                  <a:cubicBezTo>
                    <a:pt x="194" y="14"/>
                    <a:pt x="194" y="29"/>
                    <a:pt x="193" y="48"/>
                  </a:cubicBezTo>
                  <a:lnTo>
                    <a:pt x="193" y="48"/>
                  </a:lnTo>
                  <a:cubicBezTo>
                    <a:pt x="192" y="68"/>
                    <a:pt x="192" y="83"/>
                    <a:pt x="192" y="92"/>
                  </a:cubicBezTo>
                  <a:lnTo>
                    <a:pt x="192" y="92"/>
                  </a:lnTo>
                  <a:cubicBezTo>
                    <a:pt x="239" y="92"/>
                    <a:pt x="271" y="92"/>
                    <a:pt x="288" y="92"/>
                  </a:cubicBezTo>
                  <a:lnTo>
                    <a:pt x="288" y="92"/>
                  </a:lnTo>
                  <a:cubicBezTo>
                    <a:pt x="292" y="92"/>
                    <a:pt x="295" y="93"/>
                    <a:pt x="295" y="96"/>
                  </a:cubicBezTo>
                  <a:lnTo>
                    <a:pt x="295" y="96"/>
                  </a:lnTo>
                  <a:cubicBezTo>
                    <a:pt x="295" y="99"/>
                    <a:pt x="294" y="110"/>
                    <a:pt x="291" y="132"/>
                  </a:cubicBezTo>
                  <a:lnTo>
                    <a:pt x="291" y="132"/>
                  </a:lnTo>
                  <a:cubicBezTo>
                    <a:pt x="292" y="140"/>
                    <a:pt x="291" y="152"/>
                    <a:pt x="289" y="167"/>
                  </a:cubicBezTo>
                  <a:lnTo>
                    <a:pt x="289" y="167"/>
                  </a:lnTo>
                  <a:cubicBezTo>
                    <a:pt x="289" y="170"/>
                    <a:pt x="287" y="171"/>
                    <a:pt x="284" y="171"/>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0" name="Freeform 36">
              <a:extLst>
                <a:ext uri="{FF2B5EF4-FFF2-40B4-BE49-F238E27FC236}">
                  <a16:creationId xmlns="" xmlns:a16="http://schemas.microsoft.com/office/drawing/2014/main" id="{A6E353A4-0246-E540-BB9F-FEBE2CBDBEEC}"/>
                </a:ext>
              </a:extLst>
            </p:cNvPr>
            <p:cNvSpPr>
              <a:spLocks noChangeArrowheads="1"/>
            </p:cNvSpPr>
            <p:nvPr/>
          </p:nvSpPr>
          <p:spPr bwMode="auto">
            <a:xfrm>
              <a:off x="3638550" y="4049713"/>
              <a:ext cx="131763" cy="149225"/>
            </a:xfrm>
            <a:custGeom>
              <a:avLst/>
              <a:gdLst>
                <a:gd name="T0" fmla="*/ 245 w 366"/>
                <a:gd name="T1" fmla="*/ 268 h 416"/>
                <a:gd name="T2" fmla="*/ 228 w 366"/>
                <a:gd name="T3" fmla="*/ 229 h 416"/>
                <a:gd name="T4" fmla="*/ 184 w 366"/>
                <a:gd name="T5" fmla="*/ 211 h 416"/>
                <a:gd name="T6" fmla="*/ 140 w 366"/>
                <a:gd name="T7" fmla="*/ 229 h 416"/>
                <a:gd name="T8" fmla="*/ 124 w 366"/>
                <a:gd name="T9" fmla="*/ 270 h 416"/>
                <a:gd name="T10" fmla="*/ 140 w 366"/>
                <a:gd name="T11" fmla="*/ 309 h 416"/>
                <a:gd name="T12" fmla="*/ 184 w 366"/>
                <a:gd name="T13" fmla="*/ 326 h 416"/>
                <a:gd name="T14" fmla="*/ 230 w 366"/>
                <a:gd name="T15" fmla="*/ 309 h 416"/>
                <a:gd name="T16" fmla="*/ 365 w 366"/>
                <a:gd name="T17" fmla="*/ 272 h 416"/>
                <a:gd name="T18" fmla="*/ 325 w 366"/>
                <a:gd name="T19" fmla="*/ 372 h 416"/>
                <a:gd name="T20" fmla="*/ 214 w 366"/>
                <a:gd name="T21" fmla="*/ 415 h 416"/>
                <a:gd name="T22" fmla="*/ 135 w 366"/>
                <a:gd name="T23" fmla="*/ 391 h 416"/>
                <a:gd name="T24" fmla="*/ 131 w 366"/>
                <a:gd name="T25" fmla="*/ 389 h 416"/>
                <a:gd name="T26" fmla="*/ 124 w 366"/>
                <a:gd name="T27" fmla="*/ 399 h 416"/>
                <a:gd name="T28" fmla="*/ 118 w 366"/>
                <a:gd name="T29" fmla="*/ 411 h 416"/>
                <a:gd name="T30" fmla="*/ 24 w 366"/>
                <a:gd name="T31" fmla="*/ 412 h 416"/>
                <a:gd name="T32" fmla="*/ 3 w 366"/>
                <a:gd name="T33" fmla="*/ 406 h 416"/>
                <a:gd name="T34" fmla="*/ 3 w 366"/>
                <a:gd name="T35" fmla="*/ 402 h 416"/>
                <a:gd name="T36" fmla="*/ 10 w 366"/>
                <a:gd name="T37" fmla="*/ 229 h 416"/>
                <a:gd name="T38" fmla="*/ 0 w 366"/>
                <a:gd name="T39" fmla="*/ 16 h 416"/>
                <a:gd name="T40" fmla="*/ 0 w 366"/>
                <a:gd name="T41" fmla="*/ 12 h 416"/>
                <a:gd name="T42" fmla="*/ 10 w 366"/>
                <a:gd name="T43" fmla="*/ 6 h 416"/>
                <a:gd name="T44" fmla="*/ 67 w 366"/>
                <a:gd name="T45" fmla="*/ 3 h 416"/>
                <a:gd name="T46" fmla="*/ 125 w 366"/>
                <a:gd name="T47" fmla="*/ 0 h 416"/>
                <a:gd name="T48" fmla="*/ 132 w 366"/>
                <a:gd name="T49" fmla="*/ 9 h 416"/>
                <a:gd name="T50" fmla="*/ 130 w 366"/>
                <a:gd name="T51" fmla="*/ 39 h 416"/>
                <a:gd name="T52" fmla="*/ 127 w 366"/>
                <a:gd name="T53" fmla="*/ 68 h 416"/>
                <a:gd name="T54" fmla="*/ 126 w 366"/>
                <a:gd name="T55" fmla="*/ 146 h 416"/>
                <a:gd name="T56" fmla="*/ 131 w 366"/>
                <a:gd name="T57" fmla="*/ 154 h 416"/>
                <a:gd name="T58" fmla="*/ 136 w 366"/>
                <a:gd name="T59" fmla="*/ 152 h 416"/>
                <a:gd name="T60" fmla="*/ 214 w 366"/>
                <a:gd name="T61" fmla="*/ 125 h 416"/>
                <a:gd name="T62" fmla="*/ 327 w 366"/>
                <a:gd name="T63" fmla="*/ 16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416">
                  <a:moveTo>
                    <a:pt x="245" y="268"/>
                  </a:moveTo>
                  <a:lnTo>
                    <a:pt x="245" y="268"/>
                  </a:lnTo>
                  <a:cubicBezTo>
                    <a:pt x="245" y="252"/>
                    <a:pt x="239" y="239"/>
                    <a:pt x="228" y="229"/>
                  </a:cubicBezTo>
                  <a:lnTo>
                    <a:pt x="228" y="229"/>
                  </a:lnTo>
                  <a:cubicBezTo>
                    <a:pt x="217" y="217"/>
                    <a:pt x="202" y="211"/>
                    <a:pt x="184" y="211"/>
                  </a:cubicBezTo>
                  <a:lnTo>
                    <a:pt x="184" y="211"/>
                  </a:lnTo>
                  <a:cubicBezTo>
                    <a:pt x="166" y="211"/>
                    <a:pt x="151" y="217"/>
                    <a:pt x="140" y="229"/>
                  </a:cubicBezTo>
                  <a:lnTo>
                    <a:pt x="140" y="229"/>
                  </a:lnTo>
                  <a:cubicBezTo>
                    <a:pt x="130" y="239"/>
                    <a:pt x="124" y="252"/>
                    <a:pt x="124" y="270"/>
                  </a:cubicBezTo>
                  <a:lnTo>
                    <a:pt x="124" y="270"/>
                  </a:lnTo>
                  <a:cubicBezTo>
                    <a:pt x="124" y="285"/>
                    <a:pt x="130" y="299"/>
                    <a:pt x="140" y="309"/>
                  </a:cubicBezTo>
                  <a:lnTo>
                    <a:pt x="140" y="309"/>
                  </a:lnTo>
                  <a:cubicBezTo>
                    <a:pt x="151" y="321"/>
                    <a:pt x="166" y="326"/>
                    <a:pt x="184" y="326"/>
                  </a:cubicBezTo>
                  <a:lnTo>
                    <a:pt x="184" y="326"/>
                  </a:lnTo>
                  <a:cubicBezTo>
                    <a:pt x="204" y="326"/>
                    <a:pt x="218" y="320"/>
                    <a:pt x="230" y="309"/>
                  </a:cubicBezTo>
                  <a:lnTo>
                    <a:pt x="230" y="309"/>
                  </a:lnTo>
                  <a:cubicBezTo>
                    <a:pt x="240" y="298"/>
                    <a:pt x="245" y="285"/>
                    <a:pt x="245" y="268"/>
                  </a:cubicBezTo>
                  <a:close/>
                  <a:moveTo>
                    <a:pt x="365" y="272"/>
                  </a:moveTo>
                  <a:lnTo>
                    <a:pt x="365" y="272"/>
                  </a:lnTo>
                  <a:cubicBezTo>
                    <a:pt x="365" y="312"/>
                    <a:pt x="352" y="345"/>
                    <a:pt x="325" y="372"/>
                  </a:cubicBezTo>
                  <a:lnTo>
                    <a:pt x="325" y="372"/>
                  </a:lnTo>
                  <a:cubicBezTo>
                    <a:pt x="297" y="400"/>
                    <a:pt x="260" y="415"/>
                    <a:pt x="214" y="415"/>
                  </a:cubicBezTo>
                  <a:lnTo>
                    <a:pt x="214" y="415"/>
                  </a:lnTo>
                  <a:cubicBezTo>
                    <a:pt x="181" y="415"/>
                    <a:pt x="155" y="407"/>
                    <a:pt x="135" y="391"/>
                  </a:cubicBezTo>
                  <a:lnTo>
                    <a:pt x="135" y="391"/>
                  </a:lnTo>
                  <a:cubicBezTo>
                    <a:pt x="133" y="389"/>
                    <a:pt x="132" y="389"/>
                    <a:pt x="131" y="389"/>
                  </a:cubicBezTo>
                  <a:lnTo>
                    <a:pt x="131" y="389"/>
                  </a:lnTo>
                  <a:cubicBezTo>
                    <a:pt x="128" y="389"/>
                    <a:pt x="127" y="392"/>
                    <a:pt x="124" y="399"/>
                  </a:cubicBezTo>
                  <a:lnTo>
                    <a:pt x="124" y="399"/>
                  </a:lnTo>
                  <a:cubicBezTo>
                    <a:pt x="122" y="407"/>
                    <a:pt x="120" y="410"/>
                    <a:pt x="118" y="411"/>
                  </a:cubicBezTo>
                  <a:lnTo>
                    <a:pt x="118" y="411"/>
                  </a:lnTo>
                  <a:cubicBezTo>
                    <a:pt x="114" y="412"/>
                    <a:pt x="83" y="412"/>
                    <a:pt x="24" y="412"/>
                  </a:cubicBezTo>
                  <a:lnTo>
                    <a:pt x="24" y="412"/>
                  </a:lnTo>
                  <a:cubicBezTo>
                    <a:pt x="9" y="412"/>
                    <a:pt x="3" y="410"/>
                    <a:pt x="3" y="406"/>
                  </a:cubicBezTo>
                  <a:lnTo>
                    <a:pt x="3" y="406"/>
                  </a:lnTo>
                  <a:cubicBezTo>
                    <a:pt x="3" y="405"/>
                    <a:pt x="3" y="404"/>
                    <a:pt x="3" y="402"/>
                  </a:cubicBezTo>
                  <a:lnTo>
                    <a:pt x="3" y="402"/>
                  </a:lnTo>
                  <a:cubicBezTo>
                    <a:pt x="8" y="371"/>
                    <a:pt x="10" y="314"/>
                    <a:pt x="10" y="229"/>
                  </a:cubicBezTo>
                  <a:lnTo>
                    <a:pt x="10" y="229"/>
                  </a:lnTo>
                  <a:cubicBezTo>
                    <a:pt x="10" y="147"/>
                    <a:pt x="7" y="76"/>
                    <a:pt x="0" y="16"/>
                  </a:cubicBezTo>
                  <a:lnTo>
                    <a:pt x="0" y="12"/>
                  </a:lnTo>
                  <a:lnTo>
                    <a:pt x="0" y="12"/>
                  </a:lnTo>
                  <a:cubicBezTo>
                    <a:pt x="0" y="9"/>
                    <a:pt x="3" y="8"/>
                    <a:pt x="10" y="6"/>
                  </a:cubicBezTo>
                  <a:lnTo>
                    <a:pt x="10" y="6"/>
                  </a:lnTo>
                  <a:cubicBezTo>
                    <a:pt x="15" y="6"/>
                    <a:pt x="34" y="5"/>
                    <a:pt x="67" y="3"/>
                  </a:cubicBezTo>
                  <a:lnTo>
                    <a:pt x="67" y="3"/>
                  </a:lnTo>
                  <a:cubicBezTo>
                    <a:pt x="91" y="1"/>
                    <a:pt x="111" y="0"/>
                    <a:pt x="125" y="0"/>
                  </a:cubicBezTo>
                  <a:lnTo>
                    <a:pt x="125" y="0"/>
                  </a:lnTo>
                  <a:cubicBezTo>
                    <a:pt x="129" y="0"/>
                    <a:pt x="132" y="3"/>
                    <a:pt x="132" y="9"/>
                  </a:cubicBezTo>
                  <a:lnTo>
                    <a:pt x="132" y="9"/>
                  </a:lnTo>
                  <a:cubicBezTo>
                    <a:pt x="132" y="17"/>
                    <a:pt x="131" y="27"/>
                    <a:pt x="130" y="39"/>
                  </a:cubicBezTo>
                  <a:lnTo>
                    <a:pt x="130" y="39"/>
                  </a:lnTo>
                  <a:cubicBezTo>
                    <a:pt x="128" y="54"/>
                    <a:pt x="127" y="64"/>
                    <a:pt x="127" y="68"/>
                  </a:cubicBezTo>
                  <a:lnTo>
                    <a:pt x="127" y="68"/>
                  </a:lnTo>
                  <a:cubicBezTo>
                    <a:pt x="126" y="88"/>
                    <a:pt x="126" y="113"/>
                    <a:pt x="126" y="146"/>
                  </a:cubicBezTo>
                  <a:lnTo>
                    <a:pt x="126" y="146"/>
                  </a:lnTo>
                  <a:cubicBezTo>
                    <a:pt x="126" y="152"/>
                    <a:pt x="127" y="154"/>
                    <a:pt x="131" y="154"/>
                  </a:cubicBezTo>
                  <a:lnTo>
                    <a:pt x="131" y="154"/>
                  </a:lnTo>
                  <a:cubicBezTo>
                    <a:pt x="133" y="154"/>
                    <a:pt x="135" y="154"/>
                    <a:pt x="136" y="152"/>
                  </a:cubicBezTo>
                  <a:lnTo>
                    <a:pt x="136" y="152"/>
                  </a:lnTo>
                  <a:cubicBezTo>
                    <a:pt x="155" y="134"/>
                    <a:pt x="182" y="125"/>
                    <a:pt x="214" y="125"/>
                  </a:cubicBezTo>
                  <a:lnTo>
                    <a:pt x="214" y="125"/>
                  </a:lnTo>
                  <a:cubicBezTo>
                    <a:pt x="263" y="125"/>
                    <a:pt x="300" y="139"/>
                    <a:pt x="327" y="167"/>
                  </a:cubicBezTo>
                  <a:lnTo>
                    <a:pt x="327" y="167"/>
                  </a:lnTo>
                  <a:cubicBezTo>
                    <a:pt x="353" y="194"/>
                    <a:pt x="365" y="229"/>
                    <a:pt x="365" y="272"/>
                  </a:cubicBez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1" name="Freeform 37">
              <a:extLst>
                <a:ext uri="{FF2B5EF4-FFF2-40B4-BE49-F238E27FC236}">
                  <a16:creationId xmlns="" xmlns:a16="http://schemas.microsoft.com/office/drawing/2014/main" id="{79D2ABB1-8E87-1D46-9478-233C03F6B603}"/>
                </a:ext>
              </a:extLst>
            </p:cNvPr>
            <p:cNvSpPr>
              <a:spLocks noChangeArrowheads="1"/>
            </p:cNvSpPr>
            <p:nvPr/>
          </p:nvSpPr>
          <p:spPr bwMode="auto">
            <a:xfrm>
              <a:off x="3844925" y="4102100"/>
              <a:ext cx="100013" cy="66675"/>
            </a:xfrm>
            <a:custGeom>
              <a:avLst/>
              <a:gdLst>
                <a:gd name="T0" fmla="*/ 266 w 280"/>
                <a:gd name="T1" fmla="*/ 183 h 185"/>
                <a:gd name="T2" fmla="*/ 127 w 280"/>
                <a:gd name="T3" fmla="*/ 181 h 185"/>
                <a:gd name="T4" fmla="*/ 67 w 280"/>
                <a:gd name="T5" fmla="*/ 182 h 185"/>
                <a:gd name="T6" fmla="*/ 6 w 280"/>
                <a:gd name="T7" fmla="*/ 183 h 185"/>
                <a:gd name="T8" fmla="*/ 0 w 280"/>
                <a:gd name="T9" fmla="*/ 175 h 185"/>
                <a:gd name="T10" fmla="*/ 1 w 280"/>
                <a:gd name="T11" fmla="*/ 160 h 185"/>
                <a:gd name="T12" fmla="*/ 3 w 280"/>
                <a:gd name="T13" fmla="*/ 145 h 185"/>
                <a:gd name="T14" fmla="*/ 4 w 280"/>
                <a:gd name="T15" fmla="*/ 114 h 185"/>
                <a:gd name="T16" fmla="*/ 11 w 280"/>
                <a:gd name="T17" fmla="*/ 109 h 185"/>
                <a:gd name="T18" fmla="*/ 76 w 280"/>
                <a:gd name="T19" fmla="*/ 111 h 185"/>
                <a:gd name="T20" fmla="*/ 138 w 280"/>
                <a:gd name="T21" fmla="*/ 113 h 185"/>
                <a:gd name="T22" fmla="*/ 206 w 280"/>
                <a:gd name="T23" fmla="*/ 112 h 185"/>
                <a:gd name="T24" fmla="*/ 273 w 280"/>
                <a:gd name="T25" fmla="*/ 111 h 185"/>
                <a:gd name="T26" fmla="*/ 279 w 280"/>
                <a:gd name="T27" fmla="*/ 117 h 185"/>
                <a:gd name="T28" fmla="*/ 276 w 280"/>
                <a:gd name="T29" fmla="*/ 150 h 185"/>
                <a:gd name="T30" fmla="*/ 274 w 280"/>
                <a:gd name="T31" fmla="*/ 180 h 185"/>
                <a:gd name="T32" fmla="*/ 270 w 280"/>
                <a:gd name="T33" fmla="*/ 184 h 185"/>
                <a:gd name="T34" fmla="*/ 269 w 280"/>
                <a:gd name="T35" fmla="*/ 76 h 185"/>
                <a:gd name="T36" fmla="*/ 266 w 280"/>
                <a:gd name="T37" fmla="*/ 76 h 185"/>
                <a:gd name="T38" fmla="*/ 127 w 280"/>
                <a:gd name="T39" fmla="*/ 73 h 185"/>
                <a:gd name="T40" fmla="*/ 67 w 280"/>
                <a:gd name="T41" fmla="*/ 74 h 185"/>
                <a:gd name="T42" fmla="*/ 6 w 280"/>
                <a:gd name="T43" fmla="*/ 75 h 185"/>
                <a:gd name="T44" fmla="*/ 0 w 280"/>
                <a:gd name="T45" fmla="*/ 65 h 185"/>
                <a:gd name="T46" fmla="*/ 2 w 280"/>
                <a:gd name="T47" fmla="*/ 37 h 185"/>
                <a:gd name="T48" fmla="*/ 4 w 280"/>
                <a:gd name="T49" fmla="*/ 5 h 185"/>
                <a:gd name="T50" fmla="*/ 11 w 280"/>
                <a:gd name="T51" fmla="*/ 0 h 185"/>
                <a:gd name="T52" fmla="*/ 76 w 280"/>
                <a:gd name="T53" fmla="*/ 2 h 185"/>
                <a:gd name="T54" fmla="*/ 138 w 280"/>
                <a:gd name="T55" fmla="*/ 4 h 185"/>
                <a:gd name="T56" fmla="*/ 206 w 280"/>
                <a:gd name="T57" fmla="*/ 3 h 185"/>
                <a:gd name="T58" fmla="*/ 272 w 280"/>
                <a:gd name="T59" fmla="*/ 2 h 185"/>
                <a:gd name="T60" fmla="*/ 278 w 280"/>
                <a:gd name="T61" fmla="*/ 7 h 185"/>
                <a:gd name="T62" fmla="*/ 274 w 280"/>
                <a:gd name="T63" fmla="*/ 7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185">
                  <a:moveTo>
                    <a:pt x="270" y="184"/>
                  </a:moveTo>
                  <a:lnTo>
                    <a:pt x="266" y="183"/>
                  </a:lnTo>
                  <a:lnTo>
                    <a:pt x="266" y="183"/>
                  </a:lnTo>
                  <a:cubicBezTo>
                    <a:pt x="221" y="182"/>
                    <a:pt x="174" y="181"/>
                    <a:pt x="127" y="181"/>
                  </a:cubicBezTo>
                  <a:lnTo>
                    <a:pt x="127" y="181"/>
                  </a:lnTo>
                  <a:cubicBezTo>
                    <a:pt x="114" y="181"/>
                    <a:pt x="94" y="181"/>
                    <a:pt x="67" y="182"/>
                  </a:cubicBezTo>
                  <a:lnTo>
                    <a:pt x="67" y="182"/>
                  </a:lnTo>
                  <a:cubicBezTo>
                    <a:pt x="39" y="183"/>
                    <a:pt x="19" y="183"/>
                    <a:pt x="6" y="183"/>
                  </a:cubicBezTo>
                  <a:lnTo>
                    <a:pt x="6" y="183"/>
                  </a:lnTo>
                  <a:cubicBezTo>
                    <a:pt x="2" y="183"/>
                    <a:pt x="0" y="181"/>
                    <a:pt x="0" y="175"/>
                  </a:cubicBezTo>
                  <a:lnTo>
                    <a:pt x="0" y="175"/>
                  </a:lnTo>
                  <a:cubicBezTo>
                    <a:pt x="0" y="171"/>
                    <a:pt x="0" y="166"/>
                    <a:pt x="1" y="160"/>
                  </a:cubicBezTo>
                  <a:lnTo>
                    <a:pt x="1" y="160"/>
                  </a:lnTo>
                  <a:cubicBezTo>
                    <a:pt x="2" y="153"/>
                    <a:pt x="3" y="148"/>
                    <a:pt x="3" y="145"/>
                  </a:cubicBezTo>
                  <a:lnTo>
                    <a:pt x="3" y="145"/>
                  </a:lnTo>
                  <a:cubicBezTo>
                    <a:pt x="3" y="136"/>
                    <a:pt x="3" y="125"/>
                    <a:pt x="4" y="114"/>
                  </a:cubicBezTo>
                  <a:lnTo>
                    <a:pt x="4" y="114"/>
                  </a:lnTo>
                  <a:cubicBezTo>
                    <a:pt x="5" y="111"/>
                    <a:pt x="7" y="109"/>
                    <a:pt x="11" y="109"/>
                  </a:cubicBezTo>
                  <a:lnTo>
                    <a:pt x="11" y="109"/>
                  </a:lnTo>
                  <a:cubicBezTo>
                    <a:pt x="26" y="109"/>
                    <a:pt x="47" y="110"/>
                    <a:pt x="76" y="111"/>
                  </a:cubicBezTo>
                  <a:lnTo>
                    <a:pt x="76" y="111"/>
                  </a:lnTo>
                  <a:cubicBezTo>
                    <a:pt x="104" y="112"/>
                    <a:pt x="124" y="113"/>
                    <a:pt x="138" y="113"/>
                  </a:cubicBezTo>
                  <a:lnTo>
                    <a:pt x="138" y="113"/>
                  </a:lnTo>
                  <a:cubicBezTo>
                    <a:pt x="153" y="113"/>
                    <a:pt x="176" y="112"/>
                    <a:pt x="206" y="112"/>
                  </a:cubicBezTo>
                  <a:lnTo>
                    <a:pt x="206" y="112"/>
                  </a:lnTo>
                  <a:cubicBezTo>
                    <a:pt x="235" y="111"/>
                    <a:pt x="258" y="111"/>
                    <a:pt x="273" y="111"/>
                  </a:cubicBezTo>
                  <a:lnTo>
                    <a:pt x="273" y="111"/>
                  </a:lnTo>
                  <a:cubicBezTo>
                    <a:pt x="277" y="111"/>
                    <a:pt x="279" y="113"/>
                    <a:pt x="279" y="117"/>
                  </a:cubicBezTo>
                  <a:lnTo>
                    <a:pt x="279" y="117"/>
                  </a:lnTo>
                  <a:cubicBezTo>
                    <a:pt x="279" y="118"/>
                    <a:pt x="278" y="130"/>
                    <a:pt x="276" y="150"/>
                  </a:cubicBezTo>
                  <a:lnTo>
                    <a:pt x="276" y="150"/>
                  </a:lnTo>
                  <a:cubicBezTo>
                    <a:pt x="275" y="170"/>
                    <a:pt x="274" y="179"/>
                    <a:pt x="274" y="180"/>
                  </a:cubicBezTo>
                  <a:lnTo>
                    <a:pt x="274" y="180"/>
                  </a:lnTo>
                  <a:cubicBezTo>
                    <a:pt x="273" y="183"/>
                    <a:pt x="271" y="184"/>
                    <a:pt x="270" y="184"/>
                  </a:cubicBezTo>
                  <a:close/>
                  <a:moveTo>
                    <a:pt x="269" y="76"/>
                  </a:moveTo>
                  <a:lnTo>
                    <a:pt x="269" y="76"/>
                  </a:lnTo>
                  <a:cubicBezTo>
                    <a:pt x="269" y="76"/>
                    <a:pt x="268" y="76"/>
                    <a:pt x="266" y="76"/>
                  </a:cubicBezTo>
                  <a:lnTo>
                    <a:pt x="266" y="76"/>
                  </a:lnTo>
                  <a:cubicBezTo>
                    <a:pt x="253" y="73"/>
                    <a:pt x="207" y="73"/>
                    <a:pt x="127" y="73"/>
                  </a:cubicBezTo>
                  <a:lnTo>
                    <a:pt x="127" y="73"/>
                  </a:lnTo>
                  <a:cubicBezTo>
                    <a:pt x="114" y="73"/>
                    <a:pt x="94" y="73"/>
                    <a:pt x="67" y="74"/>
                  </a:cubicBezTo>
                  <a:lnTo>
                    <a:pt x="67" y="74"/>
                  </a:lnTo>
                  <a:cubicBezTo>
                    <a:pt x="39" y="75"/>
                    <a:pt x="19" y="75"/>
                    <a:pt x="6" y="75"/>
                  </a:cubicBezTo>
                  <a:lnTo>
                    <a:pt x="6" y="75"/>
                  </a:lnTo>
                  <a:cubicBezTo>
                    <a:pt x="2" y="75"/>
                    <a:pt x="0" y="72"/>
                    <a:pt x="0" y="65"/>
                  </a:cubicBezTo>
                  <a:lnTo>
                    <a:pt x="0" y="65"/>
                  </a:lnTo>
                  <a:cubicBezTo>
                    <a:pt x="0" y="63"/>
                    <a:pt x="1" y="54"/>
                    <a:pt x="2" y="37"/>
                  </a:cubicBezTo>
                  <a:lnTo>
                    <a:pt x="2" y="37"/>
                  </a:lnTo>
                  <a:cubicBezTo>
                    <a:pt x="2" y="27"/>
                    <a:pt x="3" y="16"/>
                    <a:pt x="4" y="5"/>
                  </a:cubicBezTo>
                  <a:lnTo>
                    <a:pt x="4" y="5"/>
                  </a:lnTo>
                  <a:cubicBezTo>
                    <a:pt x="5" y="2"/>
                    <a:pt x="7" y="0"/>
                    <a:pt x="11" y="0"/>
                  </a:cubicBezTo>
                  <a:lnTo>
                    <a:pt x="11" y="0"/>
                  </a:lnTo>
                  <a:cubicBezTo>
                    <a:pt x="26" y="0"/>
                    <a:pt x="47" y="1"/>
                    <a:pt x="76" y="2"/>
                  </a:cubicBezTo>
                  <a:lnTo>
                    <a:pt x="76" y="2"/>
                  </a:lnTo>
                  <a:cubicBezTo>
                    <a:pt x="104" y="3"/>
                    <a:pt x="124" y="4"/>
                    <a:pt x="138" y="4"/>
                  </a:cubicBezTo>
                  <a:lnTo>
                    <a:pt x="138" y="4"/>
                  </a:lnTo>
                  <a:cubicBezTo>
                    <a:pt x="153" y="4"/>
                    <a:pt x="176" y="4"/>
                    <a:pt x="206" y="3"/>
                  </a:cubicBezTo>
                  <a:lnTo>
                    <a:pt x="206" y="3"/>
                  </a:lnTo>
                  <a:cubicBezTo>
                    <a:pt x="235" y="2"/>
                    <a:pt x="258" y="2"/>
                    <a:pt x="272" y="2"/>
                  </a:cubicBezTo>
                  <a:lnTo>
                    <a:pt x="272" y="2"/>
                  </a:lnTo>
                  <a:cubicBezTo>
                    <a:pt x="276" y="2"/>
                    <a:pt x="278" y="4"/>
                    <a:pt x="278" y="7"/>
                  </a:cubicBezTo>
                  <a:lnTo>
                    <a:pt x="278" y="7"/>
                  </a:lnTo>
                  <a:cubicBezTo>
                    <a:pt x="278" y="35"/>
                    <a:pt x="276" y="56"/>
                    <a:pt x="274" y="72"/>
                  </a:cubicBezTo>
                  <a:lnTo>
                    <a:pt x="274" y="72"/>
                  </a:lnTo>
                  <a:cubicBezTo>
                    <a:pt x="273" y="75"/>
                    <a:pt x="271" y="76"/>
                    <a:pt x="269" y="76"/>
                  </a:cubicBez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2" name="Freeform 38">
              <a:extLst>
                <a:ext uri="{FF2B5EF4-FFF2-40B4-BE49-F238E27FC236}">
                  <a16:creationId xmlns="" xmlns:a16="http://schemas.microsoft.com/office/drawing/2014/main" id="{11C9AD0E-4662-E745-A03E-B8B39DCE3D35}"/>
                </a:ext>
              </a:extLst>
            </p:cNvPr>
            <p:cNvSpPr>
              <a:spLocks noChangeArrowheads="1"/>
            </p:cNvSpPr>
            <p:nvPr/>
          </p:nvSpPr>
          <p:spPr bwMode="auto">
            <a:xfrm>
              <a:off x="4017963" y="4094163"/>
              <a:ext cx="95250" cy="107950"/>
            </a:xfrm>
            <a:custGeom>
              <a:avLst/>
              <a:gdLst>
                <a:gd name="T0" fmla="*/ 236 w 264"/>
                <a:gd name="T1" fmla="*/ 102 h 298"/>
                <a:gd name="T2" fmla="*/ 236 w 264"/>
                <a:gd name="T3" fmla="*/ 102 h 298"/>
                <a:gd name="T4" fmla="*/ 215 w 264"/>
                <a:gd name="T5" fmla="*/ 97 h 298"/>
                <a:gd name="T6" fmla="*/ 215 w 264"/>
                <a:gd name="T7" fmla="*/ 97 h 298"/>
                <a:gd name="T8" fmla="*/ 183 w 264"/>
                <a:gd name="T9" fmla="*/ 92 h 298"/>
                <a:gd name="T10" fmla="*/ 183 w 264"/>
                <a:gd name="T11" fmla="*/ 92 h 298"/>
                <a:gd name="T12" fmla="*/ 136 w 264"/>
                <a:gd name="T13" fmla="*/ 107 h 298"/>
                <a:gd name="T14" fmla="*/ 136 w 264"/>
                <a:gd name="T15" fmla="*/ 107 h 298"/>
                <a:gd name="T16" fmla="*/ 119 w 264"/>
                <a:gd name="T17" fmla="*/ 148 h 298"/>
                <a:gd name="T18" fmla="*/ 119 w 264"/>
                <a:gd name="T19" fmla="*/ 148 h 298"/>
                <a:gd name="T20" fmla="*/ 138 w 264"/>
                <a:gd name="T21" fmla="*/ 189 h 298"/>
                <a:gd name="T22" fmla="*/ 138 w 264"/>
                <a:gd name="T23" fmla="*/ 189 h 298"/>
                <a:gd name="T24" fmla="*/ 188 w 264"/>
                <a:gd name="T25" fmla="*/ 204 h 298"/>
                <a:gd name="T26" fmla="*/ 188 w 264"/>
                <a:gd name="T27" fmla="*/ 204 h 298"/>
                <a:gd name="T28" fmla="*/ 220 w 264"/>
                <a:gd name="T29" fmla="*/ 198 h 298"/>
                <a:gd name="T30" fmla="*/ 220 w 264"/>
                <a:gd name="T31" fmla="*/ 198 h 298"/>
                <a:gd name="T32" fmla="*/ 238 w 264"/>
                <a:gd name="T33" fmla="*/ 192 h 298"/>
                <a:gd name="T34" fmla="*/ 238 w 264"/>
                <a:gd name="T35" fmla="*/ 192 h 298"/>
                <a:gd name="T36" fmla="*/ 252 w 264"/>
                <a:gd name="T37" fmla="*/ 228 h 298"/>
                <a:gd name="T38" fmla="*/ 252 w 264"/>
                <a:gd name="T39" fmla="*/ 228 h 298"/>
                <a:gd name="T40" fmla="*/ 259 w 264"/>
                <a:gd name="T41" fmla="*/ 272 h 298"/>
                <a:gd name="T42" fmla="*/ 259 w 264"/>
                <a:gd name="T43" fmla="*/ 272 h 298"/>
                <a:gd name="T44" fmla="*/ 218 w 264"/>
                <a:gd name="T45" fmla="*/ 290 h 298"/>
                <a:gd name="T46" fmla="*/ 218 w 264"/>
                <a:gd name="T47" fmla="*/ 290 h 298"/>
                <a:gd name="T48" fmla="*/ 168 w 264"/>
                <a:gd name="T49" fmla="*/ 297 h 298"/>
                <a:gd name="T50" fmla="*/ 168 w 264"/>
                <a:gd name="T51" fmla="*/ 297 h 298"/>
                <a:gd name="T52" fmla="*/ 48 w 264"/>
                <a:gd name="T53" fmla="*/ 254 h 298"/>
                <a:gd name="T54" fmla="*/ 48 w 264"/>
                <a:gd name="T55" fmla="*/ 254 h 298"/>
                <a:gd name="T56" fmla="*/ 0 w 264"/>
                <a:gd name="T57" fmla="*/ 149 h 298"/>
                <a:gd name="T58" fmla="*/ 0 w 264"/>
                <a:gd name="T59" fmla="*/ 149 h 298"/>
                <a:gd name="T60" fmla="*/ 48 w 264"/>
                <a:gd name="T61" fmla="*/ 43 h 298"/>
                <a:gd name="T62" fmla="*/ 48 w 264"/>
                <a:gd name="T63" fmla="*/ 43 h 298"/>
                <a:gd name="T64" fmla="*/ 168 w 264"/>
                <a:gd name="T65" fmla="*/ 0 h 298"/>
                <a:gd name="T66" fmla="*/ 168 w 264"/>
                <a:gd name="T67" fmla="*/ 0 h 298"/>
                <a:gd name="T68" fmla="*/ 254 w 264"/>
                <a:gd name="T69" fmla="*/ 19 h 298"/>
                <a:gd name="T70" fmla="*/ 254 w 264"/>
                <a:gd name="T71" fmla="*/ 19 h 298"/>
                <a:gd name="T72" fmla="*/ 263 w 264"/>
                <a:gd name="T73" fmla="*/ 26 h 298"/>
                <a:gd name="T74" fmla="*/ 263 w 264"/>
                <a:gd name="T75" fmla="*/ 26 h 298"/>
                <a:gd name="T76" fmla="*/ 253 w 264"/>
                <a:gd name="T77" fmla="*/ 61 h 298"/>
                <a:gd name="T78" fmla="*/ 253 w 264"/>
                <a:gd name="T79" fmla="*/ 61 h 298"/>
                <a:gd name="T80" fmla="*/ 241 w 264"/>
                <a:gd name="T81" fmla="*/ 95 h 298"/>
                <a:gd name="T82" fmla="*/ 241 w 264"/>
                <a:gd name="T83" fmla="*/ 95 h 298"/>
                <a:gd name="T84" fmla="*/ 236 w 264"/>
                <a:gd name="T85" fmla="*/ 10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4" h="298">
                  <a:moveTo>
                    <a:pt x="236" y="102"/>
                  </a:moveTo>
                  <a:lnTo>
                    <a:pt x="236" y="102"/>
                  </a:lnTo>
                  <a:cubicBezTo>
                    <a:pt x="235" y="102"/>
                    <a:pt x="228" y="100"/>
                    <a:pt x="215" y="97"/>
                  </a:cubicBezTo>
                  <a:lnTo>
                    <a:pt x="215" y="97"/>
                  </a:lnTo>
                  <a:cubicBezTo>
                    <a:pt x="202" y="94"/>
                    <a:pt x="191" y="92"/>
                    <a:pt x="183" y="92"/>
                  </a:cubicBezTo>
                  <a:lnTo>
                    <a:pt x="183" y="92"/>
                  </a:lnTo>
                  <a:cubicBezTo>
                    <a:pt x="164" y="92"/>
                    <a:pt x="148" y="97"/>
                    <a:pt x="136" y="107"/>
                  </a:cubicBezTo>
                  <a:lnTo>
                    <a:pt x="136" y="107"/>
                  </a:lnTo>
                  <a:cubicBezTo>
                    <a:pt x="125" y="118"/>
                    <a:pt x="119" y="131"/>
                    <a:pt x="119" y="148"/>
                  </a:cubicBezTo>
                  <a:lnTo>
                    <a:pt x="119" y="148"/>
                  </a:lnTo>
                  <a:cubicBezTo>
                    <a:pt x="119" y="166"/>
                    <a:pt x="125" y="179"/>
                    <a:pt x="138" y="189"/>
                  </a:cubicBezTo>
                  <a:lnTo>
                    <a:pt x="138" y="189"/>
                  </a:lnTo>
                  <a:cubicBezTo>
                    <a:pt x="151" y="200"/>
                    <a:pt x="167" y="204"/>
                    <a:pt x="188" y="204"/>
                  </a:cubicBezTo>
                  <a:lnTo>
                    <a:pt x="188" y="204"/>
                  </a:lnTo>
                  <a:cubicBezTo>
                    <a:pt x="198" y="204"/>
                    <a:pt x="208" y="203"/>
                    <a:pt x="220" y="198"/>
                  </a:cubicBezTo>
                  <a:lnTo>
                    <a:pt x="220" y="198"/>
                  </a:lnTo>
                  <a:cubicBezTo>
                    <a:pt x="233" y="194"/>
                    <a:pt x="239" y="192"/>
                    <a:pt x="238" y="192"/>
                  </a:cubicBezTo>
                  <a:lnTo>
                    <a:pt x="238" y="192"/>
                  </a:lnTo>
                  <a:cubicBezTo>
                    <a:pt x="242" y="192"/>
                    <a:pt x="247" y="204"/>
                    <a:pt x="252" y="228"/>
                  </a:cubicBezTo>
                  <a:lnTo>
                    <a:pt x="252" y="228"/>
                  </a:lnTo>
                  <a:cubicBezTo>
                    <a:pt x="257" y="250"/>
                    <a:pt x="259" y="265"/>
                    <a:pt x="259" y="272"/>
                  </a:cubicBezTo>
                  <a:lnTo>
                    <a:pt x="259" y="272"/>
                  </a:lnTo>
                  <a:cubicBezTo>
                    <a:pt x="259" y="279"/>
                    <a:pt x="246" y="286"/>
                    <a:pt x="218" y="290"/>
                  </a:cubicBezTo>
                  <a:lnTo>
                    <a:pt x="218" y="290"/>
                  </a:lnTo>
                  <a:cubicBezTo>
                    <a:pt x="198" y="294"/>
                    <a:pt x="181" y="297"/>
                    <a:pt x="168" y="297"/>
                  </a:cubicBezTo>
                  <a:lnTo>
                    <a:pt x="168" y="297"/>
                  </a:lnTo>
                  <a:cubicBezTo>
                    <a:pt x="119" y="297"/>
                    <a:pt x="79" y="282"/>
                    <a:pt x="48" y="254"/>
                  </a:cubicBezTo>
                  <a:lnTo>
                    <a:pt x="48" y="254"/>
                  </a:lnTo>
                  <a:cubicBezTo>
                    <a:pt x="16" y="226"/>
                    <a:pt x="0" y="191"/>
                    <a:pt x="0" y="149"/>
                  </a:cubicBezTo>
                  <a:lnTo>
                    <a:pt x="0" y="149"/>
                  </a:lnTo>
                  <a:cubicBezTo>
                    <a:pt x="0" y="107"/>
                    <a:pt x="16" y="72"/>
                    <a:pt x="48" y="43"/>
                  </a:cubicBezTo>
                  <a:lnTo>
                    <a:pt x="48" y="43"/>
                  </a:lnTo>
                  <a:cubicBezTo>
                    <a:pt x="79" y="15"/>
                    <a:pt x="120" y="0"/>
                    <a:pt x="168" y="0"/>
                  </a:cubicBezTo>
                  <a:lnTo>
                    <a:pt x="168" y="0"/>
                  </a:lnTo>
                  <a:cubicBezTo>
                    <a:pt x="201" y="0"/>
                    <a:pt x="229" y="7"/>
                    <a:pt x="254" y="19"/>
                  </a:cubicBezTo>
                  <a:lnTo>
                    <a:pt x="254" y="19"/>
                  </a:lnTo>
                  <a:cubicBezTo>
                    <a:pt x="260" y="21"/>
                    <a:pt x="263" y="24"/>
                    <a:pt x="263" y="26"/>
                  </a:cubicBezTo>
                  <a:lnTo>
                    <a:pt x="263" y="26"/>
                  </a:lnTo>
                  <a:cubicBezTo>
                    <a:pt x="263" y="29"/>
                    <a:pt x="259" y="40"/>
                    <a:pt x="253" y="61"/>
                  </a:cubicBezTo>
                  <a:lnTo>
                    <a:pt x="253" y="61"/>
                  </a:lnTo>
                  <a:cubicBezTo>
                    <a:pt x="247" y="80"/>
                    <a:pt x="243" y="91"/>
                    <a:pt x="241" y="95"/>
                  </a:cubicBezTo>
                  <a:lnTo>
                    <a:pt x="241" y="95"/>
                  </a:lnTo>
                  <a:cubicBezTo>
                    <a:pt x="239" y="99"/>
                    <a:pt x="237" y="102"/>
                    <a:pt x="236" y="102"/>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3" name="Line 39">
              <a:extLst>
                <a:ext uri="{FF2B5EF4-FFF2-40B4-BE49-F238E27FC236}">
                  <a16:creationId xmlns="" xmlns:a16="http://schemas.microsoft.com/office/drawing/2014/main" id="{AF61200C-BF86-6D4F-8F7F-09985C24F619}"/>
                </a:ext>
              </a:extLst>
            </p:cNvPr>
            <p:cNvSpPr>
              <a:spLocks noChangeShapeType="1"/>
            </p:cNvSpPr>
            <p:nvPr/>
          </p:nvSpPr>
          <p:spPr bwMode="auto">
            <a:xfrm>
              <a:off x="1981200" y="3757613"/>
              <a:ext cx="620713" cy="1587"/>
            </a:xfrm>
            <a:prstGeom prst="line">
              <a:avLst/>
            </a:prstGeom>
            <a:noFill/>
            <a:ln w="288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4" name="Line 40">
              <a:extLst>
                <a:ext uri="{FF2B5EF4-FFF2-40B4-BE49-F238E27FC236}">
                  <a16:creationId xmlns="" xmlns:a16="http://schemas.microsoft.com/office/drawing/2014/main" id="{D2372CC6-BAA7-C242-9194-FFE17F9A158B}"/>
                </a:ext>
              </a:extLst>
            </p:cNvPr>
            <p:cNvSpPr>
              <a:spLocks noChangeShapeType="1"/>
            </p:cNvSpPr>
            <p:nvPr/>
          </p:nvSpPr>
          <p:spPr bwMode="auto">
            <a:xfrm>
              <a:off x="1981200" y="3871913"/>
              <a:ext cx="620713" cy="1587"/>
            </a:xfrm>
            <a:prstGeom prst="line">
              <a:avLst/>
            </a:prstGeom>
            <a:noFill/>
            <a:ln w="288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5" name="Line 41">
              <a:extLst>
                <a:ext uri="{FF2B5EF4-FFF2-40B4-BE49-F238E27FC236}">
                  <a16:creationId xmlns="" xmlns:a16="http://schemas.microsoft.com/office/drawing/2014/main" id="{C87A7744-7723-694F-BBA6-F0084D8836D7}"/>
                </a:ext>
              </a:extLst>
            </p:cNvPr>
            <p:cNvSpPr>
              <a:spLocks noChangeShapeType="1"/>
            </p:cNvSpPr>
            <p:nvPr/>
          </p:nvSpPr>
          <p:spPr bwMode="auto">
            <a:xfrm>
              <a:off x="1981200" y="3986213"/>
              <a:ext cx="620713" cy="1587"/>
            </a:xfrm>
            <a:prstGeom prst="line">
              <a:avLst/>
            </a:prstGeom>
            <a:noFill/>
            <a:ln w="288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6" name="Line 42">
              <a:extLst>
                <a:ext uri="{FF2B5EF4-FFF2-40B4-BE49-F238E27FC236}">
                  <a16:creationId xmlns="" xmlns:a16="http://schemas.microsoft.com/office/drawing/2014/main" id="{B8268383-D00C-FA45-994D-96850E30F56A}"/>
                </a:ext>
              </a:extLst>
            </p:cNvPr>
            <p:cNvSpPr>
              <a:spLocks noChangeShapeType="1"/>
            </p:cNvSpPr>
            <p:nvPr/>
          </p:nvSpPr>
          <p:spPr bwMode="auto">
            <a:xfrm>
              <a:off x="1981200" y="4824413"/>
              <a:ext cx="620713" cy="1587"/>
            </a:xfrm>
            <a:prstGeom prst="line">
              <a:avLst/>
            </a:prstGeom>
            <a:noFill/>
            <a:ln w="288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7" name="Line 43">
              <a:extLst>
                <a:ext uri="{FF2B5EF4-FFF2-40B4-BE49-F238E27FC236}">
                  <a16:creationId xmlns="" xmlns:a16="http://schemas.microsoft.com/office/drawing/2014/main" id="{D5F2F545-1B9D-B847-8D01-3599D2899A0D}"/>
                </a:ext>
              </a:extLst>
            </p:cNvPr>
            <p:cNvSpPr>
              <a:spLocks noChangeShapeType="1"/>
            </p:cNvSpPr>
            <p:nvPr/>
          </p:nvSpPr>
          <p:spPr bwMode="auto">
            <a:xfrm>
              <a:off x="1981200" y="4919663"/>
              <a:ext cx="620713" cy="1587"/>
            </a:xfrm>
            <a:prstGeom prst="line">
              <a:avLst/>
            </a:prstGeom>
            <a:noFill/>
            <a:ln w="288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8" name="Freeform 44">
              <a:extLst>
                <a:ext uri="{FF2B5EF4-FFF2-40B4-BE49-F238E27FC236}">
                  <a16:creationId xmlns="" xmlns:a16="http://schemas.microsoft.com/office/drawing/2014/main" id="{6865F7C5-B1CD-5C40-972E-75ED408DD32A}"/>
                </a:ext>
              </a:extLst>
            </p:cNvPr>
            <p:cNvSpPr>
              <a:spLocks noChangeArrowheads="1"/>
            </p:cNvSpPr>
            <p:nvPr/>
          </p:nvSpPr>
          <p:spPr bwMode="auto">
            <a:xfrm>
              <a:off x="1978025" y="5484813"/>
              <a:ext cx="53975" cy="53975"/>
            </a:xfrm>
            <a:custGeom>
              <a:avLst/>
              <a:gdLst>
                <a:gd name="T0" fmla="*/ 148 w 149"/>
                <a:gd name="T1" fmla="*/ 74 h 149"/>
                <a:gd name="T2" fmla="*/ 148 w 149"/>
                <a:gd name="T3" fmla="*/ 74 h 149"/>
                <a:gd name="T4" fmla="*/ 74 w 149"/>
                <a:gd name="T5" fmla="*/ 148 h 149"/>
                <a:gd name="T6" fmla="*/ 74 w 149"/>
                <a:gd name="T7" fmla="*/ 148 h 149"/>
                <a:gd name="T8" fmla="*/ 0 w 149"/>
                <a:gd name="T9" fmla="*/ 74 h 149"/>
                <a:gd name="T10" fmla="*/ 0 w 149"/>
                <a:gd name="T11" fmla="*/ 74 h 149"/>
                <a:gd name="T12" fmla="*/ 74 w 149"/>
                <a:gd name="T13" fmla="*/ 0 h 149"/>
                <a:gd name="T14" fmla="*/ 74 w 149"/>
                <a:gd name="T15" fmla="*/ 0 h 149"/>
                <a:gd name="T16" fmla="*/ 148 w 149"/>
                <a:gd name="T17" fmla="*/ 7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49">
                  <a:moveTo>
                    <a:pt x="148" y="74"/>
                  </a:moveTo>
                  <a:lnTo>
                    <a:pt x="148" y="74"/>
                  </a:lnTo>
                  <a:cubicBezTo>
                    <a:pt x="148" y="115"/>
                    <a:pt x="115" y="148"/>
                    <a:pt x="74" y="148"/>
                  </a:cubicBezTo>
                  <a:lnTo>
                    <a:pt x="74" y="148"/>
                  </a:lnTo>
                  <a:cubicBezTo>
                    <a:pt x="33" y="148"/>
                    <a:pt x="0" y="115"/>
                    <a:pt x="0" y="74"/>
                  </a:cubicBezTo>
                  <a:lnTo>
                    <a:pt x="0" y="74"/>
                  </a:lnTo>
                  <a:cubicBezTo>
                    <a:pt x="0" y="33"/>
                    <a:pt x="33" y="0"/>
                    <a:pt x="74" y="0"/>
                  </a:cubicBezTo>
                  <a:lnTo>
                    <a:pt x="74" y="0"/>
                  </a:lnTo>
                  <a:cubicBezTo>
                    <a:pt x="115" y="0"/>
                    <a:pt x="148" y="33"/>
                    <a:pt x="148" y="74"/>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9" name="Freeform 45">
              <a:extLst>
                <a:ext uri="{FF2B5EF4-FFF2-40B4-BE49-F238E27FC236}">
                  <a16:creationId xmlns="" xmlns:a16="http://schemas.microsoft.com/office/drawing/2014/main" id="{8321103F-DBD0-E545-976A-67FD92967604}"/>
                </a:ext>
              </a:extLst>
            </p:cNvPr>
            <p:cNvSpPr>
              <a:spLocks noChangeArrowheads="1"/>
            </p:cNvSpPr>
            <p:nvPr/>
          </p:nvSpPr>
          <p:spPr bwMode="auto">
            <a:xfrm>
              <a:off x="2097088" y="5484813"/>
              <a:ext cx="53975" cy="53975"/>
            </a:xfrm>
            <a:custGeom>
              <a:avLst/>
              <a:gdLst>
                <a:gd name="T0" fmla="*/ 148 w 149"/>
                <a:gd name="T1" fmla="*/ 74 h 149"/>
                <a:gd name="T2" fmla="*/ 148 w 149"/>
                <a:gd name="T3" fmla="*/ 74 h 149"/>
                <a:gd name="T4" fmla="*/ 74 w 149"/>
                <a:gd name="T5" fmla="*/ 148 h 149"/>
                <a:gd name="T6" fmla="*/ 74 w 149"/>
                <a:gd name="T7" fmla="*/ 148 h 149"/>
                <a:gd name="T8" fmla="*/ 0 w 149"/>
                <a:gd name="T9" fmla="*/ 74 h 149"/>
                <a:gd name="T10" fmla="*/ 0 w 149"/>
                <a:gd name="T11" fmla="*/ 74 h 149"/>
                <a:gd name="T12" fmla="*/ 74 w 149"/>
                <a:gd name="T13" fmla="*/ 0 h 149"/>
                <a:gd name="T14" fmla="*/ 74 w 149"/>
                <a:gd name="T15" fmla="*/ 0 h 149"/>
                <a:gd name="T16" fmla="*/ 148 w 149"/>
                <a:gd name="T17" fmla="*/ 7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49">
                  <a:moveTo>
                    <a:pt x="148" y="74"/>
                  </a:moveTo>
                  <a:lnTo>
                    <a:pt x="148" y="74"/>
                  </a:lnTo>
                  <a:cubicBezTo>
                    <a:pt x="148" y="115"/>
                    <a:pt x="115" y="148"/>
                    <a:pt x="74" y="148"/>
                  </a:cubicBezTo>
                  <a:lnTo>
                    <a:pt x="74" y="148"/>
                  </a:lnTo>
                  <a:cubicBezTo>
                    <a:pt x="33" y="148"/>
                    <a:pt x="0" y="115"/>
                    <a:pt x="0" y="74"/>
                  </a:cubicBezTo>
                  <a:lnTo>
                    <a:pt x="0" y="74"/>
                  </a:lnTo>
                  <a:cubicBezTo>
                    <a:pt x="0" y="33"/>
                    <a:pt x="33" y="0"/>
                    <a:pt x="74" y="0"/>
                  </a:cubicBezTo>
                  <a:lnTo>
                    <a:pt x="74" y="0"/>
                  </a:lnTo>
                  <a:cubicBezTo>
                    <a:pt x="115" y="0"/>
                    <a:pt x="148" y="33"/>
                    <a:pt x="148" y="74"/>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0" name="Freeform 46">
              <a:extLst>
                <a:ext uri="{FF2B5EF4-FFF2-40B4-BE49-F238E27FC236}">
                  <a16:creationId xmlns="" xmlns:a16="http://schemas.microsoft.com/office/drawing/2014/main" id="{DB35AE4D-DDA9-8F4E-ABD0-1E5EBD97B3A8}"/>
                </a:ext>
              </a:extLst>
            </p:cNvPr>
            <p:cNvSpPr>
              <a:spLocks noChangeArrowheads="1"/>
            </p:cNvSpPr>
            <p:nvPr/>
          </p:nvSpPr>
          <p:spPr bwMode="auto">
            <a:xfrm>
              <a:off x="2216150" y="5484813"/>
              <a:ext cx="53975" cy="53975"/>
            </a:xfrm>
            <a:custGeom>
              <a:avLst/>
              <a:gdLst>
                <a:gd name="T0" fmla="*/ 148 w 149"/>
                <a:gd name="T1" fmla="*/ 74 h 149"/>
                <a:gd name="T2" fmla="*/ 148 w 149"/>
                <a:gd name="T3" fmla="*/ 74 h 149"/>
                <a:gd name="T4" fmla="*/ 74 w 149"/>
                <a:gd name="T5" fmla="*/ 148 h 149"/>
                <a:gd name="T6" fmla="*/ 74 w 149"/>
                <a:gd name="T7" fmla="*/ 148 h 149"/>
                <a:gd name="T8" fmla="*/ 0 w 149"/>
                <a:gd name="T9" fmla="*/ 74 h 149"/>
                <a:gd name="T10" fmla="*/ 0 w 149"/>
                <a:gd name="T11" fmla="*/ 74 h 149"/>
                <a:gd name="T12" fmla="*/ 74 w 149"/>
                <a:gd name="T13" fmla="*/ 0 h 149"/>
                <a:gd name="T14" fmla="*/ 74 w 149"/>
                <a:gd name="T15" fmla="*/ 0 h 149"/>
                <a:gd name="T16" fmla="*/ 148 w 149"/>
                <a:gd name="T17" fmla="*/ 7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49">
                  <a:moveTo>
                    <a:pt x="148" y="74"/>
                  </a:moveTo>
                  <a:lnTo>
                    <a:pt x="148" y="74"/>
                  </a:lnTo>
                  <a:cubicBezTo>
                    <a:pt x="148" y="115"/>
                    <a:pt x="115" y="148"/>
                    <a:pt x="74" y="148"/>
                  </a:cubicBezTo>
                  <a:lnTo>
                    <a:pt x="74" y="148"/>
                  </a:lnTo>
                  <a:cubicBezTo>
                    <a:pt x="33" y="148"/>
                    <a:pt x="0" y="115"/>
                    <a:pt x="0" y="74"/>
                  </a:cubicBezTo>
                  <a:lnTo>
                    <a:pt x="0" y="74"/>
                  </a:lnTo>
                  <a:cubicBezTo>
                    <a:pt x="0" y="33"/>
                    <a:pt x="33" y="0"/>
                    <a:pt x="74" y="0"/>
                  </a:cubicBezTo>
                  <a:lnTo>
                    <a:pt x="74" y="0"/>
                  </a:lnTo>
                  <a:cubicBezTo>
                    <a:pt x="115" y="0"/>
                    <a:pt x="148" y="33"/>
                    <a:pt x="148" y="74"/>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1" name="Freeform 47">
              <a:extLst>
                <a:ext uri="{FF2B5EF4-FFF2-40B4-BE49-F238E27FC236}">
                  <a16:creationId xmlns="" xmlns:a16="http://schemas.microsoft.com/office/drawing/2014/main" id="{04AA61F8-20D2-C24E-A3FF-FDD1D0E09124}"/>
                </a:ext>
              </a:extLst>
            </p:cNvPr>
            <p:cNvSpPr>
              <a:spLocks noChangeArrowheads="1"/>
            </p:cNvSpPr>
            <p:nvPr/>
          </p:nvSpPr>
          <p:spPr bwMode="auto">
            <a:xfrm>
              <a:off x="2946400" y="5060950"/>
              <a:ext cx="1990725" cy="477838"/>
            </a:xfrm>
            <a:custGeom>
              <a:avLst/>
              <a:gdLst>
                <a:gd name="T0" fmla="*/ 5443 w 5530"/>
                <a:gd name="T1" fmla="*/ 1326 h 1327"/>
                <a:gd name="T2" fmla="*/ 86 w 5530"/>
                <a:gd name="T3" fmla="*/ 1326 h 1327"/>
                <a:gd name="T4" fmla="*/ 86 w 5530"/>
                <a:gd name="T5" fmla="*/ 1326 h 1327"/>
                <a:gd name="T6" fmla="*/ 0 w 5530"/>
                <a:gd name="T7" fmla="*/ 1240 h 1327"/>
                <a:gd name="T8" fmla="*/ 0 w 5530"/>
                <a:gd name="T9" fmla="*/ 87 h 1327"/>
                <a:gd name="T10" fmla="*/ 0 w 5530"/>
                <a:gd name="T11" fmla="*/ 87 h 1327"/>
                <a:gd name="T12" fmla="*/ 86 w 5530"/>
                <a:gd name="T13" fmla="*/ 0 h 1327"/>
                <a:gd name="T14" fmla="*/ 5443 w 5530"/>
                <a:gd name="T15" fmla="*/ 0 h 1327"/>
                <a:gd name="T16" fmla="*/ 5443 w 5530"/>
                <a:gd name="T17" fmla="*/ 0 h 1327"/>
                <a:gd name="T18" fmla="*/ 5529 w 5530"/>
                <a:gd name="T19" fmla="*/ 87 h 1327"/>
                <a:gd name="T20" fmla="*/ 5529 w 5530"/>
                <a:gd name="T21" fmla="*/ 1240 h 1327"/>
                <a:gd name="T22" fmla="*/ 5529 w 5530"/>
                <a:gd name="T23" fmla="*/ 1240 h 1327"/>
                <a:gd name="T24" fmla="*/ 5443 w 5530"/>
                <a:gd name="T25" fmla="*/ 132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0" h="1327">
                  <a:moveTo>
                    <a:pt x="5443" y="1326"/>
                  </a:moveTo>
                  <a:lnTo>
                    <a:pt x="86" y="1326"/>
                  </a:lnTo>
                  <a:lnTo>
                    <a:pt x="86" y="1326"/>
                  </a:lnTo>
                  <a:cubicBezTo>
                    <a:pt x="38" y="1326"/>
                    <a:pt x="0" y="1288"/>
                    <a:pt x="0" y="1240"/>
                  </a:cubicBezTo>
                  <a:lnTo>
                    <a:pt x="0" y="87"/>
                  </a:lnTo>
                  <a:lnTo>
                    <a:pt x="0" y="87"/>
                  </a:lnTo>
                  <a:cubicBezTo>
                    <a:pt x="0" y="40"/>
                    <a:pt x="38" y="0"/>
                    <a:pt x="86" y="0"/>
                  </a:cubicBezTo>
                  <a:lnTo>
                    <a:pt x="5443" y="0"/>
                  </a:lnTo>
                  <a:lnTo>
                    <a:pt x="5443" y="0"/>
                  </a:lnTo>
                  <a:cubicBezTo>
                    <a:pt x="5490" y="0"/>
                    <a:pt x="5529" y="40"/>
                    <a:pt x="5529" y="87"/>
                  </a:cubicBezTo>
                  <a:lnTo>
                    <a:pt x="5529" y="1240"/>
                  </a:lnTo>
                  <a:lnTo>
                    <a:pt x="5529" y="1240"/>
                  </a:lnTo>
                  <a:cubicBezTo>
                    <a:pt x="5529" y="1288"/>
                    <a:pt x="5490" y="1326"/>
                    <a:pt x="5443" y="1326"/>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2" name="Line 48">
              <a:extLst>
                <a:ext uri="{FF2B5EF4-FFF2-40B4-BE49-F238E27FC236}">
                  <a16:creationId xmlns="" xmlns:a16="http://schemas.microsoft.com/office/drawing/2014/main" id="{3B6767F2-783D-2C41-A92B-D5FF14510FF4}"/>
                </a:ext>
              </a:extLst>
            </p:cNvPr>
            <p:cNvSpPr>
              <a:spLocks noChangeShapeType="1"/>
            </p:cNvSpPr>
            <p:nvPr/>
          </p:nvSpPr>
          <p:spPr bwMode="auto">
            <a:xfrm>
              <a:off x="3259138" y="5181600"/>
              <a:ext cx="1560512" cy="1588"/>
            </a:xfrm>
            <a:prstGeom prst="line">
              <a:avLst/>
            </a:prstGeom>
            <a:noFill/>
            <a:ln w="3384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3" name="Line 49">
              <a:extLst>
                <a:ext uri="{FF2B5EF4-FFF2-40B4-BE49-F238E27FC236}">
                  <a16:creationId xmlns="" xmlns:a16="http://schemas.microsoft.com/office/drawing/2014/main" id="{A39CDFE4-D541-0D47-B711-C92670AAF9AF}"/>
                </a:ext>
              </a:extLst>
            </p:cNvPr>
            <p:cNvSpPr>
              <a:spLocks noChangeShapeType="1"/>
            </p:cNvSpPr>
            <p:nvPr/>
          </p:nvSpPr>
          <p:spPr bwMode="auto">
            <a:xfrm>
              <a:off x="3257550" y="5292725"/>
              <a:ext cx="1560513" cy="1588"/>
            </a:xfrm>
            <a:prstGeom prst="line">
              <a:avLst/>
            </a:prstGeom>
            <a:noFill/>
            <a:ln w="3384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4" name="Line 50">
              <a:extLst>
                <a:ext uri="{FF2B5EF4-FFF2-40B4-BE49-F238E27FC236}">
                  <a16:creationId xmlns="" xmlns:a16="http://schemas.microsoft.com/office/drawing/2014/main" id="{7FDFFEE1-160F-4245-8983-0AAEB78E85FC}"/>
                </a:ext>
              </a:extLst>
            </p:cNvPr>
            <p:cNvSpPr>
              <a:spLocks noChangeShapeType="1"/>
            </p:cNvSpPr>
            <p:nvPr/>
          </p:nvSpPr>
          <p:spPr bwMode="auto">
            <a:xfrm>
              <a:off x="3255963" y="5403850"/>
              <a:ext cx="1560512" cy="1588"/>
            </a:xfrm>
            <a:prstGeom prst="line">
              <a:avLst/>
            </a:prstGeom>
            <a:noFill/>
            <a:ln w="3384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5" name="Freeform 51">
              <a:extLst>
                <a:ext uri="{FF2B5EF4-FFF2-40B4-BE49-F238E27FC236}">
                  <a16:creationId xmlns="" xmlns:a16="http://schemas.microsoft.com/office/drawing/2014/main" id="{6283AAAD-14FB-8C4C-AEE6-AC8DA00D0BE8}"/>
                </a:ext>
              </a:extLst>
            </p:cNvPr>
            <p:cNvSpPr>
              <a:spLocks noChangeArrowheads="1"/>
            </p:cNvSpPr>
            <p:nvPr/>
          </p:nvSpPr>
          <p:spPr bwMode="auto">
            <a:xfrm>
              <a:off x="5013325" y="4860925"/>
              <a:ext cx="565150" cy="1289050"/>
            </a:xfrm>
            <a:custGeom>
              <a:avLst/>
              <a:gdLst>
                <a:gd name="T0" fmla="*/ 49 w 1572"/>
                <a:gd name="T1" fmla="*/ 2676 h 3580"/>
                <a:gd name="T2" fmla="*/ 49 w 1572"/>
                <a:gd name="T3" fmla="*/ 2676 h 3580"/>
                <a:gd name="T4" fmla="*/ 113 w 1572"/>
                <a:gd name="T5" fmla="*/ 10 h 3580"/>
                <a:gd name="T6" fmla="*/ 113 w 1572"/>
                <a:gd name="T7" fmla="*/ 10 h 3580"/>
                <a:gd name="T8" fmla="*/ 180 w 1572"/>
                <a:gd name="T9" fmla="*/ 0 h 3580"/>
                <a:gd name="T10" fmla="*/ 180 w 1572"/>
                <a:gd name="T11" fmla="*/ 0 h 3580"/>
                <a:gd name="T12" fmla="*/ 653 w 1572"/>
                <a:gd name="T13" fmla="*/ 331 h 3580"/>
                <a:gd name="T14" fmla="*/ 653 w 1572"/>
                <a:gd name="T15" fmla="*/ 331 h 3580"/>
                <a:gd name="T16" fmla="*/ 1490 w 1572"/>
                <a:gd name="T17" fmla="*/ 130 h 3580"/>
                <a:gd name="T18" fmla="*/ 1490 w 1572"/>
                <a:gd name="T19" fmla="*/ 130 h 3580"/>
                <a:gd name="T20" fmla="*/ 1571 w 1572"/>
                <a:gd name="T21" fmla="*/ 164 h 3580"/>
                <a:gd name="T22" fmla="*/ 1571 w 1572"/>
                <a:gd name="T23" fmla="*/ 164 h 3580"/>
                <a:gd name="T24" fmla="*/ 1156 w 1572"/>
                <a:gd name="T25" fmla="*/ 2752 h 3580"/>
                <a:gd name="T26" fmla="*/ 1156 w 1572"/>
                <a:gd name="T27" fmla="*/ 2752 h 3580"/>
                <a:gd name="T28" fmla="*/ 1088 w 1572"/>
                <a:gd name="T29" fmla="*/ 3515 h 3580"/>
                <a:gd name="T30" fmla="*/ 1084 w 1572"/>
                <a:gd name="T31" fmla="*/ 3515 h 3580"/>
                <a:gd name="T32" fmla="*/ 1084 w 1572"/>
                <a:gd name="T33" fmla="*/ 3515 h 3580"/>
                <a:gd name="T34" fmla="*/ 0 w 1572"/>
                <a:gd name="T35" fmla="*/ 3475 h 3580"/>
                <a:gd name="T36" fmla="*/ 0 w 1572"/>
                <a:gd name="T37" fmla="*/ 3475 h 3580"/>
                <a:gd name="T38" fmla="*/ 49 w 1572"/>
                <a:gd name="T39" fmla="*/ 2676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2" h="3580">
                  <a:moveTo>
                    <a:pt x="49" y="2676"/>
                  </a:moveTo>
                  <a:lnTo>
                    <a:pt x="49" y="2676"/>
                  </a:lnTo>
                  <a:cubicBezTo>
                    <a:pt x="94" y="1788"/>
                    <a:pt x="116" y="898"/>
                    <a:pt x="113" y="10"/>
                  </a:cubicBezTo>
                  <a:lnTo>
                    <a:pt x="113" y="10"/>
                  </a:lnTo>
                  <a:cubicBezTo>
                    <a:pt x="134" y="5"/>
                    <a:pt x="157" y="2"/>
                    <a:pt x="180" y="0"/>
                  </a:cubicBezTo>
                  <a:lnTo>
                    <a:pt x="180" y="0"/>
                  </a:lnTo>
                  <a:cubicBezTo>
                    <a:pt x="308" y="148"/>
                    <a:pt x="469" y="278"/>
                    <a:pt x="653" y="331"/>
                  </a:cubicBezTo>
                  <a:lnTo>
                    <a:pt x="653" y="331"/>
                  </a:lnTo>
                  <a:cubicBezTo>
                    <a:pt x="936" y="412"/>
                    <a:pt x="1288" y="355"/>
                    <a:pt x="1490" y="130"/>
                  </a:cubicBezTo>
                  <a:lnTo>
                    <a:pt x="1490" y="130"/>
                  </a:lnTo>
                  <a:cubicBezTo>
                    <a:pt x="1517" y="141"/>
                    <a:pt x="1544" y="152"/>
                    <a:pt x="1571" y="164"/>
                  </a:cubicBezTo>
                  <a:lnTo>
                    <a:pt x="1571" y="164"/>
                  </a:lnTo>
                  <a:cubicBezTo>
                    <a:pt x="1408" y="1001"/>
                    <a:pt x="1251" y="1886"/>
                    <a:pt x="1156" y="2752"/>
                  </a:cubicBezTo>
                  <a:lnTo>
                    <a:pt x="1156" y="2752"/>
                  </a:lnTo>
                  <a:cubicBezTo>
                    <a:pt x="1127" y="3008"/>
                    <a:pt x="1104" y="3263"/>
                    <a:pt x="1088" y="3515"/>
                  </a:cubicBezTo>
                  <a:lnTo>
                    <a:pt x="1084" y="3515"/>
                  </a:lnTo>
                  <a:lnTo>
                    <a:pt x="1084" y="3515"/>
                  </a:lnTo>
                  <a:cubicBezTo>
                    <a:pt x="708" y="3579"/>
                    <a:pt x="419" y="3537"/>
                    <a:pt x="0" y="3475"/>
                  </a:cubicBezTo>
                  <a:lnTo>
                    <a:pt x="0" y="3475"/>
                  </a:lnTo>
                  <a:cubicBezTo>
                    <a:pt x="19" y="3209"/>
                    <a:pt x="35" y="2942"/>
                    <a:pt x="49" y="2676"/>
                  </a:cubicBezTo>
                </a:path>
              </a:pathLst>
            </a:custGeom>
            <a:solidFill>
              <a:srgbClr val="EDF6FC"/>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6" name="Freeform 52">
              <a:extLst>
                <a:ext uri="{FF2B5EF4-FFF2-40B4-BE49-F238E27FC236}">
                  <a16:creationId xmlns="" xmlns:a16="http://schemas.microsoft.com/office/drawing/2014/main" id="{E26DC50F-00B8-BE48-8445-670CC6AB2806}"/>
                </a:ext>
              </a:extLst>
            </p:cNvPr>
            <p:cNvSpPr>
              <a:spLocks noChangeArrowheads="1"/>
            </p:cNvSpPr>
            <p:nvPr/>
          </p:nvSpPr>
          <p:spPr bwMode="auto">
            <a:xfrm>
              <a:off x="5397500" y="5002213"/>
              <a:ext cx="673100" cy="1333500"/>
            </a:xfrm>
            <a:custGeom>
              <a:avLst/>
              <a:gdLst>
                <a:gd name="T0" fmla="*/ 967 w 1871"/>
                <a:gd name="T1" fmla="*/ 2111 h 3703"/>
                <a:gd name="T2" fmla="*/ 960 w 1871"/>
                <a:gd name="T3" fmla="*/ 2115 h 3703"/>
                <a:gd name="T4" fmla="*/ 960 w 1871"/>
                <a:gd name="T5" fmla="*/ 2115 h 3703"/>
                <a:gd name="T6" fmla="*/ 827 w 1871"/>
                <a:gd name="T7" fmla="*/ 1800 h 3703"/>
                <a:gd name="T8" fmla="*/ 827 w 1871"/>
                <a:gd name="T9" fmla="*/ 1800 h 3703"/>
                <a:gd name="T10" fmla="*/ 789 w 1871"/>
                <a:gd name="T11" fmla="*/ 2191 h 3703"/>
                <a:gd name="T12" fmla="*/ 789 w 1871"/>
                <a:gd name="T13" fmla="*/ 2191 h 3703"/>
                <a:gd name="T14" fmla="*/ 783 w 1871"/>
                <a:gd name="T15" fmla="*/ 3387 h 3703"/>
                <a:gd name="T16" fmla="*/ 783 w 1871"/>
                <a:gd name="T17" fmla="*/ 3387 h 3703"/>
                <a:gd name="T18" fmla="*/ 0 w 1871"/>
                <a:gd name="T19" fmla="*/ 3672 h 3703"/>
                <a:gd name="T20" fmla="*/ 0 w 1871"/>
                <a:gd name="T21" fmla="*/ 3672 h 3703"/>
                <a:gd name="T22" fmla="*/ 23 w 1871"/>
                <a:gd name="T23" fmla="*/ 3122 h 3703"/>
                <a:gd name="T24" fmla="*/ 23 w 1871"/>
                <a:gd name="T25" fmla="*/ 3122 h 3703"/>
                <a:gd name="T26" fmla="*/ 91 w 1871"/>
                <a:gd name="T27" fmla="*/ 2359 h 3703"/>
                <a:gd name="T28" fmla="*/ 96 w 1871"/>
                <a:gd name="T29" fmla="*/ 2360 h 3703"/>
                <a:gd name="T30" fmla="*/ 96 w 1871"/>
                <a:gd name="T31" fmla="*/ 2360 h 3703"/>
                <a:gd name="T32" fmla="*/ 988 w 1871"/>
                <a:gd name="T33" fmla="*/ 0 h 3703"/>
                <a:gd name="T34" fmla="*/ 988 w 1871"/>
                <a:gd name="T35" fmla="*/ 0 h 3703"/>
                <a:gd name="T36" fmla="*/ 1013 w 1871"/>
                <a:gd name="T37" fmla="*/ 18 h 3703"/>
                <a:gd name="T38" fmla="*/ 1013 w 1871"/>
                <a:gd name="T39" fmla="*/ 18 h 3703"/>
                <a:gd name="T40" fmla="*/ 1042 w 1871"/>
                <a:gd name="T41" fmla="*/ 38 h 3703"/>
                <a:gd name="T42" fmla="*/ 1045 w 1871"/>
                <a:gd name="T43" fmla="*/ 40 h 3703"/>
                <a:gd name="T44" fmla="*/ 1045 w 1871"/>
                <a:gd name="T45" fmla="*/ 40 h 3703"/>
                <a:gd name="T46" fmla="*/ 1220 w 1871"/>
                <a:gd name="T47" fmla="*/ 240 h 3703"/>
                <a:gd name="T48" fmla="*/ 1220 w 1871"/>
                <a:gd name="T49" fmla="*/ 240 h 3703"/>
                <a:gd name="T50" fmla="*/ 1870 w 1871"/>
                <a:gd name="T51" fmla="*/ 1585 h 3703"/>
                <a:gd name="T52" fmla="*/ 1870 w 1871"/>
                <a:gd name="T53" fmla="*/ 1585 h 3703"/>
                <a:gd name="T54" fmla="*/ 1845 w 1871"/>
                <a:gd name="T55" fmla="*/ 1608 h 3703"/>
                <a:gd name="T56" fmla="*/ 1845 w 1871"/>
                <a:gd name="T57" fmla="*/ 1608 h 3703"/>
                <a:gd name="T58" fmla="*/ 1451 w 1871"/>
                <a:gd name="T59" fmla="*/ 1885 h 3703"/>
                <a:gd name="T60" fmla="*/ 1451 w 1871"/>
                <a:gd name="T61" fmla="*/ 1885 h 3703"/>
                <a:gd name="T62" fmla="*/ 1132 w 1871"/>
                <a:gd name="T63" fmla="*/ 2038 h 3703"/>
                <a:gd name="T64" fmla="*/ 967 w 1871"/>
                <a:gd name="T65" fmla="*/ 2111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71" h="3703">
                  <a:moveTo>
                    <a:pt x="967" y="2111"/>
                  </a:moveTo>
                  <a:lnTo>
                    <a:pt x="960" y="2115"/>
                  </a:lnTo>
                  <a:lnTo>
                    <a:pt x="960" y="2115"/>
                  </a:lnTo>
                  <a:cubicBezTo>
                    <a:pt x="915" y="2010"/>
                    <a:pt x="871" y="1906"/>
                    <a:pt x="827" y="1800"/>
                  </a:cubicBezTo>
                  <a:lnTo>
                    <a:pt x="827" y="1800"/>
                  </a:lnTo>
                  <a:cubicBezTo>
                    <a:pt x="813" y="1931"/>
                    <a:pt x="801" y="2061"/>
                    <a:pt x="789" y="2191"/>
                  </a:cubicBezTo>
                  <a:lnTo>
                    <a:pt x="789" y="2191"/>
                  </a:lnTo>
                  <a:cubicBezTo>
                    <a:pt x="759" y="2524"/>
                    <a:pt x="778" y="2981"/>
                    <a:pt x="783" y="3387"/>
                  </a:cubicBezTo>
                  <a:lnTo>
                    <a:pt x="783" y="3387"/>
                  </a:lnTo>
                  <a:cubicBezTo>
                    <a:pt x="542" y="3672"/>
                    <a:pt x="249" y="3702"/>
                    <a:pt x="0" y="3672"/>
                  </a:cubicBezTo>
                  <a:lnTo>
                    <a:pt x="0" y="3672"/>
                  </a:lnTo>
                  <a:cubicBezTo>
                    <a:pt x="3" y="3490"/>
                    <a:pt x="11" y="3307"/>
                    <a:pt x="23" y="3122"/>
                  </a:cubicBezTo>
                  <a:lnTo>
                    <a:pt x="23" y="3122"/>
                  </a:lnTo>
                  <a:cubicBezTo>
                    <a:pt x="39" y="2870"/>
                    <a:pt x="62" y="2615"/>
                    <a:pt x="91" y="2359"/>
                  </a:cubicBezTo>
                  <a:lnTo>
                    <a:pt x="96" y="2360"/>
                  </a:lnTo>
                  <a:lnTo>
                    <a:pt x="96" y="2360"/>
                  </a:lnTo>
                  <a:cubicBezTo>
                    <a:pt x="328" y="1551"/>
                    <a:pt x="626" y="761"/>
                    <a:pt x="988" y="0"/>
                  </a:cubicBezTo>
                  <a:lnTo>
                    <a:pt x="988" y="0"/>
                  </a:lnTo>
                  <a:cubicBezTo>
                    <a:pt x="996" y="6"/>
                    <a:pt x="1005" y="12"/>
                    <a:pt x="1013" y="18"/>
                  </a:cubicBezTo>
                  <a:lnTo>
                    <a:pt x="1013" y="18"/>
                  </a:lnTo>
                  <a:cubicBezTo>
                    <a:pt x="1023" y="25"/>
                    <a:pt x="1033" y="31"/>
                    <a:pt x="1042" y="38"/>
                  </a:cubicBezTo>
                  <a:lnTo>
                    <a:pt x="1045" y="40"/>
                  </a:lnTo>
                  <a:lnTo>
                    <a:pt x="1045" y="40"/>
                  </a:lnTo>
                  <a:cubicBezTo>
                    <a:pt x="1116" y="94"/>
                    <a:pt x="1176" y="162"/>
                    <a:pt x="1220" y="240"/>
                  </a:cubicBezTo>
                  <a:lnTo>
                    <a:pt x="1220" y="240"/>
                  </a:lnTo>
                  <a:cubicBezTo>
                    <a:pt x="1420" y="586"/>
                    <a:pt x="1675" y="1158"/>
                    <a:pt x="1870" y="1585"/>
                  </a:cubicBezTo>
                  <a:lnTo>
                    <a:pt x="1870" y="1585"/>
                  </a:lnTo>
                  <a:cubicBezTo>
                    <a:pt x="1862" y="1593"/>
                    <a:pt x="1853" y="1600"/>
                    <a:pt x="1845" y="1608"/>
                  </a:cubicBezTo>
                  <a:lnTo>
                    <a:pt x="1845" y="1608"/>
                  </a:lnTo>
                  <a:cubicBezTo>
                    <a:pt x="1725" y="1714"/>
                    <a:pt x="1592" y="1808"/>
                    <a:pt x="1451" y="1885"/>
                  </a:cubicBezTo>
                  <a:lnTo>
                    <a:pt x="1451" y="1885"/>
                  </a:lnTo>
                  <a:cubicBezTo>
                    <a:pt x="1348" y="1942"/>
                    <a:pt x="1240" y="1990"/>
                    <a:pt x="1132" y="2038"/>
                  </a:cubicBezTo>
                  <a:lnTo>
                    <a:pt x="967" y="2111"/>
                  </a:lnTo>
                </a:path>
              </a:pathLst>
            </a:custGeom>
            <a:solidFill>
              <a:schemeClr val="accent1"/>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7" name="Freeform 53">
              <a:extLst>
                <a:ext uri="{FF2B5EF4-FFF2-40B4-BE49-F238E27FC236}">
                  <a16:creationId xmlns="" xmlns:a16="http://schemas.microsoft.com/office/drawing/2014/main" id="{DB6B5436-278B-7B45-9777-80ABAD6DB5D1}"/>
                </a:ext>
              </a:extLst>
            </p:cNvPr>
            <p:cNvSpPr>
              <a:spLocks noChangeArrowheads="1"/>
            </p:cNvSpPr>
            <p:nvPr/>
          </p:nvSpPr>
          <p:spPr bwMode="auto">
            <a:xfrm>
              <a:off x="4522788" y="4945063"/>
              <a:ext cx="508000" cy="1362075"/>
            </a:xfrm>
            <a:custGeom>
              <a:avLst/>
              <a:gdLst>
                <a:gd name="T0" fmla="*/ 772 w 1411"/>
                <a:gd name="T1" fmla="*/ 1996 h 3783"/>
                <a:gd name="T2" fmla="*/ 772 w 1411"/>
                <a:gd name="T3" fmla="*/ 1996 h 3783"/>
                <a:gd name="T4" fmla="*/ 637 w 1411"/>
                <a:gd name="T5" fmla="*/ 2163 h 3783"/>
                <a:gd name="T6" fmla="*/ 637 w 1411"/>
                <a:gd name="T7" fmla="*/ 2163 h 3783"/>
                <a:gd name="T8" fmla="*/ 0 w 1411"/>
                <a:gd name="T9" fmla="*/ 1299 h 3783"/>
                <a:gd name="T10" fmla="*/ 0 w 1411"/>
                <a:gd name="T11" fmla="*/ 1299 h 3783"/>
                <a:gd name="T12" fmla="*/ 831 w 1411"/>
                <a:gd name="T13" fmla="*/ 48 h 3783"/>
                <a:gd name="T14" fmla="*/ 831 w 1411"/>
                <a:gd name="T15" fmla="*/ 48 h 3783"/>
                <a:gd name="T16" fmla="*/ 846 w 1411"/>
                <a:gd name="T17" fmla="*/ 32 h 3783"/>
                <a:gd name="T18" fmla="*/ 846 w 1411"/>
                <a:gd name="T19" fmla="*/ 32 h 3783"/>
                <a:gd name="T20" fmla="*/ 886 w 1411"/>
                <a:gd name="T21" fmla="*/ 0 h 3783"/>
                <a:gd name="T22" fmla="*/ 886 w 1411"/>
                <a:gd name="T23" fmla="*/ 0 h 3783"/>
                <a:gd name="T24" fmla="*/ 1410 w 1411"/>
                <a:gd name="T25" fmla="*/ 2441 h 3783"/>
                <a:gd name="T26" fmla="*/ 1410 w 1411"/>
                <a:gd name="T27" fmla="*/ 2441 h 3783"/>
                <a:gd name="T28" fmla="*/ 1361 w 1411"/>
                <a:gd name="T29" fmla="*/ 3240 h 3783"/>
                <a:gd name="T30" fmla="*/ 1361 w 1411"/>
                <a:gd name="T31" fmla="*/ 3240 h 3783"/>
                <a:gd name="T32" fmla="*/ 1321 w 1411"/>
                <a:gd name="T33" fmla="*/ 3782 h 3783"/>
                <a:gd name="T34" fmla="*/ 1321 w 1411"/>
                <a:gd name="T35" fmla="*/ 3782 h 3783"/>
                <a:gd name="T36" fmla="*/ 661 w 1411"/>
                <a:gd name="T37" fmla="*/ 3507 h 3783"/>
                <a:gd name="T38" fmla="*/ 661 w 1411"/>
                <a:gd name="T39" fmla="*/ 3507 h 3783"/>
                <a:gd name="T40" fmla="*/ 772 w 1411"/>
                <a:gd name="T41" fmla="*/ 1996 h 3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1" h="3783">
                  <a:moveTo>
                    <a:pt x="772" y="1996"/>
                  </a:moveTo>
                  <a:lnTo>
                    <a:pt x="772" y="1996"/>
                  </a:lnTo>
                  <a:cubicBezTo>
                    <a:pt x="727" y="2053"/>
                    <a:pt x="682" y="2108"/>
                    <a:pt x="637" y="2163"/>
                  </a:cubicBezTo>
                  <a:lnTo>
                    <a:pt x="637" y="2163"/>
                  </a:lnTo>
                  <a:cubicBezTo>
                    <a:pt x="372" y="1924"/>
                    <a:pt x="178" y="1615"/>
                    <a:pt x="0" y="1299"/>
                  </a:cubicBezTo>
                  <a:lnTo>
                    <a:pt x="0" y="1299"/>
                  </a:lnTo>
                  <a:cubicBezTo>
                    <a:pt x="219" y="902"/>
                    <a:pt x="481" y="435"/>
                    <a:pt x="831" y="48"/>
                  </a:cubicBezTo>
                  <a:lnTo>
                    <a:pt x="831" y="48"/>
                  </a:lnTo>
                  <a:cubicBezTo>
                    <a:pt x="836" y="42"/>
                    <a:pt x="840" y="37"/>
                    <a:pt x="846" y="32"/>
                  </a:cubicBezTo>
                  <a:lnTo>
                    <a:pt x="846" y="32"/>
                  </a:lnTo>
                  <a:cubicBezTo>
                    <a:pt x="859" y="21"/>
                    <a:pt x="872" y="10"/>
                    <a:pt x="886" y="0"/>
                  </a:cubicBezTo>
                  <a:lnTo>
                    <a:pt x="886" y="0"/>
                  </a:lnTo>
                  <a:cubicBezTo>
                    <a:pt x="1074" y="810"/>
                    <a:pt x="1248" y="1624"/>
                    <a:pt x="1410" y="2441"/>
                  </a:cubicBezTo>
                  <a:lnTo>
                    <a:pt x="1410" y="2441"/>
                  </a:lnTo>
                  <a:cubicBezTo>
                    <a:pt x="1396" y="2707"/>
                    <a:pt x="1380" y="2974"/>
                    <a:pt x="1361" y="3240"/>
                  </a:cubicBezTo>
                  <a:lnTo>
                    <a:pt x="1361" y="3240"/>
                  </a:lnTo>
                  <a:cubicBezTo>
                    <a:pt x="1348" y="3421"/>
                    <a:pt x="1336" y="3601"/>
                    <a:pt x="1321" y="3782"/>
                  </a:cubicBezTo>
                  <a:lnTo>
                    <a:pt x="1321" y="3782"/>
                  </a:lnTo>
                  <a:cubicBezTo>
                    <a:pt x="1092" y="3767"/>
                    <a:pt x="886" y="3655"/>
                    <a:pt x="661" y="3507"/>
                  </a:cubicBezTo>
                  <a:lnTo>
                    <a:pt x="661" y="3507"/>
                  </a:lnTo>
                  <a:cubicBezTo>
                    <a:pt x="730" y="3006"/>
                    <a:pt x="768" y="2502"/>
                    <a:pt x="772" y="1996"/>
                  </a:cubicBezTo>
                </a:path>
              </a:pathLst>
            </a:custGeom>
            <a:solidFill>
              <a:schemeClr val="accent1"/>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8" name="Freeform 54">
              <a:extLst>
                <a:ext uri="{FF2B5EF4-FFF2-40B4-BE49-F238E27FC236}">
                  <a16:creationId xmlns="" xmlns:a16="http://schemas.microsoft.com/office/drawing/2014/main" id="{22FA1B6E-4C71-5340-8C5B-40E32B98F7AD}"/>
                </a:ext>
              </a:extLst>
            </p:cNvPr>
            <p:cNvSpPr>
              <a:spLocks noChangeArrowheads="1"/>
            </p:cNvSpPr>
            <p:nvPr/>
          </p:nvSpPr>
          <p:spPr bwMode="auto">
            <a:xfrm>
              <a:off x="4841875" y="4864100"/>
              <a:ext cx="212725" cy="960438"/>
            </a:xfrm>
            <a:custGeom>
              <a:avLst/>
              <a:gdLst>
                <a:gd name="T0" fmla="*/ 588 w 592"/>
                <a:gd name="T1" fmla="*/ 0 h 2667"/>
                <a:gd name="T2" fmla="*/ 588 w 592"/>
                <a:gd name="T3" fmla="*/ 0 h 2667"/>
                <a:gd name="T4" fmla="*/ 524 w 592"/>
                <a:gd name="T5" fmla="*/ 2666 h 2667"/>
                <a:gd name="T6" fmla="*/ 524 w 592"/>
                <a:gd name="T7" fmla="*/ 2666 h 2667"/>
                <a:gd name="T8" fmla="*/ 0 w 592"/>
                <a:gd name="T9" fmla="*/ 225 h 2667"/>
                <a:gd name="T10" fmla="*/ 0 w 592"/>
                <a:gd name="T11" fmla="*/ 225 h 2667"/>
                <a:gd name="T12" fmla="*/ 331 w 592"/>
                <a:gd name="T13" fmla="*/ 57 h 2667"/>
                <a:gd name="T14" fmla="*/ 331 w 592"/>
                <a:gd name="T15" fmla="*/ 57 h 2667"/>
                <a:gd name="T16" fmla="*/ 588 w 592"/>
                <a:gd name="T17" fmla="*/ 0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667">
                  <a:moveTo>
                    <a:pt x="588" y="0"/>
                  </a:moveTo>
                  <a:lnTo>
                    <a:pt x="588" y="0"/>
                  </a:lnTo>
                  <a:cubicBezTo>
                    <a:pt x="591" y="888"/>
                    <a:pt x="569" y="1778"/>
                    <a:pt x="524" y="2666"/>
                  </a:cubicBezTo>
                  <a:lnTo>
                    <a:pt x="524" y="2666"/>
                  </a:lnTo>
                  <a:cubicBezTo>
                    <a:pt x="362" y="1849"/>
                    <a:pt x="188" y="1035"/>
                    <a:pt x="0" y="225"/>
                  </a:cubicBezTo>
                  <a:lnTo>
                    <a:pt x="0" y="225"/>
                  </a:lnTo>
                  <a:cubicBezTo>
                    <a:pt x="98" y="148"/>
                    <a:pt x="211" y="95"/>
                    <a:pt x="331" y="57"/>
                  </a:cubicBezTo>
                  <a:lnTo>
                    <a:pt x="331" y="57"/>
                  </a:lnTo>
                  <a:cubicBezTo>
                    <a:pt x="414" y="32"/>
                    <a:pt x="500" y="13"/>
                    <a:pt x="588" y="0"/>
                  </a:cubicBezTo>
                </a:path>
              </a:pathLst>
            </a:custGeom>
            <a:solidFill>
              <a:schemeClr val="accent1"/>
            </a:solidFill>
            <a:ln w="9525" cap="flat">
              <a:solidFill>
                <a:srgbClr val="69BAE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9" name="Freeform 55">
              <a:extLst>
                <a:ext uri="{FF2B5EF4-FFF2-40B4-BE49-F238E27FC236}">
                  <a16:creationId xmlns="" xmlns:a16="http://schemas.microsoft.com/office/drawing/2014/main" id="{4A8E82CD-5BAF-8640-842D-EA251A4E1872}"/>
                </a:ext>
              </a:extLst>
            </p:cNvPr>
            <p:cNvSpPr>
              <a:spLocks noChangeArrowheads="1"/>
            </p:cNvSpPr>
            <p:nvPr/>
          </p:nvSpPr>
          <p:spPr bwMode="auto">
            <a:xfrm>
              <a:off x="5429250" y="4919663"/>
              <a:ext cx="323850" cy="931862"/>
            </a:xfrm>
            <a:custGeom>
              <a:avLst/>
              <a:gdLst>
                <a:gd name="T0" fmla="*/ 865 w 898"/>
                <a:gd name="T1" fmla="*/ 212 h 2590"/>
                <a:gd name="T2" fmla="*/ 865 w 898"/>
                <a:gd name="T3" fmla="*/ 212 h 2590"/>
                <a:gd name="T4" fmla="*/ 897 w 898"/>
                <a:gd name="T5" fmla="*/ 229 h 2590"/>
                <a:gd name="T6" fmla="*/ 897 w 898"/>
                <a:gd name="T7" fmla="*/ 229 h 2590"/>
                <a:gd name="T8" fmla="*/ 5 w 898"/>
                <a:gd name="T9" fmla="*/ 2589 h 2590"/>
                <a:gd name="T10" fmla="*/ 0 w 898"/>
                <a:gd name="T11" fmla="*/ 2588 h 2590"/>
                <a:gd name="T12" fmla="*/ 0 w 898"/>
                <a:gd name="T13" fmla="*/ 2588 h 2590"/>
                <a:gd name="T14" fmla="*/ 415 w 898"/>
                <a:gd name="T15" fmla="*/ 0 h 2590"/>
                <a:gd name="T16" fmla="*/ 415 w 898"/>
                <a:gd name="T17" fmla="*/ 0 h 2590"/>
                <a:gd name="T18" fmla="*/ 865 w 898"/>
                <a:gd name="T19" fmla="*/ 212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2590">
                  <a:moveTo>
                    <a:pt x="865" y="212"/>
                  </a:moveTo>
                  <a:lnTo>
                    <a:pt x="865" y="212"/>
                  </a:lnTo>
                  <a:cubicBezTo>
                    <a:pt x="876" y="218"/>
                    <a:pt x="886" y="223"/>
                    <a:pt x="897" y="229"/>
                  </a:cubicBezTo>
                  <a:lnTo>
                    <a:pt x="897" y="229"/>
                  </a:lnTo>
                  <a:cubicBezTo>
                    <a:pt x="535" y="990"/>
                    <a:pt x="237" y="1780"/>
                    <a:pt x="5" y="2589"/>
                  </a:cubicBezTo>
                  <a:lnTo>
                    <a:pt x="0" y="2588"/>
                  </a:lnTo>
                  <a:lnTo>
                    <a:pt x="0" y="2588"/>
                  </a:lnTo>
                  <a:cubicBezTo>
                    <a:pt x="95" y="1722"/>
                    <a:pt x="252" y="837"/>
                    <a:pt x="415" y="0"/>
                  </a:cubicBezTo>
                  <a:lnTo>
                    <a:pt x="415" y="0"/>
                  </a:lnTo>
                  <a:cubicBezTo>
                    <a:pt x="579" y="68"/>
                    <a:pt x="744" y="146"/>
                    <a:pt x="865" y="212"/>
                  </a:cubicBezTo>
                </a:path>
              </a:pathLst>
            </a:custGeom>
            <a:solidFill>
              <a:schemeClr val="accent1"/>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0" name="Freeform 56">
              <a:extLst>
                <a:ext uri="{FF2B5EF4-FFF2-40B4-BE49-F238E27FC236}">
                  <a16:creationId xmlns="" xmlns:a16="http://schemas.microsoft.com/office/drawing/2014/main" id="{801A9614-2B71-7044-9465-E843A87B0F10}"/>
                </a:ext>
              </a:extLst>
            </p:cNvPr>
            <p:cNvSpPr>
              <a:spLocks noChangeArrowheads="1"/>
            </p:cNvSpPr>
            <p:nvPr/>
          </p:nvSpPr>
          <p:spPr bwMode="auto">
            <a:xfrm>
              <a:off x="4625975" y="6111875"/>
              <a:ext cx="1184275" cy="641350"/>
            </a:xfrm>
            <a:custGeom>
              <a:avLst/>
              <a:gdLst>
                <a:gd name="T0" fmla="*/ 2736 w 3288"/>
                <a:gd name="T1" fmla="*/ 800 h 1781"/>
                <a:gd name="T2" fmla="*/ 2736 w 3288"/>
                <a:gd name="T3" fmla="*/ 800 h 1781"/>
                <a:gd name="T4" fmla="*/ 3108 w 3288"/>
                <a:gd name="T5" fmla="*/ 1320 h 1781"/>
                <a:gd name="T6" fmla="*/ 3108 w 3288"/>
                <a:gd name="T7" fmla="*/ 1320 h 1781"/>
                <a:gd name="T8" fmla="*/ 3156 w 3288"/>
                <a:gd name="T9" fmla="*/ 1266 h 1781"/>
                <a:gd name="T10" fmla="*/ 3156 w 3288"/>
                <a:gd name="T11" fmla="*/ 1266 h 1781"/>
                <a:gd name="T12" fmla="*/ 3287 w 3288"/>
                <a:gd name="T13" fmla="*/ 1780 h 1781"/>
                <a:gd name="T14" fmla="*/ 0 w 3288"/>
                <a:gd name="T15" fmla="*/ 1780 h 1781"/>
                <a:gd name="T16" fmla="*/ 341 w 3288"/>
                <a:gd name="T17" fmla="*/ 448 h 1781"/>
                <a:gd name="T18" fmla="*/ 341 w 3288"/>
                <a:gd name="T19" fmla="*/ 448 h 1781"/>
                <a:gd name="T20" fmla="*/ 348 w 3288"/>
                <a:gd name="T21" fmla="*/ 423 h 1781"/>
                <a:gd name="T22" fmla="*/ 354 w 3288"/>
                <a:gd name="T23" fmla="*/ 402 h 1781"/>
                <a:gd name="T24" fmla="*/ 354 w 3288"/>
                <a:gd name="T25" fmla="*/ 402 h 1781"/>
                <a:gd name="T26" fmla="*/ 362 w 3288"/>
                <a:gd name="T27" fmla="*/ 363 h 1781"/>
                <a:gd name="T28" fmla="*/ 378 w 3288"/>
                <a:gd name="T29" fmla="*/ 267 h 1781"/>
                <a:gd name="T30" fmla="*/ 378 w 3288"/>
                <a:gd name="T31" fmla="*/ 267 h 1781"/>
                <a:gd name="T32" fmla="*/ 1038 w 3288"/>
                <a:gd name="T33" fmla="*/ 542 h 1781"/>
                <a:gd name="T34" fmla="*/ 1038 w 3288"/>
                <a:gd name="T35" fmla="*/ 542 h 1781"/>
                <a:gd name="T36" fmla="*/ 1078 w 3288"/>
                <a:gd name="T37" fmla="*/ 0 h 1781"/>
                <a:gd name="T38" fmla="*/ 1078 w 3288"/>
                <a:gd name="T39" fmla="*/ 0 h 1781"/>
                <a:gd name="T40" fmla="*/ 2162 w 3288"/>
                <a:gd name="T41" fmla="*/ 40 h 1781"/>
                <a:gd name="T42" fmla="*/ 2166 w 3288"/>
                <a:gd name="T43" fmla="*/ 40 h 1781"/>
                <a:gd name="T44" fmla="*/ 2166 w 3288"/>
                <a:gd name="T45" fmla="*/ 40 h 1781"/>
                <a:gd name="T46" fmla="*/ 2143 w 3288"/>
                <a:gd name="T47" fmla="*/ 590 h 1781"/>
                <a:gd name="T48" fmla="*/ 2143 w 3288"/>
                <a:gd name="T49" fmla="*/ 590 h 1781"/>
                <a:gd name="T50" fmla="*/ 2926 w 3288"/>
                <a:gd name="T51" fmla="*/ 305 h 1781"/>
                <a:gd name="T52" fmla="*/ 2926 w 3288"/>
                <a:gd name="T53" fmla="*/ 305 h 1781"/>
                <a:gd name="T54" fmla="*/ 2927 w 3288"/>
                <a:gd name="T55" fmla="*/ 415 h 1781"/>
                <a:gd name="T56" fmla="*/ 2927 w 3288"/>
                <a:gd name="T57" fmla="*/ 415 h 1781"/>
                <a:gd name="T58" fmla="*/ 2736 w 3288"/>
                <a:gd name="T59" fmla="*/ 800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88" h="1781">
                  <a:moveTo>
                    <a:pt x="2736" y="800"/>
                  </a:moveTo>
                  <a:lnTo>
                    <a:pt x="2736" y="800"/>
                  </a:lnTo>
                  <a:cubicBezTo>
                    <a:pt x="2841" y="976"/>
                    <a:pt x="2989" y="1179"/>
                    <a:pt x="3108" y="1320"/>
                  </a:cubicBezTo>
                  <a:lnTo>
                    <a:pt x="3108" y="1320"/>
                  </a:lnTo>
                  <a:cubicBezTo>
                    <a:pt x="3124" y="1303"/>
                    <a:pt x="3139" y="1285"/>
                    <a:pt x="3156" y="1266"/>
                  </a:cubicBezTo>
                  <a:lnTo>
                    <a:pt x="3156" y="1266"/>
                  </a:lnTo>
                  <a:cubicBezTo>
                    <a:pt x="3210" y="1434"/>
                    <a:pt x="3255" y="1606"/>
                    <a:pt x="3287" y="1780"/>
                  </a:cubicBezTo>
                  <a:lnTo>
                    <a:pt x="0" y="1780"/>
                  </a:lnTo>
                  <a:lnTo>
                    <a:pt x="341" y="448"/>
                  </a:lnTo>
                  <a:lnTo>
                    <a:pt x="341" y="448"/>
                  </a:lnTo>
                  <a:cubicBezTo>
                    <a:pt x="342" y="448"/>
                    <a:pt x="344" y="438"/>
                    <a:pt x="348" y="423"/>
                  </a:cubicBezTo>
                  <a:lnTo>
                    <a:pt x="354" y="402"/>
                  </a:lnTo>
                  <a:lnTo>
                    <a:pt x="354" y="402"/>
                  </a:lnTo>
                  <a:cubicBezTo>
                    <a:pt x="357" y="389"/>
                    <a:pt x="359" y="376"/>
                    <a:pt x="362" y="363"/>
                  </a:cubicBezTo>
                  <a:lnTo>
                    <a:pt x="378" y="267"/>
                  </a:lnTo>
                  <a:lnTo>
                    <a:pt x="378" y="267"/>
                  </a:lnTo>
                  <a:cubicBezTo>
                    <a:pt x="603" y="415"/>
                    <a:pt x="809" y="527"/>
                    <a:pt x="1038" y="542"/>
                  </a:cubicBezTo>
                  <a:lnTo>
                    <a:pt x="1038" y="542"/>
                  </a:lnTo>
                  <a:cubicBezTo>
                    <a:pt x="1053" y="361"/>
                    <a:pt x="1065" y="181"/>
                    <a:pt x="1078" y="0"/>
                  </a:cubicBezTo>
                  <a:lnTo>
                    <a:pt x="1078" y="0"/>
                  </a:lnTo>
                  <a:cubicBezTo>
                    <a:pt x="1497" y="62"/>
                    <a:pt x="1786" y="104"/>
                    <a:pt x="2162" y="40"/>
                  </a:cubicBezTo>
                  <a:lnTo>
                    <a:pt x="2166" y="40"/>
                  </a:lnTo>
                  <a:lnTo>
                    <a:pt x="2166" y="40"/>
                  </a:lnTo>
                  <a:cubicBezTo>
                    <a:pt x="2154" y="225"/>
                    <a:pt x="2146" y="408"/>
                    <a:pt x="2143" y="590"/>
                  </a:cubicBezTo>
                  <a:lnTo>
                    <a:pt x="2143" y="590"/>
                  </a:lnTo>
                  <a:cubicBezTo>
                    <a:pt x="2392" y="620"/>
                    <a:pt x="2685" y="590"/>
                    <a:pt x="2926" y="305"/>
                  </a:cubicBezTo>
                  <a:lnTo>
                    <a:pt x="2926" y="305"/>
                  </a:lnTo>
                  <a:cubicBezTo>
                    <a:pt x="2926" y="343"/>
                    <a:pt x="2927" y="379"/>
                    <a:pt x="2927" y="415"/>
                  </a:cubicBezTo>
                  <a:lnTo>
                    <a:pt x="2927" y="415"/>
                  </a:lnTo>
                  <a:cubicBezTo>
                    <a:pt x="2855" y="557"/>
                    <a:pt x="2788" y="693"/>
                    <a:pt x="2736" y="800"/>
                  </a:cubicBezTo>
                </a:path>
              </a:pathLst>
            </a:custGeom>
            <a:solidFill>
              <a:schemeClr val="accent2"/>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1" name="Freeform 57">
              <a:extLst>
                <a:ext uri="{FF2B5EF4-FFF2-40B4-BE49-F238E27FC236}">
                  <a16:creationId xmlns="" xmlns:a16="http://schemas.microsoft.com/office/drawing/2014/main" id="{3619C4C0-A002-DA4F-B02D-F8C4D72A0EEA}"/>
                </a:ext>
              </a:extLst>
            </p:cNvPr>
            <p:cNvSpPr>
              <a:spLocks noChangeArrowheads="1"/>
            </p:cNvSpPr>
            <p:nvPr/>
          </p:nvSpPr>
          <p:spPr bwMode="auto">
            <a:xfrm>
              <a:off x="4827588" y="4037013"/>
              <a:ext cx="1127125" cy="971550"/>
            </a:xfrm>
            <a:custGeom>
              <a:avLst/>
              <a:gdLst>
                <a:gd name="T0" fmla="*/ 1406 w 3130"/>
                <a:gd name="T1" fmla="*/ 514 h 2699"/>
                <a:gd name="T2" fmla="*/ 1024 w 3130"/>
                <a:gd name="T3" fmla="*/ 782 h 2699"/>
                <a:gd name="T4" fmla="*/ 1215 w 3130"/>
                <a:gd name="T5" fmla="*/ 1777 h 2699"/>
                <a:gd name="T6" fmla="*/ 1210 w 3130"/>
                <a:gd name="T7" fmla="*/ 1789 h 2699"/>
                <a:gd name="T8" fmla="*/ 1123 w 3130"/>
                <a:gd name="T9" fmla="*/ 2250 h 2699"/>
                <a:gd name="T10" fmla="*/ 694 w 3130"/>
                <a:gd name="T11" fmla="*/ 2287 h 2699"/>
                <a:gd name="T12" fmla="*/ 627 w 3130"/>
                <a:gd name="T13" fmla="*/ 2297 h 2699"/>
                <a:gd name="T14" fmla="*/ 370 w 3130"/>
                <a:gd name="T15" fmla="*/ 2354 h 2699"/>
                <a:gd name="T16" fmla="*/ 143 w 3130"/>
                <a:gd name="T17" fmla="*/ 2144 h 2699"/>
                <a:gd name="T18" fmla="*/ 0 w 3130"/>
                <a:gd name="T19" fmla="*/ 1643 h 2699"/>
                <a:gd name="T20" fmla="*/ 265 w 3130"/>
                <a:gd name="T21" fmla="*/ 1697 h 2699"/>
                <a:gd name="T22" fmla="*/ 270 w 3130"/>
                <a:gd name="T23" fmla="*/ 1687 h 2699"/>
                <a:gd name="T24" fmla="*/ 69 w 3130"/>
                <a:gd name="T25" fmla="*/ 1470 h 2699"/>
                <a:gd name="T26" fmla="*/ 564 w 3130"/>
                <a:gd name="T27" fmla="*/ 1408 h 2699"/>
                <a:gd name="T28" fmla="*/ 759 w 3130"/>
                <a:gd name="T29" fmla="*/ 1027 h 2699"/>
                <a:gd name="T30" fmla="*/ 825 w 3130"/>
                <a:gd name="T31" fmla="*/ 594 h 2699"/>
                <a:gd name="T32" fmla="*/ 1531 w 3130"/>
                <a:gd name="T33" fmla="*/ 45 h 2699"/>
                <a:gd name="T34" fmla="*/ 2457 w 3130"/>
                <a:gd name="T35" fmla="*/ 854 h 2699"/>
                <a:gd name="T36" fmla="*/ 2467 w 3130"/>
                <a:gd name="T37" fmla="*/ 1302 h 2699"/>
                <a:gd name="T38" fmla="*/ 2966 w 3130"/>
                <a:gd name="T39" fmla="*/ 1825 h 2699"/>
                <a:gd name="T40" fmla="*/ 2739 w 3130"/>
                <a:gd name="T41" fmla="*/ 1934 h 2699"/>
                <a:gd name="T42" fmla="*/ 2481 w 3130"/>
                <a:gd name="T43" fmla="*/ 1900 h 2699"/>
                <a:gd name="T44" fmla="*/ 3129 w 3130"/>
                <a:gd name="T45" fmla="*/ 2239 h 2699"/>
                <a:gd name="T46" fmla="*/ 2837 w 3130"/>
                <a:gd name="T47" fmla="*/ 2602 h 2699"/>
                <a:gd name="T48" fmla="*/ 2592 w 3130"/>
                <a:gd name="T49" fmla="*/ 2698 h 2699"/>
                <a:gd name="T50" fmla="*/ 2567 w 3130"/>
                <a:gd name="T51" fmla="*/ 2680 h 2699"/>
                <a:gd name="T52" fmla="*/ 2535 w 3130"/>
                <a:gd name="T53" fmla="*/ 2663 h 2699"/>
                <a:gd name="T54" fmla="*/ 2085 w 3130"/>
                <a:gd name="T55" fmla="*/ 2451 h 2699"/>
                <a:gd name="T56" fmla="*/ 2004 w 3130"/>
                <a:gd name="T57" fmla="*/ 2417 h 2699"/>
                <a:gd name="T58" fmla="*/ 1802 w 3130"/>
                <a:gd name="T59" fmla="*/ 2342 h 2699"/>
                <a:gd name="T60" fmla="*/ 1888 w 3130"/>
                <a:gd name="T61" fmla="*/ 1649 h 2699"/>
                <a:gd name="T62" fmla="*/ 2025 w 3130"/>
                <a:gd name="T63" fmla="*/ 1391 h 2699"/>
                <a:gd name="T64" fmla="*/ 2197 w 3130"/>
                <a:gd name="T65" fmla="*/ 1260 h 2699"/>
                <a:gd name="T66" fmla="*/ 2051 w 3130"/>
                <a:gd name="T67" fmla="*/ 1113 h 2699"/>
                <a:gd name="T68" fmla="*/ 2048 w 3130"/>
                <a:gd name="T69" fmla="*/ 1102 h 2699"/>
                <a:gd name="T70" fmla="*/ 1808 w 3130"/>
                <a:gd name="T71" fmla="*/ 648 h 2699"/>
                <a:gd name="T72" fmla="*/ 1719 w 3130"/>
                <a:gd name="T73" fmla="*/ 735 h 2699"/>
                <a:gd name="T74" fmla="*/ 1704 w 3130"/>
                <a:gd name="T75" fmla="*/ 748 h 2699"/>
                <a:gd name="T76" fmla="*/ 1674 w 3130"/>
                <a:gd name="T77" fmla="*/ 733 h 2699"/>
                <a:gd name="T78" fmla="*/ 1582 w 3130"/>
                <a:gd name="T79" fmla="*/ 476 h 2699"/>
                <a:gd name="T80" fmla="*/ 1460 w 3130"/>
                <a:gd name="T81" fmla="*/ 720 h 2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30" h="2699">
                  <a:moveTo>
                    <a:pt x="1406" y="514"/>
                  </a:moveTo>
                  <a:lnTo>
                    <a:pt x="1406" y="514"/>
                  </a:lnTo>
                  <a:cubicBezTo>
                    <a:pt x="1351" y="667"/>
                    <a:pt x="1196" y="779"/>
                    <a:pt x="1033" y="782"/>
                  </a:cubicBezTo>
                  <a:lnTo>
                    <a:pt x="1024" y="782"/>
                  </a:lnTo>
                  <a:lnTo>
                    <a:pt x="1024" y="782"/>
                  </a:lnTo>
                  <a:cubicBezTo>
                    <a:pt x="1016" y="1074"/>
                    <a:pt x="813" y="1608"/>
                    <a:pt x="1215" y="1777"/>
                  </a:cubicBezTo>
                  <a:lnTo>
                    <a:pt x="1210" y="1789"/>
                  </a:lnTo>
                  <a:lnTo>
                    <a:pt x="1210" y="1789"/>
                  </a:lnTo>
                  <a:cubicBezTo>
                    <a:pt x="1181" y="1952"/>
                    <a:pt x="1152" y="2087"/>
                    <a:pt x="1123" y="2250"/>
                  </a:cubicBezTo>
                  <a:lnTo>
                    <a:pt x="1123" y="2250"/>
                  </a:lnTo>
                  <a:cubicBezTo>
                    <a:pt x="992" y="2259"/>
                    <a:pt x="836" y="2269"/>
                    <a:pt x="694" y="2287"/>
                  </a:cubicBezTo>
                  <a:lnTo>
                    <a:pt x="694" y="2287"/>
                  </a:lnTo>
                  <a:cubicBezTo>
                    <a:pt x="671" y="2289"/>
                    <a:pt x="648" y="2292"/>
                    <a:pt x="627" y="2297"/>
                  </a:cubicBezTo>
                  <a:lnTo>
                    <a:pt x="627" y="2297"/>
                  </a:lnTo>
                  <a:cubicBezTo>
                    <a:pt x="539" y="2310"/>
                    <a:pt x="453" y="2329"/>
                    <a:pt x="370" y="2354"/>
                  </a:cubicBezTo>
                  <a:lnTo>
                    <a:pt x="370" y="2354"/>
                  </a:lnTo>
                  <a:cubicBezTo>
                    <a:pt x="278" y="2308"/>
                    <a:pt x="198" y="2232"/>
                    <a:pt x="143" y="2144"/>
                  </a:cubicBezTo>
                  <a:lnTo>
                    <a:pt x="143" y="2144"/>
                  </a:lnTo>
                  <a:cubicBezTo>
                    <a:pt x="50" y="1995"/>
                    <a:pt x="16" y="1818"/>
                    <a:pt x="0" y="1643"/>
                  </a:cubicBezTo>
                  <a:lnTo>
                    <a:pt x="0" y="1643"/>
                  </a:lnTo>
                  <a:cubicBezTo>
                    <a:pt x="88" y="1661"/>
                    <a:pt x="177" y="1679"/>
                    <a:pt x="265" y="1697"/>
                  </a:cubicBezTo>
                  <a:lnTo>
                    <a:pt x="265" y="1697"/>
                  </a:lnTo>
                  <a:cubicBezTo>
                    <a:pt x="271" y="1698"/>
                    <a:pt x="274" y="1692"/>
                    <a:pt x="270" y="1687"/>
                  </a:cubicBezTo>
                  <a:lnTo>
                    <a:pt x="270" y="1687"/>
                  </a:lnTo>
                  <a:cubicBezTo>
                    <a:pt x="228" y="1651"/>
                    <a:pt x="112" y="1544"/>
                    <a:pt x="69" y="1470"/>
                  </a:cubicBezTo>
                  <a:lnTo>
                    <a:pt x="69" y="1470"/>
                  </a:lnTo>
                  <a:cubicBezTo>
                    <a:pt x="237" y="1507"/>
                    <a:pt x="427" y="1512"/>
                    <a:pt x="564" y="1408"/>
                  </a:cubicBezTo>
                  <a:lnTo>
                    <a:pt x="564" y="1408"/>
                  </a:lnTo>
                  <a:cubicBezTo>
                    <a:pt x="681" y="1319"/>
                    <a:pt x="735" y="1171"/>
                    <a:pt x="759" y="1027"/>
                  </a:cubicBezTo>
                  <a:lnTo>
                    <a:pt x="759" y="1027"/>
                  </a:lnTo>
                  <a:cubicBezTo>
                    <a:pt x="784" y="883"/>
                    <a:pt x="784" y="734"/>
                    <a:pt x="825" y="594"/>
                  </a:cubicBezTo>
                  <a:lnTo>
                    <a:pt x="825" y="594"/>
                  </a:lnTo>
                  <a:cubicBezTo>
                    <a:pt x="915" y="270"/>
                    <a:pt x="1198" y="75"/>
                    <a:pt x="1531" y="45"/>
                  </a:cubicBezTo>
                  <a:lnTo>
                    <a:pt x="1531" y="45"/>
                  </a:lnTo>
                  <a:cubicBezTo>
                    <a:pt x="2034" y="0"/>
                    <a:pt x="2445" y="361"/>
                    <a:pt x="2457" y="854"/>
                  </a:cubicBezTo>
                  <a:lnTo>
                    <a:pt x="2457" y="854"/>
                  </a:lnTo>
                  <a:cubicBezTo>
                    <a:pt x="2461" y="999"/>
                    <a:pt x="2432" y="1161"/>
                    <a:pt x="2467" y="1302"/>
                  </a:cubicBezTo>
                  <a:lnTo>
                    <a:pt x="2467" y="1302"/>
                  </a:lnTo>
                  <a:cubicBezTo>
                    <a:pt x="2519" y="1507"/>
                    <a:pt x="2637" y="1759"/>
                    <a:pt x="2966" y="1825"/>
                  </a:cubicBezTo>
                  <a:lnTo>
                    <a:pt x="2966" y="1825"/>
                  </a:lnTo>
                  <a:cubicBezTo>
                    <a:pt x="2914" y="1894"/>
                    <a:pt x="2825" y="1928"/>
                    <a:pt x="2739" y="1934"/>
                  </a:cubicBezTo>
                  <a:lnTo>
                    <a:pt x="2739" y="1934"/>
                  </a:lnTo>
                  <a:cubicBezTo>
                    <a:pt x="2652" y="1939"/>
                    <a:pt x="2566" y="1920"/>
                    <a:pt x="2481" y="1900"/>
                  </a:cubicBezTo>
                  <a:lnTo>
                    <a:pt x="2481" y="1900"/>
                  </a:lnTo>
                  <a:cubicBezTo>
                    <a:pt x="2612" y="2121"/>
                    <a:pt x="2874" y="2256"/>
                    <a:pt x="3129" y="2239"/>
                  </a:cubicBezTo>
                  <a:lnTo>
                    <a:pt x="3129" y="2239"/>
                  </a:lnTo>
                  <a:cubicBezTo>
                    <a:pt x="3053" y="2375"/>
                    <a:pt x="2963" y="2510"/>
                    <a:pt x="2837" y="2602"/>
                  </a:cubicBezTo>
                  <a:lnTo>
                    <a:pt x="2837" y="2602"/>
                  </a:lnTo>
                  <a:cubicBezTo>
                    <a:pt x="2766" y="2654"/>
                    <a:pt x="2679" y="2689"/>
                    <a:pt x="2592" y="2698"/>
                  </a:cubicBezTo>
                  <a:lnTo>
                    <a:pt x="2592" y="2698"/>
                  </a:lnTo>
                  <a:cubicBezTo>
                    <a:pt x="2584" y="2692"/>
                    <a:pt x="2575" y="2686"/>
                    <a:pt x="2567" y="2680"/>
                  </a:cubicBezTo>
                  <a:lnTo>
                    <a:pt x="2567" y="2680"/>
                  </a:lnTo>
                  <a:cubicBezTo>
                    <a:pt x="2556" y="2674"/>
                    <a:pt x="2546" y="2669"/>
                    <a:pt x="2535" y="2663"/>
                  </a:cubicBezTo>
                  <a:lnTo>
                    <a:pt x="2535" y="2663"/>
                  </a:lnTo>
                  <a:cubicBezTo>
                    <a:pt x="2414" y="2597"/>
                    <a:pt x="2249" y="2519"/>
                    <a:pt x="2085" y="2451"/>
                  </a:cubicBezTo>
                  <a:lnTo>
                    <a:pt x="2085" y="2451"/>
                  </a:lnTo>
                  <a:cubicBezTo>
                    <a:pt x="2058" y="2439"/>
                    <a:pt x="2031" y="2428"/>
                    <a:pt x="2004" y="2417"/>
                  </a:cubicBezTo>
                  <a:lnTo>
                    <a:pt x="2004" y="2417"/>
                  </a:lnTo>
                  <a:cubicBezTo>
                    <a:pt x="1933" y="2389"/>
                    <a:pt x="1865" y="2363"/>
                    <a:pt x="1802" y="2342"/>
                  </a:cubicBezTo>
                  <a:lnTo>
                    <a:pt x="1802" y="2342"/>
                  </a:lnTo>
                  <a:cubicBezTo>
                    <a:pt x="1831" y="2105"/>
                    <a:pt x="1869" y="1835"/>
                    <a:pt x="1892" y="1651"/>
                  </a:cubicBezTo>
                  <a:lnTo>
                    <a:pt x="1888" y="1649"/>
                  </a:lnTo>
                  <a:lnTo>
                    <a:pt x="1888" y="1649"/>
                  </a:lnTo>
                  <a:cubicBezTo>
                    <a:pt x="1948" y="1572"/>
                    <a:pt x="1991" y="1478"/>
                    <a:pt x="2025" y="1391"/>
                  </a:cubicBezTo>
                  <a:lnTo>
                    <a:pt x="2025" y="1391"/>
                  </a:lnTo>
                  <a:cubicBezTo>
                    <a:pt x="2025" y="1391"/>
                    <a:pt x="2197" y="1400"/>
                    <a:pt x="2197" y="1260"/>
                  </a:cubicBezTo>
                  <a:lnTo>
                    <a:pt x="2197" y="1260"/>
                  </a:lnTo>
                  <a:cubicBezTo>
                    <a:pt x="2205" y="1171"/>
                    <a:pt x="2137" y="1091"/>
                    <a:pt x="2051" y="1113"/>
                  </a:cubicBezTo>
                  <a:lnTo>
                    <a:pt x="2048" y="1102"/>
                  </a:lnTo>
                  <a:lnTo>
                    <a:pt x="2048" y="1102"/>
                  </a:lnTo>
                  <a:cubicBezTo>
                    <a:pt x="1903" y="1032"/>
                    <a:pt x="1863" y="858"/>
                    <a:pt x="1808" y="648"/>
                  </a:cubicBezTo>
                  <a:lnTo>
                    <a:pt x="1808" y="648"/>
                  </a:lnTo>
                  <a:cubicBezTo>
                    <a:pt x="1787" y="678"/>
                    <a:pt x="1740" y="706"/>
                    <a:pt x="1719" y="735"/>
                  </a:cubicBezTo>
                  <a:lnTo>
                    <a:pt x="1719" y="735"/>
                  </a:lnTo>
                  <a:cubicBezTo>
                    <a:pt x="1715" y="740"/>
                    <a:pt x="1711" y="747"/>
                    <a:pt x="1704" y="748"/>
                  </a:cubicBezTo>
                  <a:lnTo>
                    <a:pt x="1704" y="748"/>
                  </a:lnTo>
                  <a:cubicBezTo>
                    <a:pt x="1693" y="752"/>
                    <a:pt x="1682" y="742"/>
                    <a:pt x="1674" y="733"/>
                  </a:cubicBezTo>
                  <a:lnTo>
                    <a:pt x="1674" y="733"/>
                  </a:lnTo>
                  <a:cubicBezTo>
                    <a:pt x="1598" y="647"/>
                    <a:pt x="1599" y="589"/>
                    <a:pt x="1582" y="476"/>
                  </a:cubicBezTo>
                  <a:lnTo>
                    <a:pt x="1582" y="476"/>
                  </a:lnTo>
                  <a:cubicBezTo>
                    <a:pt x="1526" y="548"/>
                    <a:pt x="1484" y="632"/>
                    <a:pt x="1460" y="720"/>
                  </a:cubicBezTo>
                  <a:lnTo>
                    <a:pt x="1460" y="720"/>
                  </a:lnTo>
                  <a:cubicBezTo>
                    <a:pt x="1426" y="648"/>
                    <a:pt x="1412" y="586"/>
                    <a:pt x="1406" y="514"/>
                  </a:cubicBezTo>
                </a:path>
              </a:pathLst>
            </a:custGeom>
            <a:solidFill>
              <a:schemeClr val="accent1">
                <a:lumMod val="50000"/>
              </a:schemeClr>
            </a:solidFill>
            <a:ln w="9525" cap="flat">
              <a:solidFill>
                <a:srgbClr val="69BAE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2" name="Freeform 58">
              <a:extLst>
                <a:ext uri="{FF2B5EF4-FFF2-40B4-BE49-F238E27FC236}">
                  <a16:creationId xmlns="" xmlns:a16="http://schemas.microsoft.com/office/drawing/2014/main" id="{0B97D18C-8072-A140-B501-2230F4620EE3}"/>
                </a:ext>
              </a:extLst>
            </p:cNvPr>
            <p:cNvSpPr>
              <a:spLocks noChangeArrowheads="1"/>
            </p:cNvSpPr>
            <p:nvPr/>
          </p:nvSpPr>
          <p:spPr bwMode="auto">
            <a:xfrm>
              <a:off x="5610225" y="5581650"/>
              <a:ext cx="568325" cy="1006475"/>
            </a:xfrm>
            <a:custGeom>
              <a:avLst/>
              <a:gdLst>
                <a:gd name="T0" fmla="*/ 1573 w 1577"/>
                <a:gd name="T1" fmla="*/ 1108 h 2795"/>
                <a:gd name="T2" fmla="*/ 1573 w 1577"/>
                <a:gd name="T3" fmla="*/ 1108 h 2795"/>
                <a:gd name="T4" fmla="*/ 1561 w 1577"/>
                <a:gd name="T5" fmla="*/ 1203 h 2795"/>
                <a:gd name="T6" fmla="*/ 1561 w 1577"/>
                <a:gd name="T7" fmla="*/ 1203 h 2795"/>
                <a:gd name="T8" fmla="*/ 420 w 1577"/>
                <a:gd name="T9" fmla="*/ 2740 h 2795"/>
                <a:gd name="T10" fmla="*/ 420 w 1577"/>
                <a:gd name="T11" fmla="*/ 2740 h 2795"/>
                <a:gd name="T12" fmla="*/ 372 w 1577"/>
                <a:gd name="T13" fmla="*/ 2794 h 2795"/>
                <a:gd name="T14" fmla="*/ 372 w 1577"/>
                <a:gd name="T15" fmla="*/ 2794 h 2795"/>
                <a:gd name="T16" fmla="*/ 0 w 1577"/>
                <a:gd name="T17" fmla="*/ 2274 h 2795"/>
                <a:gd name="T18" fmla="*/ 0 w 1577"/>
                <a:gd name="T19" fmla="*/ 2274 h 2795"/>
                <a:gd name="T20" fmla="*/ 191 w 1577"/>
                <a:gd name="T21" fmla="*/ 1889 h 2795"/>
                <a:gd name="T22" fmla="*/ 191 w 1577"/>
                <a:gd name="T23" fmla="*/ 1889 h 2795"/>
                <a:gd name="T24" fmla="*/ 620 w 1577"/>
                <a:gd name="T25" fmla="*/ 1057 h 2795"/>
                <a:gd name="T26" fmla="*/ 620 w 1577"/>
                <a:gd name="T27" fmla="*/ 1057 h 2795"/>
                <a:gd name="T28" fmla="*/ 620 w 1577"/>
                <a:gd name="T29" fmla="*/ 1034 h 2795"/>
                <a:gd name="T30" fmla="*/ 374 w 1577"/>
                <a:gd name="T31" fmla="*/ 503 h 2795"/>
                <a:gd name="T32" fmla="*/ 374 w 1577"/>
                <a:gd name="T33" fmla="*/ 503 h 2795"/>
                <a:gd name="T34" fmla="*/ 539 w 1577"/>
                <a:gd name="T35" fmla="*/ 430 h 2795"/>
                <a:gd name="T36" fmla="*/ 539 w 1577"/>
                <a:gd name="T37" fmla="*/ 430 h 2795"/>
                <a:gd name="T38" fmla="*/ 858 w 1577"/>
                <a:gd name="T39" fmla="*/ 277 h 2795"/>
                <a:gd name="T40" fmla="*/ 858 w 1577"/>
                <a:gd name="T41" fmla="*/ 277 h 2795"/>
                <a:gd name="T42" fmla="*/ 1252 w 1577"/>
                <a:gd name="T43" fmla="*/ 0 h 2795"/>
                <a:gd name="T44" fmla="*/ 1260 w 1577"/>
                <a:gd name="T45" fmla="*/ 8 h 2795"/>
                <a:gd name="T46" fmla="*/ 1260 w 1577"/>
                <a:gd name="T47" fmla="*/ 8 h 2795"/>
                <a:gd name="T48" fmla="*/ 1573 w 1577"/>
                <a:gd name="T49" fmla="*/ 1108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7" h="2795">
                  <a:moveTo>
                    <a:pt x="1573" y="1108"/>
                  </a:moveTo>
                  <a:lnTo>
                    <a:pt x="1573" y="1108"/>
                  </a:lnTo>
                  <a:cubicBezTo>
                    <a:pt x="1576" y="1141"/>
                    <a:pt x="1572" y="1173"/>
                    <a:pt x="1561" y="1203"/>
                  </a:cubicBezTo>
                  <a:lnTo>
                    <a:pt x="1561" y="1203"/>
                  </a:lnTo>
                  <a:cubicBezTo>
                    <a:pt x="1458" y="1489"/>
                    <a:pt x="753" y="2365"/>
                    <a:pt x="420" y="2740"/>
                  </a:cubicBezTo>
                  <a:lnTo>
                    <a:pt x="420" y="2740"/>
                  </a:lnTo>
                  <a:cubicBezTo>
                    <a:pt x="403" y="2759"/>
                    <a:pt x="388" y="2777"/>
                    <a:pt x="372" y="2794"/>
                  </a:cubicBezTo>
                  <a:lnTo>
                    <a:pt x="372" y="2794"/>
                  </a:lnTo>
                  <a:cubicBezTo>
                    <a:pt x="253" y="2653"/>
                    <a:pt x="105" y="2450"/>
                    <a:pt x="0" y="2274"/>
                  </a:cubicBezTo>
                  <a:lnTo>
                    <a:pt x="0" y="2274"/>
                  </a:lnTo>
                  <a:cubicBezTo>
                    <a:pt x="52" y="2167"/>
                    <a:pt x="119" y="2031"/>
                    <a:pt x="191" y="1889"/>
                  </a:cubicBezTo>
                  <a:lnTo>
                    <a:pt x="191" y="1889"/>
                  </a:lnTo>
                  <a:cubicBezTo>
                    <a:pt x="373" y="1529"/>
                    <a:pt x="582" y="1130"/>
                    <a:pt x="620" y="1057"/>
                  </a:cubicBezTo>
                  <a:lnTo>
                    <a:pt x="620" y="1057"/>
                  </a:lnTo>
                  <a:cubicBezTo>
                    <a:pt x="624" y="1050"/>
                    <a:pt x="624" y="1041"/>
                    <a:pt x="620" y="1034"/>
                  </a:cubicBezTo>
                  <a:lnTo>
                    <a:pt x="374" y="503"/>
                  </a:lnTo>
                  <a:lnTo>
                    <a:pt x="374" y="503"/>
                  </a:lnTo>
                  <a:cubicBezTo>
                    <a:pt x="429" y="479"/>
                    <a:pt x="484" y="454"/>
                    <a:pt x="539" y="430"/>
                  </a:cubicBezTo>
                  <a:lnTo>
                    <a:pt x="539" y="430"/>
                  </a:lnTo>
                  <a:cubicBezTo>
                    <a:pt x="647" y="382"/>
                    <a:pt x="755" y="334"/>
                    <a:pt x="858" y="277"/>
                  </a:cubicBezTo>
                  <a:lnTo>
                    <a:pt x="858" y="277"/>
                  </a:lnTo>
                  <a:cubicBezTo>
                    <a:pt x="999" y="200"/>
                    <a:pt x="1132" y="106"/>
                    <a:pt x="1252" y="0"/>
                  </a:cubicBezTo>
                  <a:lnTo>
                    <a:pt x="1260" y="8"/>
                  </a:lnTo>
                  <a:lnTo>
                    <a:pt x="1260" y="8"/>
                  </a:lnTo>
                  <a:cubicBezTo>
                    <a:pt x="1402" y="378"/>
                    <a:pt x="1526" y="716"/>
                    <a:pt x="1573" y="1108"/>
                  </a:cubicBezTo>
                </a:path>
              </a:pathLst>
            </a:custGeom>
            <a:solidFill>
              <a:schemeClr val="accent1">
                <a:lumMod val="20000"/>
                <a:lumOff val="80000"/>
              </a:schemeClr>
            </a:solidFill>
            <a:ln w="9525" cap="flat">
              <a:solidFill>
                <a:srgbClr val="69BAE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3" name="Freeform 59">
              <a:extLst>
                <a:ext uri="{FF2B5EF4-FFF2-40B4-BE49-F238E27FC236}">
                  <a16:creationId xmlns="" xmlns:a16="http://schemas.microsoft.com/office/drawing/2014/main" id="{74B74EC6-716B-7D49-A3AA-1D6DBA8007EE}"/>
                </a:ext>
              </a:extLst>
            </p:cNvPr>
            <p:cNvSpPr>
              <a:spLocks noChangeArrowheads="1"/>
            </p:cNvSpPr>
            <p:nvPr/>
          </p:nvSpPr>
          <p:spPr bwMode="auto">
            <a:xfrm>
              <a:off x="3798888" y="4797425"/>
              <a:ext cx="111125" cy="158750"/>
            </a:xfrm>
            <a:custGeom>
              <a:avLst/>
              <a:gdLst>
                <a:gd name="T0" fmla="*/ 210 w 310"/>
                <a:gd name="T1" fmla="*/ 193 h 443"/>
                <a:gd name="T2" fmla="*/ 210 w 310"/>
                <a:gd name="T3" fmla="*/ 193 h 443"/>
                <a:gd name="T4" fmla="*/ 307 w 310"/>
                <a:gd name="T5" fmla="*/ 395 h 443"/>
                <a:gd name="T6" fmla="*/ 307 w 310"/>
                <a:gd name="T7" fmla="*/ 395 h 443"/>
                <a:gd name="T8" fmla="*/ 263 w 310"/>
                <a:gd name="T9" fmla="*/ 439 h 443"/>
                <a:gd name="T10" fmla="*/ 263 w 310"/>
                <a:gd name="T11" fmla="*/ 439 h 443"/>
                <a:gd name="T12" fmla="*/ 241 w 310"/>
                <a:gd name="T13" fmla="*/ 434 h 443"/>
                <a:gd name="T14" fmla="*/ 241 w 310"/>
                <a:gd name="T15" fmla="*/ 434 h 443"/>
                <a:gd name="T16" fmla="*/ 110 w 310"/>
                <a:gd name="T17" fmla="*/ 345 h 443"/>
                <a:gd name="T18" fmla="*/ 110 w 310"/>
                <a:gd name="T19" fmla="*/ 345 h 443"/>
                <a:gd name="T20" fmla="*/ 20 w 310"/>
                <a:gd name="T21" fmla="*/ 193 h 443"/>
                <a:gd name="T22" fmla="*/ 20 w 310"/>
                <a:gd name="T23" fmla="*/ 193 h 443"/>
                <a:gd name="T24" fmla="*/ 6 w 310"/>
                <a:gd name="T25" fmla="*/ 158 h 443"/>
                <a:gd name="T26" fmla="*/ 6 w 310"/>
                <a:gd name="T27" fmla="*/ 158 h 443"/>
                <a:gd name="T28" fmla="*/ 17 w 310"/>
                <a:gd name="T29" fmla="*/ 76 h 443"/>
                <a:gd name="T30" fmla="*/ 17 w 310"/>
                <a:gd name="T31" fmla="*/ 76 h 443"/>
                <a:gd name="T32" fmla="*/ 77 w 310"/>
                <a:gd name="T33" fmla="*/ 0 h 443"/>
                <a:gd name="T34" fmla="*/ 111 w 310"/>
                <a:gd name="T35" fmla="*/ 11 h 443"/>
                <a:gd name="T36" fmla="*/ 111 w 310"/>
                <a:gd name="T37" fmla="*/ 11 h 443"/>
                <a:gd name="T38" fmla="*/ 217 w 310"/>
                <a:gd name="T39" fmla="*/ 187 h 443"/>
                <a:gd name="T40" fmla="*/ 210 w 310"/>
                <a:gd name="T41" fmla="*/ 19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0" h="443">
                  <a:moveTo>
                    <a:pt x="210" y="193"/>
                  </a:moveTo>
                  <a:lnTo>
                    <a:pt x="210" y="193"/>
                  </a:lnTo>
                  <a:cubicBezTo>
                    <a:pt x="250" y="248"/>
                    <a:pt x="300" y="344"/>
                    <a:pt x="307" y="395"/>
                  </a:cubicBezTo>
                  <a:lnTo>
                    <a:pt x="307" y="395"/>
                  </a:lnTo>
                  <a:cubicBezTo>
                    <a:pt x="309" y="413"/>
                    <a:pt x="281" y="442"/>
                    <a:pt x="263" y="439"/>
                  </a:cubicBezTo>
                  <a:lnTo>
                    <a:pt x="263" y="439"/>
                  </a:lnTo>
                  <a:cubicBezTo>
                    <a:pt x="256" y="438"/>
                    <a:pt x="248" y="436"/>
                    <a:pt x="241" y="434"/>
                  </a:cubicBezTo>
                  <a:lnTo>
                    <a:pt x="241" y="434"/>
                  </a:lnTo>
                  <a:cubicBezTo>
                    <a:pt x="192" y="419"/>
                    <a:pt x="147" y="380"/>
                    <a:pt x="110" y="345"/>
                  </a:cubicBezTo>
                  <a:lnTo>
                    <a:pt x="110" y="345"/>
                  </a:lnTo>
                  <a:cubicBezTo>
                    <a:pt x="63" y="301"/>
                    <a:pt x="55" y="247"/>
                    <a:pt x="20" y="193"/>
                  </a:cubicBezTo>
                  <a:lnTo>
                    <a:pt x="20" y="193"/>
                  </a:lnTo>
                  <a:cubicBezTo>
                    <a:pt x="14" y="182"/>
                    <a:pt x="9" y="171"/>
                    <a:pt x="6" y="158"/>
                  </a:cubicBezTo>
                  <a:lnTo>
                    <a:pt x="6" y="158"/>
                  </a:lnTo>
                  <a:cubicBezTo>
                    <a:pt x="0" y="130"/>
                    <a:pt x="3" y="101"/>
                    <a:pt x="17" y="76"/>
                  </a:cubicBezTo>
                  <a:lnTo>
                    <a:pt x="17" y="76"/>
                  </a:lnTo>
                  <a:cubicBezTo>
                    <a:pt x="33" y="48"/>
                    <a:pt x="53" y="22"/>
                    <a:pt x="77" y="0"/>
                  </a:cubicBezTo>
                  <a:lnTo>
                    <a:pt x="111" y="11"/>
                  </a:lnTo>
                  <a:lnTo>
                    <a:pt x="111" y="11"/>
                  </a:lnTo>
                  <a:cubicBezTo>
                    <a:pt x="142" y="74"/>
                    <a:pt x="175" y="134"/>
                    <a:pt x="217" y="187"/>
                  </a:cubicBezTo>
                  <a:lnTo>
                    <a:pt x="210" y="193"/>
                  </a:lnTo>
                </a:path>
              </a:pathLst>
            </a:custGeom>
            <a:solidFill>
              <a:schemeClr val="accent1">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4" name="Freeform 60">
              <a:extLst>
                <a:ext uri="{FF2B5EF4-FFF2-40B4-BE49-F238E27FC236}">
                  <a16:creationId xmlns="" xmlns:a16="http://schemas.microsoft.com/office/drawing/2014/main" id="{02B8C72F-6325-1F47-8BC4-792B3A5FC4A2}"/>
                </a:ext>
              </a:extLst>
            </p:cNvPr>
            <p:cNvSpPr>
              <a:spLocks noChangeArrowheads="1"/>
            </p:cNvSpPr>
            <p:nvPr/>
          </p:nvSpPr>
          <p:spPr bwMode="auto">
            <a:xfrm>
              <a:off x="3825875" y="4484688"/>
              <a:ext cx="927100" cy="1463675"/>
            </a:xfrm>
            <a:custGeom>
              <a:avLst/>
              <a:gdLst>
                <a:gd name="T0" fmla="*/ 230 w 2574"/>
                <a:gd name="T1" fmla="*/ 1264 h 4066"/>
                <a:gd name="T2" fmla="*/ 230 w 2574"/>
                <a:gd name="T3" fmla="*/ 1264 h 4066"/>
                <a:gd name="T4" fmla="*/ 133 w 2574"/>
                <a:gd name="T5" fmla="*/ 1062 h 4066"/>
                <a:gd name="T6" fmla="*/ 140 w 2574"/>
                <a:gd name="T7" fmla="*/ 1056 h 4066"/>
                <a:gd name="T8" fmla="*/ 140 w 2574"/>
                <a:gd name="T9" fmla="*/ 1056 h 4066"/>
                <a:gd name="T10" fmla="*/ 34 w 2574"/>
                <a:gd name="T11" fmla="*/ 880 h 4066"/>
                <a:gd name="T12" fmla="*/ 0 w 2574"/>
                <a:gd name="T13" fmla="*/ 869 h 4066"/>
                <a:gd name="T14" fmla="*/ 0 w 2574"/>
                <a:gd name="T15" fmla="*/ 869 h 4066"/>
                <a:gd name="T16" fmla="*/ 10 w 2574"/>
                <a:gd name="T17" fmla="*/ 861 h 4066"/>
                <a:gd name="T18" fmla="*/ 10 w 2574"/>
                <a:gd name="T19" fmla="*/ 861 h 4066"/>
                <a:gd name="T20" fmla="*/ 38 w 2574"/>
                <a:gd name="T21" fmla="*/ 830 h 4066"/>
                <a:gd name="T22" fmla="*/ 38 w 2574"/>
                <a:gd name="T23" fmla="*/ 830 h 4066"/>
                <a:gd name="T24" fmla="*/ 62 w 2574"/>
                <a:gd name="T25" fmla="*/ 795 h 4066"/>
                <a:gd name="T26" fmla="*/ 62 w 2574"/>
                <a:gd name="T27" fmla="*/ 795 h 4066"/>
                <a:gd name="T28" fmla="*/ 198 w 2574"/>
                <a:gd name="T29" fmla="*/ 686 h 4066"/>
                <a:gd name="T30" fmla="*/ 198 w 2574"/>
                <a:gd name="T31" fmla="*/ 686 h 4066"/>
                <a:gd name="T32" fmla="*/ 363 w 2574"/>
                <a:gd name="T33" fmla="*/ 635 h 4066"/>
                <a:gd name="T34" fmla="*/ 363 w 2574"/>
                <a:gd name="T35" fmla="*/ 635 h 4066"/>
                <a:gd name="T36" fmla="*/ 396 w 2574"/>
                <a:gd name="T37" fmla="*/ 585 h 4066"/>
                <a:gd name="T38" fmla="*/ 396 w 2574"/>
                <a:gd name="T39" fmla="*/ 585 h 4066"/>
                <a:gd name="T40" fmla="*/ 369 w 2574"/>
                <a:gd name="T41" fmla="*/ 216 h 4066"/>
                <a:gd name="T42" fmla="*/ 369 w 2574"/>
                <a:gd name="T43" fmla="*/ 216 h 4066"/>
                <a:gd name="T44" fmla="*/ 359 w 2574"/>
                <a:gd name="T45" fmla="*/ 37 h 4066"/>
                <a:gd name="T46" fmla="*/ 359 w 2574"/>
                <a:gd name="T47" fmla="*/ 37 h 4066"/>
                <a:gd name="T48" fmla="*/ 424 w 2574"/>
                <a:gd name="T49" fmla="*/ 22 h 4066"/>
                <a:gd name="T50" fmla="*/ 424 w 2574"/>
                <a:gd name="T51" fmla="*/ 22 h 4066"/>
                <a:gd name="T52" fmla="*/ 612 w 2574"/>
                <a:gd name="T53" fmla="*/ 581 h 4066"/>
                <a:gd name="T54" fmla="*/ 648 w 2574"/>
                <a:gd name="T55" fmla="*/ 651 h 4066"/>
                <a:gd name="T56" fmla="*/ 648 w 2574"/>
                <a:gd name="T57" fmla="*/ 651 h 4066"/>
                <a:gd name="T58" fmla="*/ 758 w 2574"/>
                <a:gd name="T59" fmla="*/ 809 h 4066"/>
                <a:gd name="T60" fmla="*/ 758 w 2574"/>
                <a:gd name="T61" fmla="*/ 811 h 4066"/>
                <a:gd name="T62" fmla="*/ 758 w 2574"/>
                <a:gd name="T63" fmla="*/ 811 h 4066"/>
                <a:gd name="T64" fmla="*/ 924 w 2574"/>
                <a:gd name="T65" fmla="*/ 862 h 4066"/>
                <a:gd name="T66" fmla="*/ 924 w 2574"/>
                <a:gd name="T67" fmla="*/ 862 h 4066"/>
                <a:gd name="T68" fmla="*/ 957 w 2574"/>
                <a:gd name="T69" fmla="*/ 926 h 4066"/>
                <a:gd name="T70" fmla="*/ 957 w 2574"/>
                <a:gd name="T71" fmla="*/ 926 h 4066"/>
                <a:gd name="T72" fmla="*/ 950 w 2574"/>
                <a:gd name="T73" fmla="*/ 1334 h 4066"/>
                <a:gd name="T74" fmla="*/ 950 w 2574"/>
                <a:gd name="T75" fmla="*/ 1334 h 4066"/>
                <a:gd name="T76" fmla="*/ 1787 w 2574"/>
                <a:gd name="T77" fmla="*/ 2849 h 4066"/>
                <a:gd name="T78" fmla="*/ 1787 w 2574"/>
                <a:gd name="T79" fmla="*/ 2849 h 4066"/>
                <a:gd name="T80" fmla="*/ 1936 w 2574"/>
                <a:gd name="T81" fmla="*/ 2577 h 4066"/>
                <a:gd name="T82" fmla="*/ 1936 w 2574"/>
                <a:gd name="T83" fmla="*/ 2577 h 4066"/>
                <a:gd name="T84" fmla="*/ 2573 w 2574"/>
                <a:gd name="T85" fmla="*/ 3441 h 4066"/>
                <a:gd name="T86" fmla="*/ 2573 w 2574"/>
                <a:gd name="T87" fmla="*/ 3441 h 4066"/>
                <a:gd name="T88" fmla="*/ 2131 w 2574"/>
                <a:gd name="T89" fmla="*/ 3944 h 4066"/>
                <a:gd name="T90" fmla="*/ 2131 w 2574"/>
                <a:gd name="T91" fmla="*/ 3944 h 4066"/>
                <a:gd name="T92" fmla="*/ 2059 w 2574"/>
                <a:gd name="T93" fmla="*/ 4006 h 4066"/>
                <a:gd name="T94" fmla="*/ 2059 w 2574"/>
                <a:gd name="T95" fmla="*/ 4006 h 4066"/>
                <a:gd name="T96" fmla="*/ 1971 w 2574"/>
                <a:gd name="T97" fmla="*/ 4042 h 4066"/>
                <a:gd name="T98" fmla="*/ 1971 w 2574"/>
                <a:gd name="T99" fmla="*/ 4042 h 4066"/>
                <a:gd name="T100" fmla="*/ 1712 w 2574"/>
                <a:gd name="T101" fmla="*/ 3992 h 4066"/>
                <a:gd name="T102" fmla="*/ 1712 w 2574"/>
                <a:gd name="T103" fmla="*/ 3992 h 4066"/>
                <a:gd name="T104" fmla="*/ 970 w 2574"/>
                <a:gd name="T105" fmla="*/ 3031 h 4066"/>
                <a:gd name="T106" fmla="*/ 970 w 2574"/>
                <a:gd name="T107" fmla="*/ 3031 h 4066"/>
                <a:gd name="T108" fmla="*/ 440 w 2574"/>
                <a:gd name="T109" fmla="*/ 1664 h 4066"/>
                <a:gd name="T110" fmla="*/ 440 w 2574"/>
                <a:gd name="T111" fmla="*/ 1664 h 4066"/>
                <a:gd name="T112" fmla="*/ 164 w 2574"/>
                <a:gd name="T113" fmla="*/ 1303 h 4066"/>
                <a:gd name="T114" fmla="*/ 164 w 2574"/>
                <a:gd name="T115" fmla="*/ 1303 h 4066"/>
                <a:gd name="T116" fmla="*/ 186 w 2574"/>
                <a:gd name="T117" fmla="*/ 1308 h 4066"/>
                <a:gd name="T118" fmla="*/ 186 w 2574"/>
                <a:gd name="T119" fmla="*/ 1308 h 4066"/>
                <a:gd name="T120" fmla="*/ 230 w 2574"/>
                <a:gd name="T121" fmla="*/ 1264 h 4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74" h="4066">
                  <a:moveTo>
                    <a:pt x="230" y="1264"/>
                  </a:moveTo>
                  <a:lnTo>
                    <a:pt x="230" y="1264"/>
                  </a:lnTo>
                  <a:cubicBezTo>
                    <a:pt x="223" y="1213"/>
                    <a:pt x="173" y="1117"/>
                    <a:pt x="133" y="1062"/>
                  </a:cubicBezTo>
                  <a:lnTo>
                    <a:pt x="140" y="1056"/>
                  </a:lnTo>
                  <a:lnTo>
                    <a:pt x="140" y="1056"/>
                  </a:lnTo>
                  <a:cubicBezTo>
                    <a:pt x="98" y="1003"/>
                    <a:pt x="65" y="943"/>
                    <a:pt x="34" y="880"/>
                  </a:cubicBezTo>
                  <a:lnTo>
                    <a:pt x="0" y="869"/>
                  </a:lnTo>
                  <a:lnTo>
                    <a:pt x="0" y="869"/>
                  </a:lnTo>
                  <a:cubicBezTo>
                    <a:pt x="3" y="867"/>
                    <a:pt x="7" y="864"/>
                    <a:pt x="10" y="861"/>
                  </a:cubicBezTo>
                  <a:lnTo>
                    <a:pt x="10" y="861"/>
                  </a:lnTo>
                  <a:cubicBezTo>
                    <a:pt x="22" y="851"/>
                    <a:pt x="30" y="841"/>
                    <a:pt x="38" y="830"/>
                  </a:cubicBezTo>
                  <a:lnTo>
                    <a:pt x="38" y="830"/>
                  </a:lnTo>
                  <a:cubicBezTo>
                    <a:pt x="46" y="820"/>
                    <a:pt x="53" y="807"/>
                    <a:pt x="62" y="795"/>
                  </a:cubicBezTo>
                  <a:lnTo>
                    <a:pt x="62" y="795"/>
                  </a:lnTo>
                  <a:cubicBezTo>
                    <a:pt x="99" y="750"/>
                    <a:pt x="145" y="712"/>
                    <a:pt x="198" y="686"/>
                  </a:cubicBezTo>
                  <a:lnTo>
                    <a:pt x="198" y="686"/>
                  </a:lnTo>
                  <a:cubicBezTo>
                    <a:pt x="256" y="658"/>
                    <a:pt x="307" y="657"/>
                    <a:pt x="363" y="635"/>
                  </a:cubicBezTo>
                  <a:lnTo>
                    <a:pt x="363" y="635"/>
                  </a:lnTo>
                  <a:cubicBezTo>
                    <a:pt x="384" y="627"/>
                    <a:pt x="397" y="607"/>
                    <a:pt x="396" y="585"/>
                  </a:cubicBezTo>
                  <a:lnTo>
                    <a:pt x="396" y="585"/>
                  </a:lnTo>
                  <a:cubicBezTo>
                    <a:pt x="388" y="506"/>
                    <a:pt x="385" y="302"/>
                    <a:pt x="369" y="216"/>
                  </a:cubicBezTo>
                  <a:lnTo>
                    <a:pt x="369" y="216"/>
                  </a:lnTo>
                  <a:cubicBezTo>
                    <a:pt x="358" y="157"/>
                    <a:pt x="345" y="91"/>
                    <a:pt x="359" y="37"/>
                  </a:cubicBezTo>
                  <a:lnTo>
                    <a:pt x="359" y="37"/>
                  </a:lnTo>
                  <a:cubicBezTo>
                    <a:pt x="368" y="8"/>
                    <a:pt x="404" y="0"/>
                    <a:pt x="424" y="22"/>
                  </a:cubicBezTo>
                  <a:lnTo>
                    <a:pt x="424" y="22"/>
                  </a:lnTo>
                  <a:cubicBezTo>
                    <a:pt x="543" y="151"/>
                    <a:pt x="582" y="409"/>
                    <a:pt x="612" y="581"/>
                  </a:cubicBezTo>
                  <a:lnTo>
                    <a:pt x="648" y="651"/>
                  </a:lnTo>
                  <a:lnTo>
                    <a:pt x="648" y="651"/>
                  </a:lnTo>
                  <a:cubicBezTo>
                    <a:pt x="685" y="704"/>
                    <a:pt x="722" y="757"/>
                    <a:pt x="758" y="809"/>
                  </a:cubicBezTo>
                  <a:lnTo>
                    <a:pt x="758" y="811"/>
                  </a:lnTo>
                  <a:lnTo>
                    <a:pt x="758" y="811"/>
                  </a:lnTo>
                  <a:cubicBezTo>
                    <a:pt x="818" y="828"/>
                    <a:pt x="877" y="848"/>
                    <a:pt x="924" y="862"/>
                  </a:cubicBezTo>
                  <a:lnTo>
                    <a:pt x="924" y="862"/>
                  </a:lnTo>
                  <a:cubicBezTo>
                    <a:pt x="946" y="869"/>
                    <a:pt x="957" y="903"/>
                    <a:pt x="957" y="926"/>
                  </a:cubicBezTo>
                  <a:lnTo>
                    <a:pt x="957" y="926"/>
                  </a:lnTo>
                  <a:cubicBezTo>
                    <a:pt x="951" y="1138"/>
                    <a:pt x="944" y="1366"/>
                    <a:pt x="950" y="1334"/>
                  </a:cubicBezTo>
                  <a:lnTo>
                    <a:pt x="950" y="1334"/>
                  </a:lnTo>
                  <a:cubicBezTo>
                    <a:pt x="1292" y="2030"/>
                    <a:pt x="1572" y="2415"/>
                    <a:pt x="1787" y="2849"/>
                  </a:cubicBezTo>
                  <a:lnTo>
                    <a:pt x="1787" y="2849"/>
                  </a:lnTo>
                  <a:cubicBezTo>
                    <a:pt x="1834" y="2764"/>
                    <a:pt x="1884" y="2673"/>
                    <a:pt x="1936" y="2577"/>
                  </a:cubicBezTo>
                  <a:lnTo>
                    <a:pt x="1936" y="2577"/>
                  </a:lnTo>
                  <a:cubicBezTo>
                    <a:pt x="2114" y="2893"/>
                    <a:pt x="2308" y="3202"/>
                    <a:pt x="2573" y="3441"/>
                  </a:cubicBezTo>
                  <a:lnTo>
                    <a:pt x="2573" y="3441"/>
                  </a:lnTo>
                  <a:cubicBezTo>
                    <a:pt x="2442" y="3602"/>
                    <a:pt x="2267" y="3788"/>
                    <a:pt x="2131" y="3944"/>
                  </a:cubicBezTo>
                  <a:lnTo>
                    <a:pt x="2131" y="3944"/>
                  </a:lnTo>
                  <a:cubicBezTo>
                    <a:pt x="2111" y="3968"/>
                    <a:pt x="2086" y="3989"/>
                    <a:pt x="2059" y="4006"/>
                  </a:cubicBezTo>
                  <a:lnTo>
                    <a:pt x="2059" y="4006"/>
                  </a:lnTo>
                  <a:cubicBezTo>
                    <a:pt x="2032" y="4022"/>
                    <a:pt x="2003" y="4034"/>
                    <a:pt x="1971" y="4042"/>
                  </a:cubicBezTo>
                  <a:lnTo>
                    <a:pt x="1971" y="4042"/>
                  </a:lnTo>
                  <a:cubicBezTo>
                    <a:pt x="1882" y="4065"/>
                    <a:pt x="1787" y="4047"/>
                    <a:pt x="1712" y="3992"/>
                  </a:cubicBezTo>
                  <a:lnTo>
                    <a:pt x="1712" y="3992"/>
                  </a:lnTo>
                  <a:cubicBezTo>
                    <a:pt x="1392" y="3757"/>
                    <a:pt x="1147" y="3377"/>
                    <a:pt x="970" y="3031"/>
                  </a:cubicBezTo>
                  <a:lnTo>
                    <a:pt x="970" y="3031"/>
                  </a:lnTo>
                  <a:cubicBezTo>
                    <a:pt x="772" y="2640"/>
                    <a:pt x="440" y="1664"/>
                    <a:pt x="440" y="1664"/>
                  </a:cubicBezTo>
                  <a:lnTo>
                    <a:pt x="440" y="1664"/>
                  </a:lnTo>
                  <a:cubicBezTo>
                    <a:pt x="319" y="1526"/>
                    <a:pt x="319" y="1552"/>
                    <a:pt x="164" y="1303"/>
                  </a:cubicBezTo>
                  <a:lnTo>
                    <a:pt x="164" y="1303"/>
                  </a:lnTo>
                  <a:cubicBezTo>
                    <a:pt x="171" y="1305"/>
                    <a:pt x="179" y="1307"/>
                    <a:pt x="186" y="1308"/>
                  </a:cubicBezTo>
                  <a:lnTo>
                    <a:pt x="186" y="1308"/>
                  </a:lnTo>
                  <a:cubicBezTo>
                    <a:pt x="204" y="1311"/>
                    <a:pt x="232" y="1282"/>
                    <a:pt x="230" y="1264"/>
                  </a:cubicBezTo>
                </a:path>
              </a:pathLst>
            </a:custGeom>
            <a:solidFill>
              <a:schemeClr val="accent1">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5" name="Freeform 61">
              <a:extLst>
                <a:ext uri="{FF2B5EF4-FFF2-40B4-BE49-F238E27FC236}">
                  <a16:creationId xmlns="" xmlns:a16="http://schemas.microsoft.com/office/drawing/2014/main" id="{B0C48012-0B62-E74C-84B9-7015A64C5DD3}"/>
                </a:ext>
              </a:extLst>
            </p:cNvPr>
            <p:cNvSpPr>
              <a:spLocks noChangeArrowheads="1"/>
            </p:cNvSpPr>
            <p:nvPr/>
          </p:nvSpPr>
          <p:spPr bwMode="auto">
            <a:xfrm>
              <a:off x="5078413" y="4208463"/>
              <a:ext cx="544512" cy="800100"/>
            </a:xfrm>
            <a:custGeom>
              <a:avLst/>
              <a:gdLst>
                <a:gd name="T0" fmla="*/ 1194 w 1512"/>
                <a:gd name="T1" fmla="*/ 1173 h 2224"/>
                <a:gd name="T2" fmla="*/ 1198 w 1512"/>
                <a:gd name="T3" fmla="*/ 1175 h 2224"/>
                <a:gd name="T4" fmla="*/ 1198 w 1512"/>
                <a:gd name="T5" fmla="*/ 1175 h 2224"/>
                <a:gd name="T6" fmla="*/ 1108 w 1512"/>
                <a:gd name="T7" fmla="*/ 1866 h 2224"/>
                <a:gd name="T8" fmla="*/ 1108 w 1512"/>
                <a:gd name="T9" fmla="*/ 1866 h 2224"/>
                <a:gd name="T10" fmla="*/ 1310 w 1512"/>
                <a:gd name="T11" fmla="*/ 1941 h 2224"/>
                <a:gd name="T12" fmla="*/ 1310 w 1512"/>
                <a:gd name="T13" fmla="*/ 1941 h 2224"/>
                <a:gd name="T14" fmla="*/ 473 w 1512"/>
                <a:gd name="T15" fmla="*/ 2142 h 2224"/>
                <a:gd name="T16" fmla="*/ 473 w 1512"/>
                <a:gd name="T17" fmla="*/ 2142 h 2224"/>
                <a:gd name="T18" fmla="*/ 0 w 1512"/>
                <a:gd name="T19" fmla="*/ 1811 h 2224"/>
                <a:gd name="T20" fmla="*/ 0 w 1512"/>
                <a:gd name="T21" fmla="*/ 1811 h 2224"/>
                <a:gd name="T22" fmla="*/ 429 w 1512"/>
                <a:gd name="T23" fmla="*/ 1774 h 2224"/>
                <a:gd name="T24" fmla="*/ 429 w 1512"/>
                <a:gd name="T25" fmla="*/ 1774 h 2224"/>
                <a:gd name="T26" fmla="*/ 516 w 1512"/>
                <a:gd name="T27" fmla="*/ 1313 h 2224"/>
                <a:gd name="T28" fmla="*/ 521 w 1512"/>
                <a:gd name="T29" fmla="*/ 1301 h 2224"/>
                <a:gd name="T30" fmla="*/ 521 w 1512"/>
                <a:gd name="T31" fmla="*/ 1301 h 2224"/>
                <a:gd name="T32" fmla="*/ 330 w 1512"/>
                <a:gd name="T33" fmla="*/ 306 h 2224"/>
                <a:gd name="T34" fmla="*/ 339 w 1512"/>
                <a:gd name="T35" fmla="*/ 306 h 2224"/>
                <a:gd name="T36" fmla="*/ 339 w 1512"/>
                <a:gd name="T37" fmla="*/ 306 h 2224"/>
                <a:gd name="T38" fmla="*/ 712 w 1512"/>
                <a:gd name="T39" fmla="*/ 38 h 2224"/>
                <a:gd name="T40" fmla="*/ 712 w 1512"/>
                <a:gd name="T41" fmla="*/ 38 h 2224"/>
                <a:gd name="T42" fmla="*/ 766 w 1512"/>
                <a:gd name="T43" fmla="*/ 244 h 2224"/>
                <a:gd name="T44" fmla="*/ 766 w 1512"/>
                <a:gd name="T45" fmla="*/ 244 h 2224"/>
                <a:gd name="T46" fmla="*/ 888 w 1512"/>
                <a:gd name="T47" fmla="*/ 0 h 2224"/>
                <a:gd name="T48" fmla="*/ 888 w 1512"/>
                <a:gd name="T49" fmla="*/ 0 h 2224"/>
                <a:gd name="T50" fmla="*/ 980 w 1512"/>
                <a:gd name="T51" fmla="*/ 257 h 2224"/>
                <a:gd name="T52" fmla="*/ 980 w 1512"/>
                <a:gd name="T53" fmla="*/ 257 h 2224"/>
                <a:gd name="T54" fmla="*/ 1010 w 1512"/>
                <a:gd name="T55" fmla="*/ 272 h 2224"/>
                <a:gd name="T56" fmla="*/ 1010 w 1512"/>
                <a:gd name="T57" fmla="*/ 272 h 2224"/>
                <a:gd name="T58" fmla="*/ 1025 w 1512"/>
                <a:gd name="T59" fmla="*/ 259 h 2224"/>
                <a:gd name="T60" fmla="*/ 1025 w 1512"/>
                <a:gd name="T61" fmla="*/ 259 h 2224"/>
                <a:gd name="T62" fmla="*/ 1114 w 1512"/>
                <a:gd name="T63" fmla="*/ 172 h 2224"/>
                <a:gd name="T64" fmla="*/ 1114 w 1512"/>
                <a:gd name="T65" fmla="*/ 172 h 2224"/>
                <a:gd name="T66" fmla="*/ 1354 w 1512"/>
                <a:gd name="T67" fmla="*/ 626 h 2224"/>
                <a:gd name="T68" fmla="*/ 1357 w 1512"/>
                <a:gd name="T69" fmla="*/ 637 h 2224"/>
                <a:gd name="T70" fmla="*/ 1357 w 1512"/>
                <a:gd name="T71" fmla="*/ 637 h 2224"/>
                <a:gd name="T72" fmla="*/ 1503 w 1512"/>
                <a:gd name="T73" fmla="*/ 784 h 2224"/>
                <a:gd name="T74" fmla="*/ 1503 w 1512"/>
                <a:gd name="T75" fmla="*/ 784 h 2224"/>
                <a:gd name="T76" fmla="*/ 1331 w 1512"/>
                <a:gd name="T77" fmla="*/ 915 h 2224"/>
                <a:gd name="T78" fmla="*/ 1331 w 1512"/>
                <a:gd name="T79" fmla="*/ 915 h 2224"/>
                <a:gd name="T80" fmla="*/ 1194 w 1512"/>
                <a:gd name="T81" fmla="*/ 1173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12" h="2224">
                  <a:moveTo>
                    <a:pt x="1194" y="1173"/>
                  </a:moveTo>
                  <a:lnTo>
                    <a:pt x="1198" y="1175"/>
                  </a:lnTo>
                  <a:lnTo>
                    <a:pt x="1198" y="1175"/>
                  </a:lnTo>
                  <a:cubicBezTo>
                    <a:pt x="1175" y="1359"/>
                    <a:pt x="1137" y="1629"/>
                    <a:pt x="1108" y="1866"/>
                  </a:cubicBezTo>
                  <a:lnTo>
                    <a:pt x="1108" y="1866"/>
                  </a:lnTo>
                  <a:cubicBezTo>
                    <a:pt x="1171" y="1887"/>
                    <a:pt x="1239" y="1913"/>
                    <a:pt x="1310" y="1941"/>
                  </a:cubicBezTo>
                  <a:lnTo>
                    <a:pt x="1310" y="1941"/>
                  </a:lnTo>
                  <a:cubicBezTo>
                    <a:pt x="1108" y="2166"/>
                    <a:pt x="756" y="2223"/>
                    <a:pt x="473" y="2142"/>
                  </a:cubicBezTo>
                  <a:lnTo>
                    <a:pt x="473" y="2142"/>
                  </a:lnTo>
                  <a:cubicBezTo>
                    <a:pt x="289" y="2089"/>
                    <a:pt x="128" y="1959"/>
                    <a:pt x="0" y="1811"/>
                  </a:cubicBezTo>
                  <a:lnTo>
                    <a:pt x="0" y="1811"/>
                  </a:lnTo>
                  <a:cubicBezTo>
                    <a:pt x="142" y="1793"/>
                    <a:pt x="298" y="1783"/>
                    <a:pt x="429" y="1774"/>
                  </a:cubicBezTo>
                  <a:lnTo>
                    <a:pt x="429" y="1774"/>
                  </a:lnTo>
                  <a:cubicBezTo>
                    <a:pt x="458" y="1611"/>
                    <a:pt x="487" y="1476"/>
                    <a:pt x="516" y="1313"/>
                  </a:cubicBezTo>
                  <a:lnTo>
                    <a:pt x="521" y="1301"/>
                  </a:lnTo>
                  <a:lnTo>
                    <a:pt x="521" y="1301"/>
                  </a:lnTo>
                  <a:cubicBezTo>
                    <a:pt x="119" y="1132"/>
                    <a:pt x="322" y="598"/>
                    <a:pt x="330" y="306"/>
                  </a:cubicBezTo>
                  <a:lnTo>
                    <a:pt x="339" y="306"/>
                  </a:lnTo>
                  <a:lnTo>
                    <a:pt x="339" y="306"/>
                  </a:lnTo>
                  <a:cubicBezTo>
                    <a:pt x="502" y="303"/>
                    <a:pt x="657" y="191"/>
                    <a:pt x="712" y="38"/>
                  </a:cubicBezTo>
                  <a:lnTo>
                    <a:pt x="712" y="38"/>
                  </a:lnTo>
                  <a:cubicBezTo>
                    <a:pt x="718" y="110"/>
                    <a:pt x="732" y="172"/>
                    <a:pt x="766" y="244"/>
                  </a:cubicBezTo>
                  <a:lnTo>
                    <a:pt x="766" y="244"/>
                  </a:lnTo>
                  <a:cubicBezTo>
                    <a:pt x="790" y="156"/>
                    <a:pt x="832" y="72"/>
                    <a:pt x="888" y="0"/>
                  </a:cubicBezTo>
                  <a:lnTo>
                    <a:pt x="888" y="0"/>
                  </a:lnTo>
                  <a:cubicBezTo>
                    <a:pt x="905" y="113"/>
                    <a:pt x="904" y="171"/>
                    <a:pt x="980" y="257"/>
                  </a:cubicBezTo>
                  <a:lnTo>
                    <a:pt x="980" y="257"/>
                  </a:lnTo>
                  <a:cubicBezTo>
                    <a:pt x="988" y="266"/>
                    <a:pt x="999" y="276"/>
                    <a:pt x="1010" y="272"/>
                  </a:cubicBezTo>
                  <a:lnTo>
                    <a:pt x="1010" y="272"/>
                  </a:lnTo>
                  <a:cubicBezTo>
                    <a:pt x="1017" y="271"/>
                    <a:pt x="1021" y="264"/>
                    <a:pt x="1025" y="259"/>
                  </a:cubicBezTo>
                  <a:lnTo>
                    <a:pt x="1025" y="259"/>
                  </a:lnTo>
                  <a:cubicBezTo>
                    <a:pt x="1046" y="230"/>
                    <a:pt x="1093" y="202"/>
                    <a:pt x="1114" y="172"/>
                  </a:cubicBezTo>
                  <a:lnTo>
                    <a:pt x="1114" y="172"/>
                  </a:lnTo>
                  <a:cubicBezTo>
                    <a:pt x="1169" y="382"/>
                    <a:pt x="1209" y="556"/>
                    <a:pt x="1354" y="626"/>
                  </a:cubicBezTo>
                  <a:lnTo>
                    <a:pt x="1357" y="637"/>
                  </a:lnTo>
                  <a:lnTo>
                    <a:pt x="1357" y="637"/>
                  </a:lnTo>
                  <a:cubicBezTo>
                    <a:pt x="1443" y="615"/>
                    <a:pt x="1511" y="695"/>
                    <a:pt x="1503" y="784"/>
                  </a:cubicBezTo>
                  <a:lnTo>
                    <a:pt x="1503" y="784"/>
                  </a:lnTo>
                  <a:cubicBezTo>
                    <a:pt x="1503" y="924"/>
                    <a:pt x="1331" y="915"/>
                    <a:pt x="1331" y="915"/>
                  </a:cubicBezTo>
                  <a:lnTo>
                    <a:pt x="1331" y="915"/>
                  </a:lnTo>
                  <a:cubicBezTo>
                    <a:pt x="1297" y="1002"/>
                    <a:pt x="1254" y="1096"/>
                    <a:pt x="1194" y="1173"/>
                  </a:cubicBezTo>
                </a:path>
              </a:pathLst>
            </a:custGeom>
            <a:solidFill>
              <a:schemeClr val="accent1">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6" name="Freeform 62">
              <a:extLst>
                <a:ext uri="{FF2B5EF4-FFF2-40B4-BE49-F238E27FC236}">
                  <a16:creationId xmlns="" xmlns:a16="http://schemas.microsoft.com/office/drawing/2014/main" id="{0344FB50-FD34-7C49-A5CA-D4A48BA250CC}"/>
                </a:ext>
              </a:extLst>
            </p:cNvPr>
            <p:cNvSpPr>
              <a:spLocks noChangeArrowheads="1"/>
            </p:cNvSpPr>
            <p:nvPr/>
          </p:nvSpPr>
          <p:spPr bwMode="auto">
            <a:xfrm>
              <a:off x="5260975" y="4676775"/>
              <a:ext cx="85725" cy="38100"/>
            </a:xfrm>
            <a:custGeom>
              <a:avLst/>
              <a:gdLst>
                <a:gd name="T0" fmla="*/ 226 w 240"/>
                <a:gd name="T1" fmla="*/ 37 h 107"/>
                <a:gd name="T2" fmla="*/ 226 w 240"/>
                <a:gd name="T3" fmla="*/ 37 h 107"/>
                <a:gd name="T4" fmla="*/ 6 w 240"/>
                <a:gd name="T5" fmla="*/ 0 h 107"/>
                <a:gd name="T6" fmla="*/ 6 w 240"/>
                <a:gd name="T7" fmla="*/ 0 h 107"/>
                <a:gd name="T8" fmla="*/ 1 w 240"/>
                <a:gd name="T9" fmla="*/ 90 h 107"/>
                <a:gd name="T10" fmla="*/ 1 w 240"/>
                <a:gd name="T11" fmla="*/ 90 h 107"/>
                <a:gd name="T12" fmla="*/ 229 w 240"/>
                <a:gd name="T13" fmla="*/ 56 h 107"/>
                <a:gd name="T14" fmla="*/ 229 w 240"/>
                <a:gd name="T15" fmla="*/ 56 h 107"/>
                <a:gd name="T16" fmla="*/ 226 w 240"/>
                <a:gd name="T17" fmla="*/ 3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07">
                  <a:moveTo>
                    <a:pt x="226" y="37"/>
                  </a:moveTo>
                  <a:lnTo>
                    <a:pt x="226" y="37"/>
                  </a:lnTo>
                  <a:cubicBezTo>
                    <a:pt x="152" y="27"/>
                    <a:pt x="81" y="18"/>
                    <a:pt x="6" y="0"/>
                  </a:cubicBezTo>
                  <a:lnTo>
                    <a:pt x="6" y="0"/>
                  </a:lnTo>
                  <a:cubicBezTo>
                    <a:pt x="0" y="36"/>
                    <a:pt x="7" y="56"/>
                    <a:pt x="1" y="90"/>
                  </a:cubicBezTo>
                  <a:lnTo>
                    <a:pt x="1" y="90"/>
                  </a:lnTo>
                  <a:cubicBezTo>
                    <a:pt x="80" y="106"/>
                    <a:pt x="147" y="90"/>
                    <a:pt x="229" y="56"/>
                  </a:cubicBezTo>
                  <a:lnTo>
                    <a:pt x="229" y="56"/>
                  </a:lnTo>
                  <a:cubicBezTo>
                    <a:pt x="239" y="52"/>
                    <a:pt x="237" y="38"/>
                    <a:pt x="226" y="37"/>
                  </a:cubicBezTo>
                </a:path>
              </a:pathLst>
            </a:custGeom>
            <a:solidFill>
              <a:srgbClr val="00093B"/>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7" name="Freeform 63">
              <a:extLst>
                <a:ext uri="{FF2B5EF4-FFF2-40B4-BE49-F238E27FC236}">
                  <a16:creationId xmlns="" xmlns:a16="http://schemas.microsoft.com/office/drawing/2014/main" id="{45E0BB73-24A7-AB49-BF83-B7054BA2A80F}"/>
                </a:ext>
              </a:extLst>
            </p:cNvPr>
            <p:cNvSpPr>
              <a:spLocks noChangeArrowheads="1"/>
            </p:cNvSpPr>
            <p:nvPr/>
          </p:nvSpPr>
          <p:spPr bwMode="auto">
            <a:xfrm>
              <a:off x="5232400" y="4681538"/>
              <a:ext cx="31750" cy="166687"/>
            </a:xfrm>
            <a:custGeom>
              <a:avLst/>
              <a:gdLst>
                <a:gd name="T0" fmla="*/ 0 w 88"/>
                <a:gd name="T1" fmla="*/ 461 h 462"/>
                <a:gd name="T2" fmla="*/ 0 w 88"/>
                <a:gd name="T3" fmla="*/ 461 h 462"/>
                <a:gd name="T4" fmla="*/ 87 w 88"/>
                <a:gd name="T5" fmla="*/ 0 h 462"/>
              </a:gdLst>
              <a:ahLst/>
              <a:cxnLst>
                <a:cxn ang="0">
                  <a:pos x="T0" y="T1"/>
                </a:cxn>
                <a:cxn ang="0">
                  <a:pos x="T2" y="T3"/>
                </a:cxn>
                <a:cxn ang="0">
                  <a:pos x="T4" y="T5"/>
                </a:cxn>
              </a:cxnLst>
              <a:rect l="0" t="0" r="r" b="b"/>
              <a:pathLst>
                <a:path w="88" h="462">
                  <a:moveTo>
                    <a:pt x="0" y="461"/>
                  </a:moveTo>
                  <a:lnTo>
                    <a:pt x="0" y="461"/>
                  </a:lnTo>
                  <a:cubicBezTo>
                    <a:pt x="29" y="298"/>
                    <a:pt x="58" y="163"/>
                    <a:pt x="87"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8" name="Freeform 64">
              <a:extLst>
                <a:ext uri="{FF2B5EF4-FFF2-40B4-BE49-F238E27FC236}">
                  <a16:creationId xmlns="" xmlns:a16="http://schemas.microsoft.com/office/drawing/2014/main" id="{6FF32D2E-9E1D-5F43-AA06-654AFE2BF9F6}"/>
                </a:ext>
              </a:extLst>
            </p:cNvPr>
            <p:cNvSpPr>
              <a:spLocks noChangeArrowheads="1"/>
            </p:cNvSpPr>
            <p:nvPr/>
          </p:nvSpPr>
          <p:spPr bwMode="auto">
            <a:xfrm>
              <a:off x="5476875" y="4632325"/>
              <a:ext cx="33338" cy="249238"/>
            </a:xfrm>
            <a:custGeom>
              <a:avLst/>
              <a:gdLst>
                <a:gd name="T0" fmla="*/ 0 w 91"/>
                <a:gd name="T1" fmla="*/ 691 h 692"/>
                <a:gd name="T2" fmla="*/ 0 w 91"/>
                <a:gd name="T3" fmla="*/ 691 h 692"/>
                <a:gd name="T4" fmla="*/ 90 w 91"/>
                <a:gd name="T5" fmla="*/ 0 h 692"/>
              </a:gdLst>
              <a:ahLst/>
              <a:cxnLst>
                <a:cxn ang="0">
                  <a:pos x="T0" y="T1"/>
                </a:cxn>
                <a:cxn ang="0">
                  <a:pos x="T2" y="T3"/>
                </a:cxn>
                <a:cxn ang="0">
                  <a:pos x="T4" y="T5"/>
                </a:cxn>
              </a:cxnLst>
              <a:rect l="0" t="0" r="r" b="b"/>
              <a:pathLst>
                <a:path w="91" h="692">
                  <a:moveTo>
                    <a:pt x="0" y="691"/>
                  </a:moveTo>
                  <a:lnTo>
                    <a:pt x="0" y="691"/>
                  </a:lnTo>
                  <a:cubicBezTo>
                    <a:pt x="29" y="454"/>
                    <a:pt x="67" y="184"/>
                    <a:pt x="90"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9" name="Freeform 65">
              <a:extLst>
                <a:ext uri="{FF2B5EF4-FFF2-40B4-BE49-F238E27FC236}">
                  <a16:creationId xmlns="" xmlns:a16="http://schemas.microsoft.com/office/drawing/2014/main" id="{80127895-E7A3-0C44-90D2-207A17310702}"/>
                </a:ext>
              </a:extLst>
            </p:cNvPr>
            <p:cNvSpPr>
              <a:spLocks noChangeArrowheads="1"/>
            </p:cNvSpPr>
            <p:nvPr/>
          </p:nvSpPr>
          <p:spPr bwMode="auto">
            <a:xfrm>
              <a:off x="4470400" y="5413375"/>
              <a:ext cx="53975" cy="98425"/>
            </a:xfrm>
            <a:custGeom>
              <a:avLst/>
              <a:gdLst>
                <a:gd name="T0" fmla="*/ 0 w 150"/>
                <a:gd name="T1" fmla="*/ 272 h 273"/>
                <a:gd name="T2" fmla="*/ 0 w 150"/>
                <a:gd name="T3" fmla="*/ 272 h 273"/>
                <a:gd name="T4" fmla="*/ 149 w 150"/>
                <a:gd name="T5" fmla="*/ 0 h 273"/>
              </a:gdLst>
              <a:ahLst/>
              <a:cxnLst>
                <a:cxn ang="0">
                  <a:pos x="T0" y="T1"/>
                </a:cxn>
                <a:cxn ang="0">
                  <a:pos x="T2" y="T3"/>
                </a:cxn>
                <a:cxn ang="0">
                  <a:pos x="T4" y="T5"/>
                </a:cxn>
              </a:cxnLst>
              <a:rect l="0" t="0" r="r" b="b"/>
              <a:pathLst>
                <a:path w="150" h="273">
                  <a:moveTo>
                    <a:pt x="0" y="272"/>
                  </a:moveTo>
                  <a:lnTo>
                    <a:pt x="0" y="272"/>
                  </a:lnTo>
                  <a:cubicBezTo>
                    <a:pt x="47" y="187"/>
                    <a:pt x="97" y="96"/>
                    <a:pt x="149"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0" name="Freeform 66">
              <a:extLst>
                <a:ext uri="{FF2B5EF4-FFF2-40B4-BE49-F238E27FC236}">
                  <a16:creationId xmlns="" xmlns:a16="http://schemas.microsoft.com/office/drawing/2014/main" id="{CC46348B-11C3-3246-88B6-33B70CE121FB}"/>
                </a:ext>
              </a:extLst>
            </p:cNvPr>
            <p:cNvSpPr>
              <a:spLocks noChangeArrowheads="1"/>
            </p:cNvSpPr>
            <p:nvPr/>
          </p:nvSpPr>
          <p:spPr bwMode="auto">
            <a:xfrm>
              <a:off x="5694363" y="5649913"/>
              <a:ext cx="47625" cy="114300"/>
            </a:xfrm>
            <a:custGeom>
              <a:avLst/>
              <a:gdLst>
                <a:gd name="T0" fmla="*/ 133 w 134"/>
                <a:gd name="T1" fmla="*/ 315 h 316"/>
                <a:gd name="T2" fmla="*/ 133 w 134"/>
                <a:gd name="T3" fmla="*/ 315 h 316"/>
                <a:gd name="T4" fmla="*/ 0 w 134"/>
                <a:gd name="T5" fmla="*/ 0 h 316"/>
              </a:gdLst>
              <a:ahLst/>
              <a:cxnLst>
                <a:cxn ang="0">
                  <a:pos x="T0" y="T1"/>
                </a:cxn>
                <a:cxn ang="0">
                  <a:pos x="T2" y="T3"/>
                </a:cxn>
                <a:cxn ang="0">
                  <a:pos x="T4" y="T5"/>
                </a:cxn>
              </a:cxnLst>
              <a:rect l="0" t="0" r="r" b="b"/>
              <a:pathLst>
                <a:path w="134" h="316">
                  <a:moveTo>
                    <a:pt x="133" y="315"/>
                  </a:moveTo>
                  <a:lnTo>
                    <a:pt x="133" y="315"/>
                  </a:lnTo>
                  <a:cubicBezTo>
                    <a:pt x="88" y="210"/>
                    <a:pt x="44" y="106"/>
                    <a:pt x="0"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1" name="Freeform 67">
              <a:extLst>
                <a:ext uri="{FF2B5EF4-FFF2-40B4-BE49-F238E27FC236}">
                  <a16:creationId xmlns="" xmlns:a16="http://schemas.microsoft.com/office/drawing/2014/main" id="{D84846E7-D335-8846-898B-E0804AF162C0}"/>
                </a:ext>
              </a:extLst>
            </p:cNvPr>
            <p:cNvSpPr>
              <a:spLocks noChangeArrowheads="1"/>
            </p:cNvSpPr>
            <p:nvPr/>
          </p:nvSpPr>
          <p:spPr bwMode="auto">
            <a:xfrm>
              <a:off x="5678488" y="5791200"/>
              <a:ext cx="3175" cy="1588"/>
            </a:xfrm>
            <a:custGeom>
              <a:avLst/>
              <a:gdLst>
                <a:gd name="T0" fmla="*/ 6 w 7"/>
                <a:gd name="T1" fmla="*/ 0 h 3"/>
                <a:gd name="T2" fmla="*/ 6 w 7"/>
                <a:gd name="T3" fmla="*/ 0 h 3"/>
                <a:gd name="T4" fmla="*/ 0 w 7"/>
                <a:gd name="T5" fmla="*/ 2 h 3"/>
              </a:gdLst>
              <a:ahLst/>
              <a:cxnLst>
                <a:cxn ang="0">
                  <a:pos x="T0" y="T1"/>
                </a:cxn>
                <a:cxn ang="0">
                  <a:pos x="T2" y="T3"/>
                </a:cxn>
                <a:cxn ang="0">
                  <a:pos x="T4" y="T5"/>
                </a:cxn>
              </a:cxnLst>
              <a:rect l="0" t="0" r="r" b="b"/>
              <a:pathLst>
                <a:path w="7" h="3">
                  <a:moveTo>
                    <a:pt x="6" y="0"/>
                  </a:moveTo>
                  <a:lnTo>
                    <a:pt x="6" y="0"/>
                  </a:lnTo>
                  <a:cubicBezTo>
                    <a:pt x="4" y="1"/>
                    <a:pt x="2" y="2"/>
                    <a:pt x="0" y="2"/>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2" name="Freeform 68">
              <a:extLst>
                <a:ext uri="{FF2B5EF4-FFF2-40B4-BE49-F238E27FC236}">
                  <a16:creationId xmlns="" xmlns:a16="http://schemas.microsoft.com/office/drawing/2014/main" id="{1B1A0347-1E7E-874E-9DFA-F121F7A673EB}"/>
                </a:ext>
              </a:extLst>
            </p:cNvPr>
            <p:cNvSpPr>
              <a:spLocks noChangeArrowheads="1"/>
            </p:cNvSpPr>
            <p:nvPr/>
          </p:nvSpPr>
          <p:spPr bwMode="auto">
            <a:xfrm>
              <a:off x="5095875" y="4313238"/>
              <a:ext cx="244475" cy="381000"/>
            </a:xfrm>
            <a:custGeom>
              <a:avLst/>
              <a:gdLst>
                <a:gd name="T0" fmla="*/ 281 w 678"/>
                <a:gd name="T1" fmla="*/ 0 h 1059"/>
                <a:gd name="T2" fmla="*/ 281 w 678"/>
                <a:gd name="T3" fmla="*/ 0 h 1059"/>
                <a:gd name="T4" fmla="*/ 677 w 678"/>
                <a:gd name="T5" fmla="*/ 1058 h 1059"/>
              </a:gdLst>
              <a:ahLst/>
              <a:cxnLst>
                <a:cxn ang="0">
                  <a:pos x="T0" y="T1"/>
                </a:cxn>
                <a:cxn ang="0">
                  <a:pos x="T2" y="T3"/>
                </a:cxn>
                <a:cxn ang="0">
                  <a:pos x="T4" y="T5"/>
                </a:cxn>
              </a:cxnLst>
              <a:rect l="0" t="0" r="r" b="b"/>
              <a:pathLst>
                <a:path w="678" h="1059">
                  <a:moveTo>
                    <a:pt x="281" y="0"/>
                  </a:moveTo>
                  <a:lnTo>
                    <a:pt x="281" y="0"/>
                  </a:lnTo>
                  <a:cubicBezTo>
                    <a:pt x="280" y="327"/>
                    <a:pt x="0" y="992"/>
                    <a:pt x="677" y="1058"/>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3" name="Freeform 69">
              <a:extLst>
                <a:ext uri="{FF2B5EF4-FFF2-40B4-BE49-F238E27FC236}">
                  <a16:creationId xmlns="" xmlns:a16="http://schemas.microsoft.com/office/drawing/2014/main" id="{2A0AC3A2-E85C-5A43-BA65-35CD5F08B4DF}"/>
                </a:ext>
              </a:extLst>
            </p:cNvPr>
            <p:cNvSpPr>
              <a:spLocks noChangeArrowheads="1"/>
            </p:cNvSpPr>
            <p:nvPr/>
          </p:nvSpPr>
          <p:spPr bwMode="auto">
            <a:xfrm>
              <a:off x="5334000" y="4200525"/>
              <a:ext cx="65088" cy="96838"/>
            </a:xfrm>
            <a:custGeom>
              <a:avLst/>
              <a:gdLst>
                <a:gd name="T0" fmla="*/ 0 w 180"/>
                <a:gd name="T1" fmla="*/ 0 h 269"/>
                <a:gd name="T2" fmla="*/ 0 w 180"/>
                <a:gd name="T3" fmla="*/ 0 h 269"/>
                <a:gd name="T4" fmla="*/ 57 w 180"/>
                <a:gd name="T5" fmla="*/ 268 h 269"/>
                <a:gd name="T6" fmla="*/ 57 w 180"/>
                <a:gd name="T7" fmla="*/ 268 h 269"/>
                <a:gd name="T8" fmla="*/ 179 w 180"/>
                <a:gd name="T9" fmla="*/ 24 h 269"/>
              </a:gdLst>
              <a:ahLst/>
              <a:cxnLst>
                <a:cxn ang="0">
                  <a:pos x="T0" y="T1"/>
                </a:cxn>
                <a:cxn ang="0">
                  <a:pos x="T2" y="T3"/>
                </a:cxn>
                <a:cxn ang="0">
                  <a:pos x="T4" y="T5"/>
                </a:cxn>
                <a:cxn ang="0">
                  <a:pos x="T6" y="T7"/>
                </a:cxn>
                <a:cxn ang="0">
                  <a:pos x="T8" y="T9"/>
                </a:cxn>
              </a:cxnLst>
              <a:rect l="0" t="0" r="r" b="b"/>
              <a:pathLst>
                <a:path w="180" h="269">
                  <a:moveTo>
                    <a:pt x="0" y="0"/>
                  </a:moveTo>
                  <a:lnTo>
                    <a:pt x="0" y="0"/>
                  </a:lnTo>
                  <a:cubicBezTo>
                    <a:pt x="2" y="102"/>
                    <a:pt x="14" y="176"/>
                    <a:pt x="57" y="268"/>
                  </a:cubicBezTo>
                  <a:lnTo>
                    <a:pt x="57" y="268"/>
                  </a:lnTo>
                  <a:cubicBezTo>
                    <a:pt x="81" y="180"/>
                    <a:pt x="123" y="96"/>
                    <a:pt x="179" y="24"/>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4" name="Freeform 70">
              <a:extLst>
                <a:ext uri="{FF2B5EF4-FFF2-40B4-BE49-F238E27FC236}">
                  <a16:creationId xmlns="" xmlns:a16="http://schemas.microsoft.com/office/drawing/2014/main" id="{DB35E42C-A4B3-474A-8E5B-3CABA6E4CBCC}"/>
                </a:ext>
              </a:extLst>
            </p:cNvPr>
            <p:cNvSpPr>
              <a:spLocks noChangeArrowheads="1"/>
            </p:cNvSpPr>
            <p:nvPr/>
          </p:nvSpPr>
          <p:spPr bwMode="auto">
            <a:xfrm>
              <a:off x="5200650" y="4222750"/>
              <a:ext cx="134938" cy="96838"/>
            </a:xfrm>
            <a:custGeom>
              <a:avLst/>
              <a:gdLst>
                <a:gd name="T0" fmla="*/ 373 w 374"/>
                <a:gd name="T1" fmla="*/ 0 h 269"/>
                <a:gd name="T2" fmla="*/ 373 w 374"/>
                <a:gd name="T3" fmla="*/ 0 h 269"/>
                <a:gd name="T4" fmla="*/ 0 w 374"/>
                <a:gd name="T5" fmla="*/ 268 h 269"/>
              </a:gdLst>
              <a:ahLst/>
              <a:cxnLst>
                <a:cxn ang="0">
                  <a:pos x="T0" y="T1"/>
                </a:cxn>
                <a:cxn ang="0">
                  <a:pos x="T2" y="T3"/>
                </a:cxn>
                <a:cxn ang="0">
                  <a:pos x="T4" y="T5"/>
                </a:cxn>
              </a:cxnLst>
              <a:rect l="0" t="0" r="r" b="b"/>
              <a:pathLst>
                <a:path w="374" h="269">
                  <a:moveTo>
                    <a:pt x="373" y="0"/>
                  </a:moveTo>
                  <a:lnTo>
                    <a:pt x="373" y="0"/>
                  </a:lnTo>
                  <a:cubicBezTo>
                    <a:pt x="318" y="153"/>
                    <a:pt x="163" y="265"/>
                    <a:pt x="0" y="268"/>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5" name="Freeform 71">
              <a:extLst>
                <a:ext uri="{FF2B5EF4-FFF2-40B4-BE49-F238E27FC236}">
                  <a16:creationId xmlns="" xmlns:a16="http://schemas.microsoft.com/office/drawing/2014/main" id="{E17E13E3-3776-F348-A179-CFB470E80128}"/>
                </a:ext>
              </a:extLst>
            </p:cNvPr>
            <p:cNvSpPr>
              <a:spLocks noChangeArrowheads="1"/>
            </p:cNvSpPr>
            <p:nvPr/>
          </p:nvSpPr>
          <p:spPr bwMode="auto">
            <a:xfrm>
              <a:off x="3798888" y="4484688"/>
              <a:ext cx="301625" cy="473075"/>
            </a:xfrm>
            <a:custGeom>
              <a:avLst/>
              <a:gdLst>
                <a:gd name="T0" fmla="*/ 835 w 836"/>
                <a:gd name="T1" fmla="*/ 809 h 1312"/>
                <a:gd name="T2" fmla="*/ 835 w 836"/>
                <a:gd name="T3" fmla="*/ 809 h 1312"/>
                <a:gd name="T4" fmla="*/ 725 w 836"/>
                <a:gd name="T5" fmla="*/ 651 h 1312"/>
                <a:gd name="T6" fmla="*/ 689 w 836"/>
                <a:gd name="T7" fmla="*/ 581 h 1312"/>
                <a:gd name="T8" fmla="*/ 689 w 836"/>
                <a:gd name="T9" fmla="*/ 581 h 1312"/>
                <a:gd name="T10" fmla="*/ 501 w 836"/>
                <a:gd name="T11" fmla="*/ 22 h 1312"/>
                <a:gd name="T12" fmla="*/ 501 w 836"/>
                <a:gd name="T13" fmla="*/ 22 h 1312"/>
                <a:gd name="T14" fmla="*/ 436 w 836"/>
                <a:gd name="T15" fmla="*/ 37 h 1312"/>
                <a:gd name="T16" fmla="*/ 436 w 836"/>
                <a:gd name="T17" fmla="*/ 37 h 1312"/>
                <a:gd name="T18" fmla="*/ 446 w 836"/>
                <a:gd name="T19" fmla="*/ 216 h 1312"/>
                <a:gd name="T20" fmla="*/ 446 w 836"/>
                <a:gd name="T21" fmla="*/ 216 h 1312"/>
                <a:gd name="T22" fmla="*/ 473 w 836"/>
                <a:gd name="T23" fmla="*/ 585 h 1312"/>
                <a:gd name="T24" fmla="*/ 473 w 836"/>
                <a:gd name="T25" fmla="*/ 585 h 1312"/>
                <a:gd name="T26" fmla="*/ 440 w 836"/>
                <a:gd name="T27" fmla="*/ 635 h 1312"/>
                <a:gd name="T28" fmla="*/ 440 w 836"/>
                <a:gd name="T29" fmla="*/ 635 h 1312"/>
                <a:gd name="T30" fmla="*/ 275 w 836"/>
                <a:gd name="T31" fmla="*/ 686 h 1312"/>
                <a:gd name="T32" fmla="*/ 275 w 836"/>
                <a:gd name="T33" fmla="*/ 686 h 1312"/>
                <a:gd name="T34" fmla="*/ 139 w 836"/>
                <a:gd name="T35" fmla="*/ 795 h 1312"/>
                <a:gd name="T36" fmla="*/ 139 w 836"/>
                <a:gd name="T37" fmla="*/ 795 h 1312"/>
                <a:gd name="T38" fmla="*/ 87 w 836"/>
                <a:gd name="T39" fmla="*/ 861 h 1312"/>
                <a:gd name="T40" fmla="*/ 87 w 836"/>
                <a:gd name="T41" fmla="*/ 861 h 1312"/>
                <a:gd name="T42" fmla="*/ 17 w 836"/>
                <a:gd name="T43" fmla="*/ 945 h 1312"/>
                <a:gd name="T44" fmla="*/ 17 w 836"/>
                <a:gd name="T45" fmla="*/ 945 h 1312"/>
                <a:gd name="T46" fmla="*/ 6 w 836"/>
                <a:gd name="T47" fmla="*/ 1027 h 1312"/>
                <a:gd name="T48" fmla="*/ 6 w 836"/>
                <a:gd name="T49" fmla="*/ 1027 h 1312"/>
                <a:gd name="T50" fmla="*/ 20 w 836"/>
                <a:gd name="T51" fmla="*/ 1062 h 1312"/>
                <a:gd name="T52" fmla="*/ 20 w 836"/>
                <a:gd name="T53" fmla="*/ 1062 h 1312"/>
                <a:gd name="T54" fmla="*/ 110 w 836"/>
                <a:gd name="T55" fmla="*/ 1214 h 1312"/>
                <a:gd name="T56" fmla="*/ 110 w 836"/>
                <a:gd name="T57" fmla="*/ 1214 h 1312"/>
                <a:gd name="T58" fmla="*/ 263 w 836"/>
                <a:gd name="T59" fmla="*/ 1308 h 1312"/>
                <a:gd name="T60" fmla="*/ 263 w 836"/>
                <a:gd name="T61" fmla="*/ 1308 h 1312"/>
                <a:gd name="T62" fmla="*/ 307 w 836"/>
                <a:gd name="T63" fmla="*/ 1264 h 1312"/>
                <a:gd name="T64" fmla="*/ 307 w 836"/>
                <a:gd name="T65" fmla="*/ 1264 h 1312"/>
                <a:gd name="T66" fmla="*/ 188 w 836"/>
                <a:gd name="T67" fmla="*/ 103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6" h="1312">
                  <a:moveTo>
                    <a:pt x="835" y="809"/>
                  </a:moveTo>
                  <a:lnTo>
                    <a:pt x="835" y="809"/>
                  </a:lnTo>
                  <a:cubicBezTo>
                    <a:pt x="799" y="757"/>
                    <a:pt x="762" y="704"/>
                    <a:pt x="725" y="651"/>
                  </a:cubicBezTo>
                  <a:lnTo>
                    <a:pt x="689" y="581"/>
                  </a:lnTo>
                  <a:lnTo>
                    <a:pt x="689" y="581"/>
                  </a:lnTo>
                  <a:cubicBezTo>
                    <a:pt x="659" y="409"/>
                    <a:pt x="620" y="151"/>
                    <a:pt x="501" y="22"/>
                  </a:cubicBezTo>
                  <a:lnTo>
                    <a:pt x="501" y="22"/>
                  </a:lnTo>
                  <a:cubicBezTo>
                    <a:pt x="481" y="0"/>
                    <a:pt x="445" y="8"/>
                    <a:pt x="436" y="37"/>
                  </a:cubicBezTo>
                  <a:lnTo>
                    <a:pt x="436" y="37"/>
                  </a:lnTo>
                  <a:cubicBezTo>
                    <a:pt x="422" y="91"/>
                    <a:pt x="435" y="157"/>
                    <a:pt x="446" y="216"/>
                  </a:cubicBezTo>
                  <a:lnTo>
                    <a:pt x="446" y="216"/>
                  </a:lnTo>
                  <a:cubicBezTo>
                    <a:pt x="463" y="302"/>
                    <a:pt x="465" y="506"/>
                    <a:pt x="473" y="585"/>
                  </a:cubicBezTo>
                  <a:lnTo>
                    <a:pt x="473" y="585"/>
                  </a:lnTo>
                  <a:cubicBezTo>
                    <a:pt x="474" y="607"/>
                    <a:pt x="461" y="628"/>
                    <a:pt x="440" y="635"/>
                  </a:cubicBezTo>
                  <a:lnTo>
                    <a:pt x="440" y="635"/>
                  </a:lnTo>
                  <a:cubicBezTo>
                    <a:pt x="384" y="657"/>
                    <a:pt x="333" y="658"/>
                    <a:pt x="275" y="686"/>
                  </a:cubicBezTo>
                  <a:lnTo>
                    <a:pt x="275" y="686"/>
                  </a:lnTo>
                  <a:cubicBezTo>
                    <a:pt x="222" y="712"/>
                    <a:pt x="176" y="750"/>
                    <a:pt x="139" y="795"/>
                  </a:cubicBezTo>
                  <a:lnTo>
                    <a:pt x="139" y="795"/>
                  </a:lnTo>
                  <a:cubicBezTo>
                    <a:pt x="120" y="820"/>
                    <a:pt x="111" y="841"/>
                    <a:pt x="87" y="861"/>
                  </a:cubicBezTo>
                  <a:lnTo>
                    <a:pt x="87" y="861"/>
                  </a:lnTo>
                  <a:cubicBezTo>
                    <a:pt x="58" y="884"/>
                    <a:pt x="35" y="913"/>
                    <a:pt x="17" y="945"/>
                  </a:cubicBezTo>
                  <a:lnTo>
                    <a:pt x="17" y="945"/>
                  </a:lnTo>
                  <a:cubicBezTo>
                    <a:pt x="3" y="970"/>
                    <a:pt x="0" y="1000"/>
                    <a:pt x="6" y="1027"/>
                  </a:cubicBezTo>
                  <a:lnTo>
                    <a:pt x="6" y="1027"/>
                  </a:lnTo>
                  <a:cubicBezTo>
                    <a:pt x="9" y="1040"/>
                    <a:pt x="14" y="1051"/>
                    <a:pt x="20" y="1062"/>
                  </a:cubicBezTo>
                  <a:lnTo>
                    <a:pt x="20" y="1062"/>
                  </a:lnTo>
                  <a:cubicBezTo>
                    <a:pt x="55" y="1116"/>
                    <a:pt x="63" y="1170"/>
                    <a:pt x="110" y="1214"/>
                  </a:cubicBezTo>
                  <a:lnTo>
                    <a:pt x="110" y="1214"/>
                  </a:lnTo>
                  <a:cubicBezTo>
                    <a:pt x="153" y="1254"/>
                    <a:pt x="206" y="1299"/>
                    <a:pt x="263" y="1308"/>
                  </a:cubicBezTo>
                  <a:lnTo>
                    <a:pt x="263" y="1308"/>
                  </a:lnTo>
                  <a:cubicBezTo>
                    <a:pt x="281" y="1311"/>
                    <a:pt x="309" y="1282"/>
                    <a:pt x="307" y="1264"/>
                  </a:cubicBezTo>
                  <a:lnTo>
                    <a:pt x="307" y="1264"/>
                  </a:lnTo>
                  <a:cubicBezTo>
                    <a:pt x="299" y="1204"/>
                    <a:pt x="232" y="1080"/>
                    <a:pt x="188" y="1037"/>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6" name="Freeform 72">
              <a:extLst>
                <a:ext uri="{FF2B5EF4-FFF2-40B4-BE49-F238E27FC236}">
                  <a16:creationId xmlns="" xmlns:a16="http://schemas.microsoft.com/office/drawing/2014/main" id="{8A972D0A-F7E4-7241-BC1A-9E1C4B1598EC}"/>
                </a:ext>
              </a:extLst>
            </p:cNvPr>
            <p:cNvSpPr>
              <a:spLocks noChangeArrowheads="1"/>
            </p:cNvSpPr>
            <p:nvPr/>
          </p:nvSpPr>
          <p:spPr bwMode="auto">
            <a:xfrm>
              <a:off x="3886200" y="4954588"/>
              <a:ext cx="915988" cy="995362"/>
            </a:xfrm>
            <a:custGeom>
              <a:avLst/>
              <a:gdLst>
                <a:gd name="T0" fmla="*/ 2544 w 2545"/>
                <a:gd name="T1" fmla="*/ 1971 h 2763"/>
                <a:gd name="T2" fmla="*/ 2544 w 2545"/>
                <a:gd name="T3" fmla="*/ 1971 h 2763"/>
                <a:gd name="T4" fmla="*/ 2409 w 2545"/>
                <a:gd name="T5" fmla="*/ 2138 h 2763"/>
                <a:gd name="T6" fmla="*/ 2409 w 2545"/>
                <a:gd name="T7" fmla="*/ 2138 h 2763"/>
                <a:gd name="T8" fmla="*/ 1967 w 2545"/>
                <a:gd name="T9" fmla="*/ 2641 h 2763"/>
                <a:gd name="T10" fmla="*/ 1967 w 2545"/>
                <a:gd name="T11" fmla="*/ 2641 h 2763"/>
                <a:gd name="T12" fmla="*/ 1895 w 2545"/>
                <a:gd name="T13" fmla="*/ 2703 h 2763"/>
                <a:gd name="T14" fmla="*/ 1895 w 2545"/>
                <a:gd name="T15" fmla="*/ 2703 h 2763"/>
                <a:gd name="T16" fmla="*/ 1807 w 2545"/>
                <a:gd name="T17" fmla="*/ 2739 h 2763"/>
                <a:gd name="T18" fmla="*/ 1807 w 2545"/>
                <a:gd name="T19" fmla="*/ 2739 h 2763"/>
                <a:gd name="T20" fmla="*/ 1548 w 2545"/>
                <a:gd name="T21" fmla="*/ 2689 h 2763"/>
                <a:gd name="T22" fmla="*/ 1548 w 2545"/>
                <a:gd name="T23" fmla="*/ 2689 h 2763"/>
                <a:gd name="T24" fmla="*/ 806 w 2545"/>
                <a:gd name="T25" fmla="*/ 1728 h 2763"/>
                <a:gd name="T26" fmla="*/ 806 w 2545"/>
                <a:gd name="T27" fmla="*/ 1728 h 2763"/>
                <a:gd name="T28" fmla="*/ 276 w 2545"/>
                <a:gd name="T29" fmla="*/ 361 h 2763"/>
                <a:gd name="T30" fmla="*/ 276 w 2545"/>
                <a:gd name="T31" fmla="*/ 361 h 2763"/>
                <a:gd name="T32" fmla="*/ 0 w 2545"/>
                <a:gd name="T33" fmla="*/ 0 h 2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45" h="2763">
                  <a:moveTo>
                    <a:pt x="2544" y="1971"/>
                  </a:moveTo>
                  <a:lnTo>
                    <a:pt x="2544" y="1971"/>
                  </a:lnTo>
                  <a:cubicBezTo>
                    <a:pt x="2499" y="2028"/>
                    <a:pt x="2454" y="2083"/>
                    <a:pt x="2409" y="2138"/>
                  </a:cubicBezTo>
                  <a:lnTo>
                    <a:pt x="2409" y="2138"/>
                  </a:lnTo>
                  <a:cubicBezTo>
                    <a:pt x="2278" y="2299"/>
                    <a:pt x="2103" y="2485"/>
                    <a:pt x="1967" y="2641"/>
                  </a:cubicBezTo>
                  <a:lnTo>
                    <a:pt x="1967" y="2641"/>
                  </a:lnTo>
                  <a:cubicBezTo>
                    <a:pt x="1947" y="2665"/>
                    <a:pt x="1922" y="2686"/>
                    <a:pt x="1895" y="2703"/>
                  </a:cubicBezTo>
                  <a:lnTo>
                    <a:pt x="1895" y="2703"/>
                  </a:lnTo>
                  <a:cubicBezTo>
                    <a:pt x="1868" y="2719"/>
                    <a:pt x="1839" y="2731"/>
                    <a:pt x="1807" y="2739"/>
                  </a:cubicBezTo>
                  <a:lnTo>
                    <a:pt x="1807" y="2739"/>
                  </a:lnTo>
                  <a:cubicBezTo>
                    <a:pt x="1718" y="2762"/>
                    <a:pt x="1623" y="2744"/>
                    <a:pt x="1548" y="2689"/>
                  </a:cubicBezTo>
                  <a:lnTo>
                    <a:pt x="1548" y="2689"/>
                  </a:lnTo>
                  <a:cubicBezTo>
                    <a:pt x="1228" y="2454"/>
                    <a:pt x="983" y="2074"/>
                    <a:pt x="806" y="1728"/>
                  </a:cubicBezTo>
                  <a:lnTo>
                    <a:pt x="806" y="1728"/>
                  </a:lnTo>
                  <a:cubicBezTo>
                    <a:pt x="608" y="1337"/>
                    <a:pt x="276" y="361"/>
                    <a:pt x="276" y="361"/>
                  </a:cubicBezTo>
                  <a:lnTo>
                    <a:pt x="276" y="361"/>
                  </a:lnTo>
                  <a:cubicBezTo>
                    <a:pt x="155" y="223"/>
                    <a:pt x="155" y="249"/>
                    <a:pt x="0"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7" name="Freeform 73">
              <a:extLst>
                <a:ext uri="{FF2B5EF4-FFF2-40B4-BE49-F238E27FC236}">
                  <a16:creationId xmlns="" xmlns:a16="http://schemas.microsoft.com/office/drawing/2014/main" id="{9C09CB12-0D66-8148-9DD8-4BC59F71A415}"/>
                </a:ext>
              </a:extLst>
            </p:cNvPr>
            <p:cNvSpPr>
              <a:spLocks noChangeArrowheads="1"/>
            </p:cNvSpPr>
            <p:nvPr/>
          </p:nvSpPr>
          <p:spPr bwMode="auto">
            <a:xfrm>
              <a:off x="5392738" y="4381500"/>
              <a:ext cx="79375" cy="30163"/>
            </a:xfrm>
            <a:custGeom>
              <a:avLst/>
              <a:gdLst>
                <a:gd name="T0" fmla="*/ 5 w 219"/>
                <a:gd name="T1" fmla="*/ 18 h 82"/>
                <a:gd name="T2" fmla="*/ 5 w 219"/>
                <a:gd name="T3" fmla="*/ 18 h 82"/>
                <a:gd name="T4" fmla="*/ 61 w 219"/>
                <a:gd name="T5" fmla="*/ 2 h 82"/>
                <a:gd name="T6" fmla="*/ 61 w 219"/>
                <a:gd name="T7" fmla="*/ 2 h 82"/>
                <a:gd name="T8" fmla="*/ 120 w 219"/>
                <a:gd name="T9" fmla="*/ 4 h 82"/>
                <a:gd name="T10" fmla="*/ 120 w 219"/>
                <a:gd name="T11" fmla="*/ 4 h 82"/>
                <a:gd name="T12" fmla="*/ 149 w 219"/>
                <a:gd name="T13" fmla="*/ 12 h 82"/>
                <a:gd name="T14" fmla="*/ 149 w 219"/>
                <a:gd name="T15" fmla="*/ 12 h 82"/>
                <a:gd name="T16" fmla="*/ 176 w 219"/>
                <a:gd name="T17" fmla="*/ 26 h 82"/>
                <a:gd name="T18" fmla="*/ 176 w 219"/>
                <a:gd name="T19" fmla="*/ 26 h 82"/>
                <a:gd name="T20" fmla="*/ 216 w 219"/>
                <a:gd name="T21" fmla="*/ 71 h 82"/>
                <a:gd name="T22" fmla="*/ 216 w 219"/>
                <a:gd name="T23" fmla="*/ 73 h 82"/>
                <a:gd name="T24" fmla="*/ 216 w 219"/>
                <a:gd name="T25" fmla="*/ 73 h 82"/>
                <a:gd name="T26" fmla="*/ 214 w 219"/>
                <a:gd name="T27" fmla="*/ 80 h 82"/>
                <a:gd name="T28" fmla="*/ 214 w 219"/>
                <a:gd name="T29" fmla="*/ 80 h 82"/>
                <a:gd name="T30" fmla="*/ 208 w 219"/>
                <a:gd name="T31" fmla="*/ 78 h 82"/>
                <a:gd name="T32" fmla="*/ 208 w 219"/>
                <a:gd name="T33" fmla="*/ 78 h 82"/>
                <a:gd name="T34" fmla="*/ 166 w 219"/>
                <a:gd name="T35" fmla="*/ 47 h 82"/>
                <a:gd name="T36" fmla="*/ 166 w 219"/>
                <a:gd name="T37" fmla="*/ 47 h 82"/>
                <a:gd name="T38" fmla="*/ 115 w 219"/>
                <a:gd name="T39" fmla="*/ 30 h 82"/>
                <a:gd name="T40" fmla="*/ 115 w 219"/>
                <a:gd name="T41" fmla="*/ 30 h 82"/>
                <a:gd name="T42" fmla="*/ 7 w 219"/>
                <a:gd name="T43" fmla="*/ 29 h 82"/>
                <a:gd name="T44" fmla="*/ 7 w 219"/>
                <a:gd name="T45" fmla="*/ 29 h 82"/>
                <a:gd name="T46" fmla="*/ 0 w 219"/>
                <a:gd name="T47" fmla="*/ 24 h 82"/>
                <a:gd name="T48" fmla="*/ 0 w 219"/>
                <a:gd name="T49" fmla="*/ 24 h 82"/>
                <a:gd name="T50" fmla="*/ 3 w 219"/>
                <a:gd name="T51" fmla="*/ 19 h 82"/>
                <a:gd name="T52" fmla="*/ 5 w 219"/>
                <a:gd name="T53" fmla="*/ 1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9" h="82">
                  <a:moveTo>
                    <a:pt x="5" y="18"/>
                  </a:moveTo>
                  <a:lnTo>
                    <a:pt x="5" y="18"/>
                  </a:lnTo>
                  <a:cubicBezTo>
                    <a:pt x="23" y="10"/>
                    <a:pt x="42" y="5"/>
                    <a:pt x="61" y="2"/>
                  </a:cubicBezTo>
                  <a:lnTo>
                    <a:pt x="61" y="2"/>
                  </a:lnTo>
                  <a:cubicBezTo>
                    <a:pt x="80" y="0"/>
                    <a:pt x="100" y="0"/>
                    <a:pt x="120" y="4"/>
                  </a:cubicBezTo>
                  <a:lnTo>
                    <a:pt x="120" y="4"/>
                  </a:lnTo>
                  <a:cubicBezTo>
                    <a:pt x="130" y="6"/>
                    <a:pt x="139" y="8"/>
                    <a:pt x="149" y="12"/>
                  </a:cubicBezTo>
                  <a:lnTo>
                    <a:pt x="149" y="12"/>
                  </a:lnTo>
                  <a:cubicBezTo>
                    <a:pt x="159" y="15"/>
                    <a:pt x="167" y="20"/>
                    <a:pt x="176" y="26"/>
                  </a:cubicBezTo>
                  <a:lnTo>
                    <a:pt x="176" y="26"/>
                  </a:lnTo>
                  <a:cubicBezTo>
                    <a:pt x="193" y="37"/>
                    <a:pt x="208" y="53"/>
                    <a:pt x="216" y="71"/>
                  </a:cubicBezTo>
                  <a:lnTo>
                    <a:pt x="216" y="73"/>
                  </a:lnTo>
                  <a:lnTo>
                    <a:pt x="216" y="73"/>
                  </a:lnTo>
                  <a:cubicBezTo>
                    <a:pt x="218" y="76"/>
                    <a:pt x="216" y="79"/>
                    <a:pt x="214" y="80"/>
                  </a:cubicBezTo>
                  <a:lnTo>
                    <a:pt x="214" y="80"/>
                  </a:lnTo>
                  <a:cubicBezTo>
                    <a:pt x="212" y="81"/>
                    <a:pt x="209" y="80"/>
                    <a:pt x="208" y="78"/>
                  </a:cubicBezTo>
                  <a:lnTo>
                    <a:pt x="208" y="78"/>
                  </a:lnTo>
                  <a:cubicBezTo>
                    <a:pt x="196" y="65"/>
                    <a:pt x="182" y="55"/>
                    <a:pt x="166" y="47"/>
                  </a:cubicBezTo>
                  <a:lnTo>
                    <a:pt x="166" y="47"/>
                  </a:lnTo>
                  <a:cubicBezTo>
                    <a:pt x="150" y="39"/>
                    <a:pt x="133" y="33"/>
                    <a:pt x="115" y="30"/>
                  </a:cubicBezTo>
                  <a:lnTo>
                    <a:pt x="115" y="30"/>
                  </a:lnTo>
                  <a:cubicBezTo>
                    <a:pt x="79" y="23"/>
                    <a:pt x="43" y="25"/>
                    <a:pt x="7" y="29"/>
                  </a:cubicBezTo>
                  <a:lnTo>
                    <a:pt x="7" y="29"/>
                  </a:lnTo>
                  <a:cubicBezTo>
                    <a:pt x="3" y="29"/>
                    <a:pt x="1" y="27"/>
                    <a:pt x="0" y="24"/>
                  </a:cubicBezTo>
                  <a:lnTo>
                    <a:pt x="0" y="24"/>
                  </a:lnTo>
                  <a:cubicBezTo>
                    <a:pt x="0" y="22"/>
                    <a:pt x="2" y="20"/>
                    <a:pt x="3" y="19"/>
                  </a:cubicBezTo>
                  <a:lnTo>
                    <a:pt x="5" y="18"/>
                  </a:lnTo>
                </a:path>
              </a:pathLst>
            </a:custGeom>
            <a:solidFill>
              <a:srgbClr val="00093B"/>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8" name="Freeform 74">
              <a:extLst>
                <a:ext uri="{FF2B5EF4-FFF2-40B4-BE49-F238E27FC236}">
                  <a16:creationId xmlns="" xmlns:a16="http://schemas.microsoft.com/office/drawing/2014/main" id="{F02651C2-428E-4646-B53E-2DE65C45D375}"/>
                </a:ext>
              </a:extLst>
            </p:cNvPr>
            <p:cNvSpPr>
              <a:spLocks noChangeArrowheads="1"/>
            </p:cNvSpPr>
            <p:nvPr/>
          </p:nvSpPr>
          <p:spPr bwMode="auto">
            <a:xfrm>
              <a:off x="5216525" y="4354513"/>
              <a:ext cx="69850" cy="25400"/>
            </a:xfrm>
            <a:custGeom>
              <a:avLst/>
              <a:gdLst>
                <a:gd name="T0" fmla="*/ 4 w 194"/>
                <a:gd name="T1" fmla="*/ 25 h 71"/>
                <a:gd name="T2" fmla="*/ 4 w 194"/>
                <a:gd name="T3" fmla="*/ 25 h 71"/>
                <a:gd name="T4" fmla="*/ 51 w 194"/>
                <a:gd name="T5" fmla="*/ 4 h 71"/>
                <a:gd name="T6" fmla="*/ 51 w 194"/>
                <a:gd name="T7" fmla="*/ 4 h 71"/>
                <a:gd name="T8" fmla="*/ 64 w 194"/>
                <a:gd name="T9" fmla="*/ 1 h 71"/>
                <a:gd name="T10" fmla="*/ 64 w 194"/>
                <a:gd name="T11" fmla="*/ 1 h 71"/>
                <a:gd name="T12" fmla="*/ 78 w 194"/>
                <a:gd name="T13" fmla="*/ 0 h 71"/>
                <a:gd name="T14" fmla="*/ 78 w 194"/>
                <a:gd name="T15" fmla="*/ 0 h 71"/>
                <a:gd name="T16" fmla="*/ 91 w 194"/>
                <a:gd name="T17" fmla="*/ 1 h 71"/>
                <a:gd name="T18" fmla="*/ 104 w 194"/>
                <a:gd name="T19" fmla="*/ 3 h 71"/>
                <a:gd name="T20" fmla="*/ 104 w 194"/>
                <a:gd name="T21" fmla="*/ 3 h 71"/>
                <a:gd name="T22" fmla="*/ 154 w 194"/>
                <a:gd name="T23" fmla="*/ 22 h 71"/>
                <a:gd name="T24" fmla="*/ 154 w 194"/>
                <a:gd name="T25" fmla="*/ 22 h 71"/>
                <a:gd name="T26" fmla="*/ 190 w 194"/>
                <a:gd name="T27" fmla="*/ 61 h 71"/>
                <a:gd name="T28" fmla="*/ 191 w 194"/>
                <a:gd name="T29" fmla="*/ 62 h 71"/>
                <a:gd name="T30" fmla="*/ 191 w 194"/>
                <a:gd name="T31" fmla="*/ 62 h 71"/>
                <a:gd name="T32" fmla="*/ 188 w 194"/>
                <a:gd name="T33" fmla="*/ 69 h 71"/>
                <a:gd name="T34" fmla="*/ 188 w 194"/>
                <a:gd name="T35" fmla="*/ 69 h 71"/>
                <a:gd name="T36" fmla="*/ 183 w 194"/>
                <a:gd name="T37" fmla="*/ 69 h 71"/>
                <a:gd name="T38" fmla="*/ 183 w 194"/>
                <a:gd name="T39" fmla="*/ 69 h 71"/>
                <a:gd name="T40" fmla="*/ 99 w 194"/>
                <a:gd name="T41" fmla="*/ 28 h 71"/>
                <a:gd name="T42" fmla="*/ 99 w 194"/>
                <a:gd name="T43" fmla="*/ 28 h 71"/>
                <a:gd name="T44" fmla="*/ 7 w 194"/>
                <a:gd name="T45" fmla="*/ 36 h 71"/>
                <a:gd name="T46" fmla="*/ 7 w 194"/>
                <a:gd name="T47" fmla="*/ 36 h 71"/>
                <a:gd name="T48" fmla="*/ 1 w 194"/>
                <a:gd name="T49" fmla="*/ 33 h 71"/>
                <a:gd name="T50" fmla="*/ 1 w 194"/>
                <a:gd name="T51" fmla="*/ 33 h 71"/>
                <a:gd name="T52" fmla="*/ 2 w 194"/>
                <a:gd name="T53" fmla="*/ 26 h 71"/>
                <a:gd name="T54" fmla="*/ 4 w 194"/>
                <a:gd name="T55"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 h="71">
                  <a:moveTo>
                    <a:pt x="4" y="25"/>
                  </a:moveTo>
                  <a:lnTo>
                    <a:pt x="4" y="25"/>
                  </a:lnTo>
                  <a:cubicBezTo>
                    <a:pt x="17" y="15"/>
                    <a:pt x="33" y="8"/>
                    <a:pt x="51" y="4"/>
                  </a:cubicBezTo>
                  <a:lnTo>
                    <a:pt x="51" y="4"/>
                  </a:lnTo>
                  <a:cubicBezTo>
                    <a:pt x="55" y="3"/>
                    <a:pt x="60" y="2"/>
                    <a:pt x="64" y="1"/>
                  </a:cubicBezTo>
                  <a:lnTo>
                    <a:pt x="64" y="1"/>
                  </a:lnTo>
                  <a:cubicBezTo>
                    <a:pt x="69" y="1"/>
                    <a:pt x="73" y="1"/>
                    <a:pt x="78" y="0"/>
                  </a:cubicBezTo>
                  <a:lnTo>
                    <a:pt x="78" y="0"/>
                  </a:lnTo>
                  <a:cubicBezTo>
                    <a:pt x="81" y="1"/>
                    <a:pt x="86" y="1"/>
                    <a:pt x="91" y="1"/>
                  </a:cubicBezTo>
                  <a:lnTo>
                    <a:pt x="104" y="3"/>
                  </a:lnTo>
                  <a:lnTo>
                    <a:pt x="104" y="3"/>
                  </a:lnTo>
                  <a:cubicBezTo>
                    <a:pt x="122" y="5"/>
                    <a:pt x="139" y="13"/>
                    <a:pt x="154" y="22"/>
                  </a:cubicBezTo>
                  <a:lnTo>
                    <a:pt x="154" y="22"/>
                  </a:lnTo>
                  <a:cubicBezTo>
                    <a:pt x="168" y="32"/>
                    <a:pt x="182" y="45"/>
                    <a:pt x="190" y="61"/>
                  </a:cubicBezTo>
                  <a:lnTo>
                    <a:pt x="191" y="62"/>
                  </a:lnTo>
                  <a:lnTo>
                    <a:pt x="191" y="62"/>
                  </a:lnTo>
                  <a:cubicBezTo>
                    <a:pt x="193" y="65"/>
                    <a:pt x="191" y="68"/>
                    <a:pt x="188" y="69"/>
                  </a:cubicBezTo>
                  <a:lnTo>
                    <a:pt x="188" y="69"/>
                  </a:lnTo>
                  <a:cubicBezTo>
                    <a:pt x="187" y="70"/>
                    <a:pt x="184" y="70"/>
                    <a:pt x="183" y="69"/>
                  </a:cubicBezTo>
                  <a:lnTo>
                    <a:pt x="183" y="69"/>
                  </a:lnTo>
                  <a:cubicBezTo>
                    <a:pt x="159" y="49"/>
                    <a:pt x="130" y="35"/>
                    <a:pt x="99" y="28"/>
                  </a:cubicBezTo>
                  <a:lnTo>
                    <a:pt x="99" y="28"/>
                  </a:lnTo>
                  <a:cubicBezTo>
                    <a:pt x="69" y="23"/>
                    <a:pt x="37" y="26"/>
                    <a:pt x="7" y="36"/>
                  </a:cubicBezTo>
                  <a:lnTo>
                    <a:pt x="7" y="36"/>
                  </a:lnTo>
                  <a:cubicBezTo>
                    <a:pt x="4" y="36"/>
                    <a:pt x="1" y="35"/>
                    <a:pt x="1" y="33"/>
                  </a:cubicBezTo>
                  <a:lnTo>
                    <a:pt x="1" y="33"/>
                  </a:lnTo>
                  <a:cubicBezTo>
                    <a:pt x="0" y="30"/>
                    <a:pt x="1" y="28"/>
                    <a:pt x="2" y="26"/>
                  </a:cubicBezTo>
                  <a:lnTo>
                    <a:pt x="4" y="25"/>
                  </a:lnTo>
                </a:path>
              </a:pathLst>
            </a:custGeom>
            <a:solidFill>
              <a:srgbClr val="00093B"/>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9" name="Freeform 75">
              <a:extLst>
                <a:ext uri="{FF2B5EF4-FFF2-40B4-BE49-F238E27FC236}">
                  <a16:creationId xmlns="" xmlns:a16="http://schemas.microsoft.com/office/drawing/2014/main" id="{85324160-FFB3-4147-A98F-796EF4976E94}"/>
                </a:ext>
              </a:extLst>
            </p:cNvPr>
            <p:cNvSpPr>
              <a:spLocks noChangeArrowheads="1"/>
            </p:cNvSpPr>
            <p:nvPr/>
          </p:nvSpPr>
          <p:spPr bwMode="auto">
            <a:xfrm>
              <a:off x="3938588" y="4757738"/>
              <a:ext cx="563562" cy="820737"/>
            </a:xfrm>
            <a:custGeom>
              <a:avLst/>
              <a:gdLst>
                <a:gd name="T0" fmla="*/ 1564 w 1565"/>
                <a:gd name="T1" fmla="*/ 2280 h 2281"/>
                <a:gd name="T2" fmla="*/ 1564 w 1565"/>
                <a:gd name="T3" fmla="*/ 2280 h 2281"/>
                <a:gd name="T4" fmla="*/ 640 w 1565"/>
                <a:gd name="T5" fmla="*/ 575 h 2281"/>
                <a:gd name="T6" fmla="*/ 640 w 1565"/>
                <a:gd name="T7" fmla="*/ 575 h 2281"/>
                <a:gd name="T8" fmla="*/ 647 w 1565"/>
                <a:gd name="T9" fmla="*/ 167 h 2281"/>
                <a:gd name="T10" fmla="*/ 647 w 1565"/>
                <a:gd name="T11" fmla="*/ 167 h 2281"/>
                <a:gd name="T12" fmla="*/ 614 w 1565"/>
                <a:gd name="T13" fmla="*/ 103 h 2281"/>
                <a:gd name="T14" fmla="*/ 614 w 1565"/>
                <a:gd name="T15" fmla="*/ 103 h 2281"/>
                <a:gd name="T16" fmla="*/ 212 w 1565"/>
                <a:gd name="T17" fmla="*/ 36 h 2281"/>
                <a:gd name="T18" fmla="*/ 212 w 1565"/>
                <a:gd name="T19" fmla="*/ 36 h 2281"/>
                <a:gd name="T20" fmla="*/ 356 w 1565"/>
                <a:gd name="T21" fmla="*/ 228 h 2281"/>
                <a:gd name="T22" fmla="*/ 356 w 1565"/>
                <a:gd name="T23" fmla="*/ 228 h 2281"/>
                <a:gd name="T24" fmla="*/ 376 w 1565"/>
                <a:gd name="T25" fmla="*/ 240 h 2281"/>
                <a:gd name="T26" fmla="*/ 376 w 1565"/>
                <a:gd name="T27" fmla="*/ 240 h 2281"/>
                <a:gd name="T28" fmla="*/ 377 w 1565"/>
                <a:gd name="T29" fmla="*/ 258 h 2281"/>
                <a:gd name="T30" fmla="*/ 377 w 1565"/>
                <a:gd name="T31" fmla="*/ 258 h 2281"/>
                <a:gd name="T32" fmla="*/ 375 w 1565"/>
                <a:gd name="T33" fmla="*/ 469 h 2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5" h="2281">
                  <a:moveTo>
                    <a:pt x="1564" y="2280"/>
                  </a:moveTo>
                  <a:lnTo>
                    <a:pt x="1564" y="2280"/>
                  </a:lnTo>
                  <a:cubicBezTo>
                    <a:pt x="1341" y="1758"/>
                    <a:pt x="1031" y="1371"/>
                    <a:pt x="640" y="575"/>
                  </a:cubicBezTo>
                  <a:lnTo>
                    <a:pt x="640" y="575"/>
                  </a:lnTo>
                  <a:cubicBezTo>
                    <a:pt x="634" y="607"/>
                    <a:pt x="641" y="379"/>
                    <a:pt x="647" y="167"/>
                  </a:cubicBezTo>
                  <a:lnTo>
                    <a:pt x="647" y="167"/>
                  </a:lnTo>
                  <a:cubicBezTo>
                    <a:pt x="647" y="145"/>
                    <a:pt x="636" y="110"/>
                    <a:pt x="614" y="103"/>
                  </a:cubicBezTo>
                  <a:lnTo>
                    <a:pt x="614" y="103"/>
                  </a:lnTo>
                  <a:cubicBezTo>
                    <a:pt x="503" y="69"/>
                    <a:pt x="328" y="0"/>
                    <a:pt x="212" y="36"/>
                  </a:cubicBezTo>
                  <a:lnTo>
                    <a:pt x="212" y="36"/>
                  </a:lnTo>
                  <a:cubicBezTo>
                    <a:pt x="0" y="99"/>
                    <a:pt x="262" y="207"/>
                    <a:pt x="356" y="228"/>
                  </a:cubicBezTo>
                  <a:lnTo>
                    <a:pt x="356" y="228"/>
                  </a:lnTo>
                  <a:cubicBezTo>
                    <a:pt x="363" y="231"/>
                    <a:pt x="372" y="233"/>
                    <a:pt x="376" y="240"/>
                  </a:cubicBezTo>
                  <a:lnTo>
                    <a:pt x="376" y="240"/>
                  </a:lnTo>
                  <a:cubicBezTo>
                    <a:pt x="379" y="245"/>
                    <a:pt x="378" y="252"/>
                    <a:pt x="377" y="258"/>
                  </a:cubicBezTo>
                  <a:lnTo>
                    <a:pt x="377" y="258"/>
                  </a:lnTo>
                  <a:cubicBezTo>
                    <a:pt x="368" y="328"/>
                    <a:pt x="384" y="398"/>
                    <a:pt x="375" y="469"/>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0" name="Freeform 76">
              <a:extLst>
                <a:ext uri="{FF2B5EF4-FFF2-40B4-BE49-F238E27FC236}">
                  <a16:creationId xmlns="" xmlns:a16="http://schemas.microsoft.com/office/drawing/2014/main" id="{0E31F518-B99D-1C41-937B-1CDC333F1F3C}"/>
                </a:ext>
              </a:extLst>
            </p:cNvPr>
            <p:cNvSpPr>
              <a:spLocks noChangeArrowheads="1"/>
            </p:cNvSpPr>
            <p:nvPr/>
          </p:nvSpPr>
          <p:spPr bwMode="auto">
            <a:xfrm>
              <a:off x="3838575" y="4802188"/>
              <a:ext cx="120650" cy="115887"/>
            </a:xfrm>
            <a:custGeom>
              <a:avLst/>
              <a:gdLst>
                <a:gd name="T0" fmla="*/ 0 w 334"/>
                <a:gd name="T1" fmla="*/ 0 h 323"/>
                <a:gd name="T2" fmla="*/ 0 w 334"/>
                <a:gd name="T3" fmla="*/ 0 h 323"/>
                <a:gd name="T4" fmla="*/ 216 w 334"/>
                <a:gd name="T5" fmla="*/ 289 h 323"/>
                <a:gd name="T6" fmla="*/ 216 w 334"/>
                <a:gd name="T7" fmla="*/ 289 h 323"/>
                <a:gd name="T8" fmla="*/ 272 w 334"/>
                <a:gd name="T9" fmla="*/ 319 h 323"/>
                <a:gd name="T10" fmla="*/ 272 w 334"/>
                <a:gd name="T11" fmla="*/ 319 h 323"/>
                <a:gd name="T12" fmla="*/ 326 w 334"/>
                <a:gd name="T13" fmla="*/ 295 h 323"/>
                <a:gd name="T14" fmla="*/ 326 w 334"/>
                <a:gd name="T15" fmla="*/ 295 h 323"/>
                <a:gd name="T16" fmla="*/ 325 w 334"/>
                <a:gd name="T17" fmla="*/ 248 h 323"/>
                <a:gd name="T18" fmla="*/ 325 w 334"/>
                <a:gd name="T19" fmla="*/ 248 h 323"/>
                <a:gd name="T20" fmla="*/ 259 w 334"/>
                <a:gd name="T21" fmla="*/ 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23">
                  <a:moveTo>
                    <a:pt x="0" y="0"/>
                  </a:moveTo>
                  <a:lnTo>
                    <a:pt x="0" y="0"/>
                  </a:lnTo>
                  <a:cubicBezTo>
                    <a:pt x="53" y="112"/>
                    <a:pt x="120" y="212"/>
                    <a:pt x="216" y="289"/>
                  </a:cubicBezTo>
                  <a:lnTo>
                    <a:pt x="216" y="289"/>
                  </a:lnTo>
                  <a:cubicBezTo>
                    <a:pt x="233" y="302"/>
                    <a:pt x="252" y="315"/>
                    <a:pt x="272" y="319"/>
                  </a:cubicBezTo>
                  <a:lnTo>
                    <a:pt x="272" y="319"/>
                  </a:lnTo>
                  <a:cubicBezTo>
                    <a:pt x="293" y="322"/>
                    <a:pt x="318" y="314"/>
                    <a:pt x="326" y="295"/>
                  </a:cubicBezTo>
                  <a:lnTo>
                    <a:pt x="326" y="295"/>
                  </a:lnTo>
                  <a:cubicBezTo>
                    <a:pt x="333" y="280"/>
                    <a:pt x="329" y="263"/>
                    <a:pt x="325" y="248"/>
                  </a:cubicBezTo>
                  <a:lnTo>
                    <a:pt x="325" y="248"/>
                  </a:lnTo>
                  <a:cubicBezTo>
                    <a:pt x="309" y="183"/>
                    <a:pt x="287" y="132"/>
                    <a:pt x="259" y="71"/>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1" name="Freeform 77">
              <a:extLst>
                <a:ext uri="{FF2B5EF4-FFF2-40B4-BE49-F238E27FC236}">
                  <a16:creationId xmlns="" xmlns:a16="http://schemas.microsoft.com/office/drawing/2014/main" id="{FCC1081F-0428-0542-9821-2615EFDFEE90}"/>
                </a:ext>
              </a:extLst>
            </p:cNvPr>
            <p:cNvSpPr>
              <a:spLocks noChangeArrowheads="1"/>
            </p:cNvSpPr>
            <p:nvPr/>
          </p:nvSpPr>
          <p:spPr bwMode="auto">
            <a:xfrm>
              <a:off x="3894138" y="4756150"/>
              <a:ext cx="112712" cy="139700"/>
            </a:xfrm>
            <a:custGeom>
              <a:avLst/>
              <a:gdLst>
                <a:gd name="T0" fmla="*/ 0 w 315"/>
                <a:gd name="T1" fmla="*/ 0 h 389"/>
                <a:gd name="T2" fmla="*/ 0 w 315"/>
                <a:gd name="T3" fmla="*/ 0 h 389"/>
                <a:gd name="T4" fmla="*/ 184 w 315"/>
                <a:gd name="T5" fmla="*/ 333 h 389"/>
                <a:gd name="T6" fmla="*/ 184 w 315"/>
                <a:gd name="T7" fmla="*/ 333 h 389"/>
                <a:gd name="T8" fmla="*/ 237 w 315"/>
                <a:gd name="T9" fmla="*/ 381 h 389"/>
                <a:gd name="T10" fmla="*/ 237 w 315"/>
                <a:gd name="T11" fmla="*/ 381 h 389"/>
                <a:gd name="T12" fmla="*/ 307 w 315"/>
                <a:gd name="T13" fmla="*/ 328 h 389"/>
                <a:gd name="T14" fmla="*/ 307 w 315"/>
                <a:gd name="T15" fmla="*/ 328 h 389"/>
                <a:gd name="T16" fmla="*/ 297 w 315"/>
                <a:gd name="T17" fmla="*/ 233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389">
                  <a:moveTo>
                    <a:pt x="0" y="0"/>
                  </a:moveTo>
                  <a:lnTo>
                    <a:pt x="0" y="0"/>
                  </a:lnTo>
                  <a:cubicBezTo>
                    <a:pt x="47" y="116"/>
                    <a:pt x="118" y="228"/>
                    <a:pt x="184" y="333"/>
                  </a:cubicBezTo>
                  <a:lnTo>
                    <a:pt x="184" y="333"/>
                  </a:lnTo>
                  <a:cubicBezTo>
                    <a:pt x="197" y="354"/>
                    <a:pt x="213" y="376"/>
                    <a:pt x="237" y="381"/>
                  </a:cubicBezTo>
                  <a:lnTo>
                    <a:pt x="237" y="381"/>
                  </a:lnTo>
                  <a:cubicBezTo>
                    <a:pt x="269" y="388"/>
                    <a:pt x="299" y="359"/>
                    <a:pt x="307" y="328"/>
                  </a:cubicBezTo>
                  <a:lnTo>
                    <a:pt x="307" y="328"/>
                  </a:lnTo>
                  <a:cubicBezTo>
                    <a:pt x="314" y="297"/>
                    <a:pt x="306" y="264"/>
                    <a:pt x="297" y="233"/>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2" name="Freeform 78">
              <a:extLst>
                <a:ext uri="{FF2B5EF4-FFF2-40B4-BE49-F238E27FC236}">
                  <a16:creationId xmlns="" xmlns:a16="http://schemas.microsoft.com/office/drawing/2014/main" id="{F4E276D2-4E8B-094C-864B-43206B54683C}"/>
                </a:ext>
              </a:extLst>
            </p:cNvPr>
            <p:cNvSpPr>
              <a:spLocks noChangeArrowheads="1"/>
            </p:cNvSpPr>
            <p:nvPr/>
          </p:nvSpPr>
          <p:spPr bwMode="auto">
            <a:xfrm>
              <a:off x="4841875" y="4945063"/>
              <a:ext cx="190500" cy="885825"/>
            </a:xfrm>
            <a:custGeom>
              <a:avLst/>
              <a:gdLst>
                <a:gd name="T0" fmla="*/ 527 w 528"/>
                <a:gd name="T1" fmla="*/ 2461 h 2462"/>
                <a:gd name="T2" fmla="*/ 527 w 528"/>
                <a:gd name="T3" fmla="*/ 2461 h 2462"/>
                <a:gd name="T4" fmla="*/ 524 w 528"/>
                <a:gd name="T5" fmla="*/ 2441 h 2462"/>
                <a:gd name="T6" fmla="*/ 524 w 528"/>
                <a:gd name="T7" fmla="*/ 2441 h 2462"/>
                <a:gd name="T8" fmla="*/ 0 w 528"/>
                <a:gd name="T9" fmla="*/ 0 h 2462"/>
              </a:gdLst>
              <a:ahLst/>
              <a:cxnLst>
                <a:cxn ang="0">
                  <a:pos x="T0" y="T1"/>
                </a:cxn>
                <a:cxn ang="0">
                  <a:pos x="T2" y="T3"/>
                </a:cxn>
                <a:cxn ang="0">
                  <a:pos x="T4" y="T5"/>
                </a:cxn>
                <a:cxn ang="0">
                  <a:pos x="T6" y="T7"/>
                </a:cxn>
                <a:cxn ang="0">
                  <a:pos x="T8" y="T9"/>
                </a:cxn>
              </a:cxnLst>
              <a:rect l="0" t="0" r="r" b="b"/>
              <a:pathLst>
                <a:path w="528" h="2462">
                  <a:moveTo>
                    <a:pt x="527" y="2461"/>
                  </a:moveTo>
                  <a:lnTo>
                    <a:pt x="527" y="2461"/>
                  </a:lnTo>
                  <a:cubicBezTo>
                    <a:pt x="526" y="2455"/>
                    <a:pt x="524" y="2448"/>
                    <a:pt x="524" y="2441"/>
                  </a:cubicBezTo>
                  <a:lnTo>
                    <a:pt x="524" y="2441"/>
                  </a:lnTo>
                  <a:cubicBezTo>
                    <a:pt x="362" y="1624"/>
                    <a:pt x="188" y="810"/>
                    <a:pt x="0"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3" name="Freeform 79">
              <a:extLst>
                <a:ext uri="{FF2B5EF4-FFF2-40B4-BE49-F238E27FC236}">
                  <a16:creationId xmlns="" xmlns:a16="http://schemas.microsoft.com/office/drawing/2014/main" id="{586907DC-7C52-074B-BAE3-0992EEE48111}"/>
                </a:ext>
              </a:extLst>
            </p:cNvPr>
            <p:cNvSpPr>
              <a:spLocks noChangeArrowheads="1"/>
            </p:cNvSpPr>
            <p:nvPr/>
          </p:nvSpPr>
          <p:spPr bwMode="auto">
            <a:xfrm>
              <a:off x="5430838" y="5002213"/>
              <a:ext cx="322262" cy="849312"/>
            </a:xfrm>
            <a:custGeom>
              <a:avLst/>
              <a:gdLst>
                <a:gd name="T0" fmla="*/ 0 w 893"/>
                <a:gd name="T1" fmla="*/ 2360 h 2361"/>
                <a:gd name="T2" fmla="*/ 0 w 893"/>
                <a:gd name="T3" fmla="*/ 2360 h 2361"/>
                <a:gd name="T4" fmla="*/ 892 w 893"/>
                <a:gd name="T5" fmla="*/ 0 h 2361"/>
              </a:gdLst>
              <a:ahLst/>
              <a:cxnLst>
                <a:cxn ang="0">
                  <a:pos x="T0" y="T1"/>
                </a:cxn>
                <a:cxn ang="0">
                  <a:pos x="T2" y="T3"/>
                </a:cxn>
                <a:cxn ang="0">
                  <a:pos x="T4" y="T5"/>
                </a:cxn>
              </a:cxnLst>
              <a:rect l="0" t="0" r="r" b="b"/>
              <a:pathLst>
                <a:path w="893" h="2361">
                  <a:moveTo>
                    <a:pt x="0" y="2360"/>
                  </a:moveTo>
                  <a:lnTo>
                    <a:pt x="0" y="2360"/>
                  </a:lnTo>
                  <a:cubicBezTo>
                    <a:pt x="232" y="1551"/>
                    <a:pt x="530" y="761"/>
                    <a:pt x="892" y="0"/>
                  </a:cubicBezTo>
                </a:path>
              </a:pathLst>
            </a:custGeom>
            <a:noFill/>
            <a:ln w="6480" cap="flat">
              <a:solidFill>
                <a:schemeClr val="accent1">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4" name="Freeform 80">
              <a:extLst>
                <a:ext uri="{FF2B5EF4-FFF2-40B4-BE49-F238E27FC236}">
                  <a16:creationId xmlns="" xmlns:a16="http://schemas.microsoft.com/office/drawing/2014/main" id="{79C33A3F-3E22-CD46-8F94-F069AA5E8F76}"/>
                </a:ext>
              </a:extLst>
            </p:cNvPr>
            <p:cNvSpPr>
              <a:spLocks noChangeArrowheads="1"/>
            </p:cNvSpPr>
            <p:nvPr/>
          </p:nvSpPr>
          <p:spPr bwMode="auto">
            <a:xfrm>
              <a:off x="4792663" y="5359400"/>
              <a:ext cx="11112" cy="425450"/>
            </a:xfrm>
            <a:custGeom>
              <a:avLst/>
              <a:gdLst>
                <a:gd name="T0" fmla="*/ 0 w 30"/>
                <a:gd name="T1" fmla="*/ 0 h 1181"/>
                <a:gd name="T2" fmla="*/ 0 w 30"/>
                <a:gd name="T3" fmla="*/ 0 h 1181"/>
                <a:gd name="T4" fmla="*/ 14 w 30"/>
                <a:gd name="T5" fmla="*/ 1180 h 1181"/>
              </a:gdLst>
              <a:ahLst/>
              <a:cxnLst>
                <a:cxn ang="0">
                  <a:pos x="T0" y="T1"/>
                </a:cxn>
                <a:cxn ang="0">
                  <a:pos x="T2" y="T3"/>
                </a:cxn>
                <a:cxn ang="0">
                  <a:pos x="T4" y="T5"/>
                </a:cxn>
              </a:cxnLst>
              <a:rect l="0" t="0" r="r" b="b"/>
              <a:pathLst>
                <a:path w="30" h="1181">
                  <a:moveTo>
                    <a:pt x="0" y="0"/>
                  </a:moveTo>
                  <a:lnTo>
                    <a:pt x="0" y="0"/>
                  </a:lnTo>
                  <a:cubicBezTo>
                    <a:pt x="24" y="393"/>
                    <a:pt x="29" y="787"/>
                    <a:pt x="14" y="118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5" name="Freeform 81">
              <a:extLst>
                <a:ext uri="{FF2B5EF4-FFF2-40B4-BE49-F238E27FC236}">
                  <a16:creationId xmlns="" xmlns:a16="http://schemas.microsoft.com/office/drawing/2014/main" id="{F95D51C2-A37D-0C4E-93FC-D23E6BAC9742}"/>
                </a:ext>
              </a:extLst>
            </p:cNvPr>
            <p:cNvSpPr>
              <a:spLocks noChangeArrowheads="1"/>
            </p:cNvSpPr>
            <p:nvPr/>
          </p:nvSpPr>
          <p:spPr bwMode="auto">
            <a:xfrm>
              <a:off x="5668963" y="5418138"/>
              <a:ext cx="39687" cy="844550"/>
            </a:xfrm>
            <a:custGeom>
              <a:avLst/>
              <a:gdLst>
                <a:gd name="T0" fmla="*/ 108 w 109"/>
                <a:gd name="T1" fmla="*/ 0 h 2344"/>
                <a:gd name="T2" fmla="*/ 108 w 109"/>
                <a:gd name="T3" fmla="*/ 0 h 2344"/>
                <a:gd name="T4" fmla="*/ 71 w 109"/>
                <a:gd name="T5" fmla="*/ 646 h 2344"/>
                <a:gd name="T6" fmla="*/ 71 w 109"/>
                <a:gd name="T7" fmla="*/ 646 h 2344"/>
                <a:gd name="T8" fmla="*/ 33 w 109"/>
                <a:gd name="T9" fmla="*/ 1037 h 2344"/>
                <a:gd name="T10" fmla="*/ 33 w 109"/>
                <a:gd name="T11" fmla="*/ 1037 h 2344"/>
                <a:gd name="T12" fmla="*/ 28 w 109"/>
                <a:gd name="T13" fmla="*/ 2343 h 2344"/>
              </a:gdLst>
              <a:ahLst/>
              <a:cxnLst>
                <a:cxn ang="0">
                  <a:pos x="T0" y="T1"/>
                </a:cxn>
                <a:cxn ang="0">
                  <a:pos x="T2" y="T3"/>
                </a:cxn>
                <a:cxn ang="0">
                  <a:pos x="T4" y="T5"/>
                </a:cxn>
                <a:cxn ang="0">
                  <a:pos x="T6" y="T7"/>
                </a:cxn>
                <a:cxn ang="0">
                  <a:pos x="T8" y="T9"/>
                </a:cxn>
                <a:cxn ang="0">
                  <a:pos x="T10" y="T11"/>
                </a:cxn>
                <a:cxn ang="0">
                  <a:pos x="T12" y="T13"/>
                </a:cxn>
              </a:cxnLst>
              <a:rect l="0" t="0" r="r" b="b"/>
              <a:pathLst>
                <a:path w="109" h="2344">
                  <a:moveTo>
                    <a:pt x="108" y="0"/>
                  </a:moveTo>
                  <a:lnTo>
                    <a:pt x="108" y="0"/>
                  </a:lnTo>
                  <a:cubicBezTo>
                    <a:pt x="95" y="118"/>
                    <a:pt x="82" y="529"/>
                    <a:pt x="71" y="646"/>
                  </a:cubicBezTo>
                  <a:lnTo>
                    <a:pt x="71" y="646"/>
                  </a:lnTo>
                  <a:cubicBezTo>
                    <a:pt x="57" y="777"/>
                    <a:pt x="45" y="907"/>
                    <a:pt x="33" y="1037"/>
                  </a:cubicBezTo>
                  <a:lnTo>
                    <a:pt x="33" y="1037"/>
                  </a:lnTo>
                  <a:cubicBezTo>
                    <a:pt x="0" y="1401"/>
                    <a:pt x="26" y="1914"/>
                    <a:pt x="28" y="2343"/>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6" name="Freeform 82">
              <a:extLst>
                <a:ext uri="{FF2B5EF4-FFF2-40B4-BE49-F238E27FC236}">
                  <a16:creationId xmlns="" xmlns:a16="http://schemas.microsoft.com/office/drawing/2014/main" id="{D5E4FC89-E284-CA45-A783-F1053D0210FB}"/>
                </a:ext>
              </a:extLst>
            </p:cNvPr>
            <p:cNvSpPr>
              <a:spLocks noChangeArrowheads="1"/>
            </p:cNvSpPr>
            <p:nvPr/>
          </p:nvSpPr>
          <p:spPr bwMode="auto">
            <a:xfrm>
              <a:off x="5610225" y="5751513"/>
              <a:ext cx="225425" cy="650875"/>
            </a:xfrm>
            <a:custGeom>
              <a:avLst/>
              <a:gdLst>
                <a:gd name="T0" fmla="*/ 361 w 627"/>
                <a:gd name="T1" fmla="*/ 0 h 1809"/>
                <a:gd name="T2" fmla="*/ 622 w 627"/>
                <a:gd name="T3" fmla="*/ 562 h 1809"/>
                <a:gd name="T4" fmla="*/ 622 w 627"/>
                <a:gd name="T5" fmla="*/ 562 h 1809"/>
                <a:gd name="T6" fmla="*/ 622 w 627"/>
                <a:gd name="T7" fmla="*/ 585 h 1809"/>
                <a:gd name="T8" fmla="*/ 622 w 627"/>
                <a:gd name="T9" fmla="*/ 585 h 1809"/>
                <a:gd name="T10" fmla="*/ 0 w 627"/>
                <a:gd name="T11" fmla="*/ 1808 h 1809"/>
              </a:gdLst>
              <a:ahLst/>
              <a:cxnLst>
                <a:cxn ang="0">
                  <a:pos x="T0" y="T1"/>
                </a:cxn>
                <a:cxn ang="0">
                  <a:pos x="T2" y="T3"/>
                </a:cxn>
                <a:cxn ang="0">
                  <a:pos x="T4" y="T5"/>
                </a:cxn>
                <a:cxn ang="0">
                  <a:pos x="T6" y="T7"/>
                </a:cxn>
                <a:cxn ang="0">
                  <a:pos x="T8" y="T9"/>
                </a:cxn>
                <a:cxn ang="0">
                  <a:pos x="T10" y="T11"/>
                </a:cxn>
              </a:cxnLst>
              <a:rect l="0" t="0" r="r" b="b"/>
              <a:pathLst>
                <a:path w="627" h="1809">
                  <a:moveTo>
                    <a:pt x="361" y="0"/>
                  </a:moveTo>
                  <a:lnTo>
                    <a:pt x="622" y="562"/>
                  </a:lnTo>
                  <a:lnTo>
                    <a:pt x="622" y="562"/>
                  </a:lnTo>
                  <a:cubicBezTo>
                    <a:pt x="626" y="569"/>
                    <a:pt x="626" y="578"/>
                    <a:pt x="622" y="585"/>
                  </a:cubicBezTo>
                  <a:lnTo>
                    <a:pt x="622" y="585"/>
                  </a:lnTo>
                  <a:cubicBezTo>
                    <a:pt x="569" y="687"/>
                    <a:pt x="180" y="1429"/>
                    <a:pt x="0" y="1808"/>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7" name="Freeform 83">
              <a:extLst>
                <a:ext uri="{FF2B5EF4-FFF2-40B4-BE49-F238E27FC236}">
                  <a16:creationId xmlns="" xmlns:a16="http://schemas.microsoft.com/office/drawing/2014/main" id="{8D22358A-0DBC-FD4F-85E7-9382C6529F24}"/>
                </a:ext>
              </a:extLst>
            </p:cNvPr>
            <p:cNvSpPr>
              <a:spLocks noChangeArrowheads="1"/>
            </p:cNvSpPr>
            <p:nvPr/>
          </p:nvSpPr>
          <p:spPr bwMode="auto">
            <a:xfrm>
              <a:off x="5743575" y="5583238"/>
              <a:ext cx="433388" cy="1003300"/>
            </a:xfrm>
            <a:custGeom>
              <a:avLst/>
              <a:gdLst>
                <a:gd name="T0" fmla="*/ 0 w 1205"/>
                <a:gd name="T1" fmla="*/ 2786 h 2787"/>
                <a:gd name="T2" fmla="*/ 0 w 1205"/>
                <a:gd name="T3" fmla="*/ 2786 h 2787"/>
                <a:gd name="T4" fmla="*/ 48 w 1205"/>
                <a:gd name="T5" fmla="*/ 2732 h 2787"/>
                <a:gd name="T6" fmla="*/ 48 w 1205"/>
                <a:gd name="T7" fmla="*/ 2732 h 2787"/>
                <a:gd name="T8" fmla="*/ 1189 w 1205"/>
                <a:gd name="T9" fmla="*/ 1195 h 2787"/>
                <a:gd name="T10" fmla="*/ 1189 w 1205"/>
                <a:gd name="T11" fmla="*/ 1195 h 2787"/>
                <a:gd name="T12" fmla="*/ 1201 w 1205"/>
                <a:gd name="T13" fmla="*/ 1100 h 2787"/>
                <a:gd name="T14" fmla="*/ 1201 w 1205"/>
                <a:gd name="T15" fmla="*/ 1100 h 2787"/>
                <a:gd name="T16" fmla="*/ 888 w 1205"/>
                <a:gd name="T17" fmla="*/ 0 h 2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5" h="2787">
                  <a:moveTo>
                    <a:pt x="0" y="2786"/>
                  </a:moveTo>
                  <a:lnTo>
                    <a:pt x="0" y="2786"/>
                  </a:lnTo>
                  <a:cubicBezTo>
                    <a:pt x="16" y="2769"/>
                    <a:pt x="31" y="2751"/>
                    <a:pt x="48" y="2732"/>
                  </a:cubicBezTo>
                  <a:lnTo>
                    <a:pt x="48" y="2732"/>
                  </a:lnTo>
                  <a:cubicBezTo>
                    <a:pt x="381" y="2357"/>
                    <a:pt x="1086" y="1481"/>
                    <a:pt x="1189" y="1195"/>
                  </a:cubicBezTo>
                  <a:lnTo>
                    <a:pt x="1189" y="1195"/>
                  </a:lnTo>
                  <a:cubicBezTo>
                    <a:pt x="1200" y="1165"/>
                    <a:pt x="1204" y="1133"/>
                    <a:pt x="1201" y="1100"/>
                  </a:cubicBezTo>
                  <a:lnTo>
                    <a:pt x="1201" y="1100"/>
                  </a:lnTo>
                  <a:cubicBezTo>
                    <a:pt x="1154" y="708"/>
                    <a:pt x="1030" y="370"/>
                    <a:pt x="888"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8" name="Freeform 84">
              <a:extLst>
                <a:ext uri="{FF2B5EF4-FFF2-40B4-BE49-F238E27FC236}">
                  <a16:creationId xmlns="" xmlns:a16="http://schemas.microsoft.com/office/drawing/2014/main" id="{3AC23EAA-445B-2742-BED8-4FD5BFCD36D5}"/>
                </a:ext>
              </a:extLst>
            </p:cNvPr>
            <p:cNvSpPr>
              <a:spLocks noChangeArrowheads="1"/>
            </p:cNvSpPr>
            <p:nvPr/>
          </p:nvSpPr>
          <p:spPr bwMode="auto">
            <a:xfrm>
              <a:off x="5591175" y="6365875"/>
              <a:ext cx="161925" cy="230188"/>
            </a:xfrm>
            <a:custGeom>
              <a:avLst/>
              <a:gdLst>
                <a:gd name="T0" fmla="*/ 447 w 448"/>
                <a:gd name="T1" fmla="*/ 640 h 641"/>
                <a:gd name="T2" fmla="*/ 447 w 448"/>
                <a:gd name="T3" fmla="*/ 640 h 641"/>
                <a:gd name="T4" fmla="*/ 423 w 448"/>
                <a:gd name="T5" fmla="*/ 613 h 641"/>
                <a:gd name="T6" fmla="*/ 423 w 448"/>
                <a:gd name="T7" fmla="*/ 613 h 641"/>
                <a:gd name="T8" fmla="*/ 0 w 448"/>
                <a:gd name="T9" fmla="*/ 0 h 641"/>
              </a:gdLst>
              <a:ahLst/>
              <a:cxnLst>
                <a:cxn ang="0">
                  <a:pos x="T0" y="T1"/>
                </a:cxn>
                <a:cxn ang="0">
                  <a:pos x="T2" y="T3"/>
                </a:cxn>
                <a:cxn ang="0">
                  <a:pos x="T4" y="T5"/>
                </a:cxn>
                <a:cxn ang="0">
                  <a:pos x="T6" y="T7"/>
                </a:cxn>
                <a:cxn ang="0">
                  <a:pos x="T8" y="T9"/>
                </a:cxn>
              </a:cxnLst>
              <a:rect l="0" t="0" r="r" b="b"/>
              <a:pathLst>
                <a:path w="448" h="641">
                  <a:moveTo>
                    <a:pt x="447" y="640"/>
                  </a:moveTo>
                  <a:lnTo>
                    <a:pt x="447" y="640"/>
                  </a:lnTo>
                  <a:cubicBezTo>
                    <a:pt x="439" y="631"/>
                    <a:pt x="430" y="621"/>
                    <a:pt x="423" y="613"/>
                  </a:cubicBezTo>
                  <a:lnTo>
                    <a:pt x="423" y="613"/>
                  </a:lnTo>
                  <a:cubicBezTo>
                    <a:pt x="283" y="446"/>
                    <a:pt x="100" y="193"/>
                    <a:pt x="0"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9" name="Freeform 85">
              <a:extLst>
                <a:ext uri="{FF2B5EF4-FFF2-40B4-BE49-F238E27FC236}">
                  <a16:creationId xmlns="" xmlns:a16="http://schemas.microsoft.com/office/drawing/2014/main" id="{AECFA665-8CE8-D84A-8F9E-B88F0BC4E667}"/>
                </a:ext>
              </a:extLst>
            </p:cNvPr>
            <p:cNvSpPr>
              <a:spLocks noChangeArrowheads="1"/>
            </p:cNvSpPr>
            <p:nvPr/>
          </p:nvSpPr>
          <p:spPr bwMode="auto">
            <a:xfrm>
              <a:off x="5326063" y="4545013"/>
              <a:ext cx="100012" cy="69850"/>
            </a:xfrm>
            <a:custGeom>
              <a:avLst/>
              <a:gdLst>
                <a:gd name="T0" fmla="*/ 257 w 276"/>
                <a:gd name="T1" fmla="*/ 6 h 194"/>
                <a:gd name="T2" fmla="*/ 257 w 276"/>
                <a:gd name="T3" fmla="*/ 6 h 194"/>
                <a:gd name="T4" fmla="*/ 0 w 276"/>
                <a:gd name="T5" fmla="*/ 89 h 194"/>
                <a:gd name="T6" fmla="*/ 94 w 276"/>
                <a:gd name="T7" fmla="*/ 187 h 194"/>
                <a:gd name="T8" fmla="*/ 94 w 276"/>
                <a:gd name="T9" fmla="*/ 187 h 194"/>
                <a:gd name="T10" fmla="*/ 223 w 276"/>
                <a:gd name="T11" fmla="*/ 123 h 194"/>
                <a:gd name="T12" fmla="*/ 223 w 276"/>
                <a:gd name="T13" fmla="*/ 123 h 194"/>
                <a:gd name="T14" fmla="*/ 272 w 276"/>
                <a:gd name="T15" fmla="*/ 16 h 194"/>
                <a:gd name="T16" fmla="*/ 272 w 276"/>
                <a:gd name="T17" fmla="*/ 16 h 194"/>
                <a:gd name="T18" fmla="*/ 257 w 276"/>
                <a:gd name="T19" fmla="*/ 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194">
                  <a:moveTo>
                    <a:pt x="257" y="6"/>
                  </a:moveTo>
                  <a:lnTo>
                    <a:pt x="257" y="6"/>
                  </a:lnTo>
                  <a:cubicBezTo>
                    <a:pt x="187" y="61"/>
                    <a:pt x="90" y="76"/>
                    <a:pt x="0" y="89"/>
                  </a:cubicBezTo>
                  <a:lnTo>
                    <a:pt x="94" y="187"/>
                  </a:lnTo>
                  <a:lnTo>
                    <a:pt x="94" y="187"/>
                  </a:lnTo>
                  <a:cubicBezTo>
                    <a:pt x="144" y="193"/>
                    <a:pt x="193" y="164"/>
                    <a:pt x="223" y="123"/>
                  </a:cubicBezTo>
                  <a:lnTo>
                    <a:pt x="223" y="123"/>
                  </a:lnTo>
                  <a:cubicBezTo>
                    <a:pt x="247" y="92"/>
                    <a:pt x="261" y="54"/>
                    <a:pt x="272" y="16"/>
                  </a:cubicBezTo>
                  <a:lnTo>
                    <a:pt x="272" y="16"/>
                  </a:lnTo>
                  <a:cubicBezTo>
                    <a:pt x="275" y="8"/>
                    <a:pt x="264" y="0"/>
                    <a:pt x="257" y="6"/>
                  </a:cubicBezTo>
                </a:path>
              </a:pathLst>
            </a:custGeom>
            <a:solidFill>
              <a:srgbClr val="00093B"/>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50" name="Freeform 86">
              <a:extLst>
                <a:ext uri="{FF2B5EF4-FFF2-40B4-BE49-F238E27FC236}">
                  <a16:creationId xmlns="" xmlns:a16="http://schemas.microsoft.com/office/drawing/2014/main" id="{C6EB9271-5284-9849-8530-65E2DBA188A5}"/>
                </a:ext>
              </a:extLst>
            </p:cNvPr>
            <p:cNvSpPr>
              <a:spLocks noChangeArrowheads="1"/>
            </p:cNvSpPr>
            <p:nvPr/>
          </p:nvSpPr>
          <p:spPr bwMode="auto">
            <a:xfrm>
              <a:off x="5226050" y="4318000"/>
              <a:ext cx="60325" cy="9525"/>
            </a:xfrm>
            <a:custGeom>
              <a:avLst/>
              <a:gdLst>
                <a:gd name="T0" fmla="*/ 0 w 168"/>
                <a:gd name="T1" fmla="*/ 24 h 25"/>
                <a:gd name="T2" fmla="*/ 0 w 168"/>
                <a:gd name="T3" fmla="*/ 24 h 25"/>
                <a:gd name="T4" fmla="*/ 167 w 168"/>
                <a:gd name="T5" fmla="*/ 16 h 25"/>
              </a:gdLst>
              <a:ahLst/>
              <a:cxnLst>
                <a:cxn ang="0">
                  <a:pos x="T0" y="T1"/>
                </a:cxn>
                <a:cxn ang="0">
                  <a:pos x="T2" y="T3"/>
                </a:cxn>
                <a:cxn ang="0">
                  <a:pos x="T4" y="T5"/>
                </a:cxn>
              </a:cxnLst>
              <a:rect l="0" t="0" r="r" b="b"/>
              <a:pathLst>
                <a:path w="168" h="25">
                  <a:moveTo>
                    <a:pt x="0" y="24"/>
                  </a:moveTo>
                  <a:lnTo>
                    <a:pt x="0" y="24"/>
                  </a:lnTo>
                  <a:cubicBezTo>
                    <a:pt x="52" y="3"/>
                    <a:pt x="112" y="0"/>
                    <a:pt x="167" y="16"/>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51" name="Freeform 87">
              <a:extLst>
                <a:ext uri="{FF2B5EF4-FFF2-40B4-BE49-F238E27FC236}">
                  <a16:creationId xmlns="" xmlns:a16="http://schemas.microsoft.com/office/drawing/2014/main" id="{CAE7C8F7-DCC2-454B-8ED5-50DDDE25449B}"/>
                </a:ext>
              </a:extLst>
            </p:cNvPr>
            <p:cNvSpPr>
              <a:spLocks noChangeArrowheads="1"/>
            </p:cNvSpPr>
            <p:nvPr/>
          </p:nvSpPr>
          <p:spPr bwMode="auto">
            <a:xfrm>
              <a:off x="5416550" y="4338638"/>
              <a:ext cx="58738" cy="25400"/>
            </a:xfrm>
            <a:custGeom>
              <a:avLst/>
              <a:gdLst>
                <a:gd name="T0" fmla="*/ 0 w 162"/>
                <a:gd name="T1" fmla="*/ 3 h 69"/>
                <a:gd name="T2" fmla="*/ 0 w 162"/>
                <a:gd name="T3" fmla="*/ 3 h 69"/>
                <a:gd name="T4" fmla="*/ 161 w 162"/>
                <a:gd name="T5" fmla="*/ 68 h 69"/>
              </a:gdLst>
              <a:ahLst/>
              <a:cxnLst>
                <a:cxn ang="0">
                  <a:pos x="T0" y="T1"/>
                </a:cxn>
                <a:cxn ang="0">
                  <a:pos x="T2" y="T3"/>
                </a:cxn>
                <a:cxn ang="0">
                  <a:pos x="T4" y="T5"/>
                </a:cxn>
              </a:cxnLst>
              <a:rect l="0" t="0" r="r" b="b"/>
              <a:pathLst>
                <a:path w="162" h="69">
                  <a:moveTo>
                    <a:pt x="0" y="3"/>
                  </a:moveTo>
                  <a:lnTo>
                    <a:pt x="0" y="3"/>
                  </a:lnTo>
                  <a:cubicBezTo>
                    <a:pt x="60" y="0"/>
                    <a:pt x="120" y="24"/>
                    <a:pt x="161" y="68"/>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52" name="Freeform 88">
              <a:extLst>
                <a:ext uri="{FF2B5EF4-FFF2-40B4-BE49-F238E27FC236}">
                  <a16:creationId xmlns="" xmlns:a16="http://schemas.microsoft.com/office/drawing/2014/main" id="{2C47EB5E-0DA6-F340-A74F-B76BFA63B804}"/>
                </a:ext>
              </a:extLst>
            </p:cNvPr>
            <p:cNvSpPr>
              <a:spLocks noChangeArrowheads="1"/>
            </p:cNvSpPr>
            <p:nvPr/>
          </p:nvSpPr>
          <p:spPr bwMode="auto">
            <a:xfrm>
              <a:off x="5246688" y="4403725"/>
              <a:ext cx="50800" cy="74613"/>
            </a:xfrm>
            <a:custGeom>
              <a:avLst/>
              <a:gdLst>
                <a:gd name="T0" fmla="*/ 140 w 141"/>
                <a:gd name="T1" fmla="*/ 30 h 209"/>
                <a:gd name="T2" fmla="*/ 140 w 141"/>
                <a:gd name="T3" fmla="*/ 30 h 209"/>
                <a:gd name="T4" fmla="*/ 7 w 141"/>
                <a:gd name="T5" fmla="*/ 95 h 209"/>
                <a:gd name="T6" fmla="*/ 7 w 141"/>
                <a:gd name="T7" fmla="*/ 95 h 209"/>
                <a:gd name="T8" fmla="*/ 122 w 141"/>
                <a:gd name="T9" fmla="*/ 190 h 209"/>
              </a:gdLst>
              <a:ahLst/>
              <a:cxnLst>
                <a:cxn ang="0">
                  <a:pos x="T0" y="T1"/>
                </a:cxn>
                <a:cxn ang="0">
                  <a:pos x="T2" y="T3"/>
                </a:cxn>
                <a:cxn ang="0">
                  <a:pos x="T4" y="T5"/>
                </a:cxn>
                <a:cxn ang="0">
                  <a:pos x="T6" y="T7"/>
                </a:cxn>
                <a:cxn ang="0">
                  <a:pos x="T8" y="T9"/>
                </a:cxn>
              </a:cxnLst>
              <a:rect l="0" t="0" r="r" b="b"/>
              <a:pathLst>
                <a:path w="141" h="209">
                  <a:moveTo>
                    <a:pt x="140" y="30"/>
                  </a:moveTo>
                  <a:lnTo>
                    <a:pt x="140" y="30"/>
                  </a:lnTo>
                  <a:cubicBezTo>
                    <a:pt x="90" y="0"/>
                    <a:pt x="13" y="36"/>
                    <a:pt x="7" y="95"/>
                  </a:cubicBezTo>
                  <a:lnTo>
                    <a:pt x="7" y="95"/>
                  </a:lnTo>
                  <a:cubicBezTo>
                    <a:pt x="0" y="154"/>
                    <a:pt x="65" y="208"/>
                    <a:pt x="122" y="19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53" name="Freeform 89">
              <a:extLst>
                <a:ext uri="{FF2B5EF4-FFF2-40B4-BE49-F238E27FC236}">
                  <a16:creationId xmlns="" xmlns:a16="http://schemas.microsoft.com/office/drawing/2014/main" id="{A2BEC951-552F-4447-93C9-51F91C5658C7}"/>
                </a:ext>
              </a:extLst>
            </p:cNvPr>
            <p:cNvSpPr>
              <a:spLocks noChangeArrowheads="1"/>
            </p:cNvSpPr>
            <p:nvPr/>
          </p:nvSpPr>
          <p:spPr bwMode="auto">
            <a:xfrm>
              <a:off x="1601788" y="6715125"/>
              <a:ext cx="4883150" cy="134938"/>
            </a:xfrm>
            <a:custGeom>
              <a:avLst/>
              <a:gdLst>
                <a:gd name="T0" fmla="*/ 13563 w 13564"/>
                <a:gd name="T1" fmla="*/ 375 h 376"/>
                <a:gd name="T2" fmla="*/ 0 w 13564"/>
                <a:gd name="T3" fmla="*/ 251 h 376"/>
                <a:gd name="T4" fmla="*/ 0 w 13564"/>
                <a:gd name="T5" fmla="*/ 0 h 376"/>
                <a:gd name="T6" fmla="*/ 13563 w 13564"/>
                <a:gd name="T7" fmla="*/ 125 h 376"/>
                <a:gd name="T8" fmla="*/ 13563 w 13564"/>
                <a:gd name="T9" fmla="*/ 375 h 376"/>
              </a:gdLst>
              <a:ahLst/>
              <a:cxnLst>
                <a:cxn ang="0">
                  <a:pos x="T0" y="T1"/>
                </a:cxn>
                <a:cxn ang="0">
                  <a:pos x="T2" y="T3"/>
                </a:cxn>
                <a:cxn ang="0">
                  <a:pos x="T4" y="T5"/>
                </a:cxn>
                <a:cxn ang="0">
                  <a:pos x="T6" y="T7"/>
                </a:cxn>
                <a:cxn ang="0">
                  <a:pos x="T8" y="T9"/>
                </a:cxn>
              </a:cxnLst>
              <a:rect l="0" t="0" r="r" b="b"/>
              <a:pathLst>
                <a:path w="13564" h="376">
                  <a:moveTo>
                    <a:pt x="13563" y="375"/>
                  </a:moveTo>
                  <a:lnTo>
                    <a:pt x="0" y="251"/>
                  </a:lnTo>
                  <a:lnTo>
                    <a:pt x="0" y="0"/>
                  </a:lnTo>
                  <a:lnTo>
                    <a:pt x="13563" y="125"/>
                  </a:lnTo>
                  <a:lnTo>
                    <a:pt x="13563" y="375"/>
                  </a:lnTo>
                </a:path>
              </a:pathLst>
            </a:custGeom>
            <a:solidFill>
              <a:schemeClr val="accent4"/>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grpSp>
      <p:grpSp>
        <p:nvGrpSpPr>
          <p:cNvPr id="254" name="Group 253">
            <a:extLst>
              <a:ext uri="{FF2B5EF4-FFF2-40B4-BE49-F238E27FC236}">
                <a16:creationId xmlns="" xmlns:a16="http://schemas.microsoft.com/office/drawing/2014/main" id="{C664FC1F-EFA7-C543-9D92-8DCC7D45735F}"/>
              </a:ext>
            </a:extLst>
          </p:cNvPr>
          <p:cNvGrpSpPr/>
          <p:nvPr/>
        </p:nvGrpSpPr>
        <p:grpSpPr>
          <a:xfrm>
            <a:off x="3279105" y="3877780"/>
            <a:ext cx="4601716" cy="2711804"/>
            <a:chOff x="1609725" y="3538538"/>
            <a:chExt cx="4779963" cy="3094037"/>
          </a:xfrm>
        </p:grpSpPr>
        <p:sp>
          <p:nvSpPr>
            <p:cNvPr id="255" name="Line 7">
              <a:extLst>
                <a:ext uri="{FF2B5EF4-FFF2-40B4-BE49-F238E27FC236}">
                  <a16:creationId xmlns="" xmlns:a16="http://schemas.microsoft.com/office/drawing/2014/main" id="{C49D81D4-1543-164D-AC2B-12B2DC710BC2}"/>
                </a:ext>
              </a:extLst>
            </p:cNvPr>
            <p:cNvSpPr>
              <a:spLocks noChangeShapeType="1"/>
            </p:cNvSpPr>
            <p:nvPr/>
          </p:nvSpPr>
          <p:spPr bwMode="auto">
            <a:xfrm>
              <a:off x="5176838" y="4313238"/>
              <a:ext cx="273050" cy="1587"/>
            </a:xfrm>
            <a:prstGeom prst="line">
              <a:avLst/>
            </a:prstGeom>
            <a:noFill/>
            <a:ln w="2880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56" name="Line 8">
              <a:extLst>
                <a:ext uri="{FF2B5EF4-FFF2-40B4-BE49-F238E27FC236}">
                  <a16:creationId xmlns="" xmlns:a16="http://schemas.microsoft.com/office/drawing/2014/main" id="{7716483E-8ACE-A740-86E9-468FF2FA0FD6}"/>
                </a:ext>
              </a:extLst>
            </p:cNvPr>
            <p:cNvSpPr>
              <a:spLocks noChangeShapeType="1"/>
            </p:cNvSpPr>
            <p:nvPr/>
          </p:nvSpPr>
          <p:spPr bwMode="auto">
            <a:xfrm>
              <a:off x="5176838" y="4851400"/>
              <a:ext cx="322262" cy="1588"/>
            </a:xfrm>
            <a:prstGeom prst="line">
              <a:avLst/>
            </a:prstGeom>
            <a:noFill/>
            <a:ln w="1944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57" name="Line 9">
              <a:extLst>
                <a:ext uri="{FF2B5EF4-FFF2-40B4-BE49-F238E27FC236}">
                  <a16:creationId xmlns="" xmlns:a16="http://schemas.microsoft.com/office/drawing/2014/main" id="{F18348F6-3C11-F340-8786-A14FEB89E3B5}"/>
                </a:ext>
              </a:extLst>
            </p:cNvPr>
            <p:cNvSpPr>
              <a:spLocks noChangeShapeType="1"/>
            </p:cNvSpPr>
            <p:nvPr/>
          </p:nvSpPr>
          <p:spPr bwMode="auto">
            <a:xfrm>
              <a:off x="5176838" y="4929188"/>
              <a:ext cx="273050" cy="1587"/>
            </a:xfrm>
            <a:prstGeom prst="line">
              <a:avLst/>
            </a:prstGeom>
            <a:noFill/>
            <a:ln w="1944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58" name="Line 10">
              <a:extLst>
                <a:ext uri="{FF2B5EF4-FFF2-40B4-BE49-F238E27FC236}">
                  <a16:creationId xmlns="" xmlns:a16="http://schemas.microsoft.com/office/drawing/2014/main" id="{D6DABF7A-5797-1A44-A3B3-8486C3FB7836}"/>
                </a:ext>
              </a:extLst>
            </p:cNvPr>
            <p:cNvSpPr>
              <a:spLocks noChangeShapeType="1"/>
            </p:cNvSpPr>
            <p:nvPr/>
          </p:nvSpPr>
          <p:spPr bwMode="auto">
            <a:xfrm>
              <a:off x="5176838" y="4559300"/>
              <a:ext cx="273050" cy="1588"/>
            </a:xfrm>
            <a:prstGeom prst="line">
              <a:avLst/>
            </a:prstGeom>
            <a:noFill/>
            <a:ln w="1944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59" name="Line 11">
              <a:extLst>
                <a:ext uri="{FF2B5EF4-FFF2-40B4-BE49-F238E27FC236}">
                  <a16:creationId xmlns="" xmlns:a16="http://schemas.microsoft.com/office/drawing/2014/main" id="{A7BE39A1-93EA-8E4C-8BA8-46E3E4B23FE9}"/>
                </a:ext>
              </a:extLst>
            </p:cNvPr>
            <p:cNvSpPr>
              <a:spLocks noChangeShapeType="1"/>
            </p:cNvSpPr>
            <p:nvPr/>
          </p:nvSpPr>
          <p:spPr bwMode="auto">
            <a:xfrm>
              <a:off x="5176838" y="4452938"/>
              <a:ext cx="393700" cy="1587"/>
            </a:xfrm>
            <a:prstGeom prst="line">
              <a:avLst/>
            </a:prstGeom>
            <a:noFill/>
            <a:ln w="1944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0" name="Freeform 29">
              <a:extLst>
                <a:ext uri="{FF2B5EF4-FFF2-40B4-BE49-F238E27FC236}">
                  <a16:creationId xmlns="" xmlns:a16="http://schemas.microsoft.com/office/drawing/2014/main" id="{1C315881-573D-4642-8A63-299F6DCC711C}"/>
                </a:ext>
              </a:extLst>
            </p:cNvPr>
            <p:cNvSpPr>
              <a:spLocks noChangeArrowheads="1"/>
            </p:cNvSpPr>
            <p:nvPr/>
          </p:nvSpPr>
          <p:spPr bwMode="auto">
            <a:xfrm>
              <a:off x="4340225" y="3538538"/>
              <a:ext cx="369888" cy="425450"/>
            </a:xfrm>
            <a:custGeom>
              <a:avLst/>
              <a:gdLst>
                <a:gd name="T0" fmla="*/ 888 w 1027"/>
                <a:gd name="T1" fmla="*/ 188 h 1182"/>
                <a:gd name="T2" fmla="*/ 888 w 1027"/>
                <a:gd name="T3" fmla="*/ 188 h 1182"/>
                <a:gd name="T4" fmla="*/ 530 w 1027"/>
                <a:gd name="T5" fmla="*/ 1 h 1182"/>
                <a:gd name="T6" fmla="*/ 530 w 1027"/>
                <a:gd name="T7" fmla="*/ 1 h 1182"/>
                <a:gd name="T8" fmla="*/ 288 w 1027"/>
                <a:gd name="T9" fmla="*/ 49 h 1182"/>
                <a:gd name="T10" fmla="*/ 288 w 1027"/>
                <a:gd name="T11" fmla="*/ 49 h 1182"/>
                <a:gd name="T12" fmla="*/ 123 w 1027"/>
                <a:gd name="T13" fmla="*/ 188 h 1182"/>
                <a:gd name="T14" fmla="*/ 123 w 1027"/>
                <a:gd name="T15" fmla="*/ 188 h 1182"/>
                <a:gd name="T16" fmla="*/ 14 w 1027"/>
                <a:gd name="T17" fmla="*/ 535 h 1182"/>
                <a:gd name="T18" fmla="*/ 14 w 1027"/>
                <a:gd name="T19" fmla="*/ 535 h 1182"/>
                <a:gd name="T20" fmla="*/ 143 w 1027"/>
                <a:gd name="T21" fmla="*/ 810 h 1182"/>
                <a:gd name="T22" fmla="*/ 143 w 1027"/>
                <a:gd name="T23" fmla="*/ 810 h 1182"/>
                <a:gd name="T24" fmla="*/ 322 w 1027"/>
                <a:gd name="T25" fmla="*/ 1055 h 1182"/>
                <a:gd name="T26" fmla="*/ 322 w 1027"/>
                <a:gd name="T27" fmla="*/ 1055 h 1182"/>
                <a:gd name="T28" fmla="*/ 338 w 1027"/>
                <a:gd name="T29" fmla="*/ 1152 h 1182"/>
                <a:gd name="T30" fmla="*/ 338 w 1027"/>
                <a:gd name="T31" fmla="*/ 1152 h 1182"/>
                <a:gd name="T32" fmla="*/ 446 w 1027"/>
                <a:gd name="T33" fmla="*/ 1170 h 1182"/>
                <a:gd name="T34" fmla="*/ 446 w 1027"/>
                <a:gd name="T35" fmla="*/ 1170 h 1182"/>
                <a:gd name="T36" fmla="*/ 572 w 1027"/>
                <a:gd name="T37" fmla="*/ 1170 h 1182"/>
                <a:gd name="T38" fmla="*/ 572 w 1027"/>
                <a:gd name="T39" fmla="*/ 1170 h 1182"/>
                <a:gd name="T40" fmla="*/ 673 w 1027"/>
                <a:gd name="T41" fmla="*/ 1152 h 1182"/>
                <a:gd name="T42" fmla="*/ 673 w 1027"/>
                <a:gd name="T43" fmla="*/ 1152 h 1182"/>
                <a:gd name="T44" fmla="*/ 691 w 1027"/>
                <a:gd name="T45" fmla="*/ 1055 h 1182"/>
                <a:gd name="T46" fmla="*/ 691 w 1027"/>
                <a:gd name="T47" fmla="*/ 1055 h 1182"/>
                <a:gd name="T48" fmla="*/ 823 w 1027"/>
                <a:gd name="T49" fmla="*/ 857 h 1182"/>
                <a:gd name="T50" fmla="*/ 823 w 1027"/>
                <a:gd name="T51" fmla="*/ 857 h 1182"/>
                <a:gd name="T52" fmla="*/ 972 w 1027"/>
                <a:gd name="T53" fmla="*/ 642 h 1182"/>
                <a:gd name="T54" fmla="*/ 972 w 1027"/>
                <a:gd name="T55" fmla="*/ 642 h 1182"/>
                <a:gd name="T56" fmla="*/ 888 w 1027"/>
                <a:gd name="T57" fmla="*/ 188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7" h="1182">
                  <a:moveTo>
                    <a:pt x="888" y="188"/>
                  </a:moveTo>
                  <a:lnTo>
                    <a:pt x="888" y="188"/>
                  </a:lnTo>
                  <a:cubicBezTo>
                    <a:pt x="801" y="80"/>
                    <a:pt x="671" y="4"/>
                    <a:pt x="530" y="1"/>
                  </a:cubicBezTo>
                  <a:lnTo>
                    <a:pt x="530" y="1"/>
                  </a:lnTo>
                  <a:cubicBezTo>
                    <a:pt x="448" y="0"/>
                    <a:pt x="362" y="10"/>
                    <a:pt x="288" y="49"/>
                  </a:cubicBezTo>
                  <a:lnTo>
                    <a:pt x="288" y="49"/>
                  </a:lnTo>
                  <a:cubicBezTo>
                    <a:pt x="225" y="83"/>
                    <a:pt x="169" y="131"/>
                    <a:pt x="123" y="188"/>
                  </a:cubicBezTo>
                  <a:lnTo>
                    <a:pt x="123" y="188"/>
                  </a:lnTo>
                  <a:cubicBezTo>
                    <a:pt x="45" y="285"/>
                    <a:pt x="0" y="411"/>
                    <a:pt x="14" y="535"/>
                  </a:cubicBezTo>
                  <a:lnTo>
                    <a:pt x="14" y="535"/>
                  </a:lnTo>
                  <a:cubicBezTo>
                    <a:pt x="25" y="638"/>
                    <a:pt x="76" y="732"/>
                    <a:pt x="143" y="810"/>
                  </a:cubicBezTo>
                  <a:lnTo>
                    <a:pt x="143" y="810"/>
                  </a:lnTo>
                  <a:cubicBezTo>
                    <a:pt x="209" y="886"/>
                    <a:pt x="305" y="948"/>
                    <a:pt x="322" y="1055"/>
                  </a:cubicBezTo>
                  <a:lnTo>
                    <a:pt x="322" y="1055"/>
                  </a:lnTo>
                  <a:cubicBezTo>
                    <a:pt x="326" y="1085"/>
                    <a:pt x="314" y="1127"/>
                    <a:pt x="338" y="1152"/>
                  </a:cubicBezTo>
                  <a:lnTo>
                    <a:pt x="338" y="1152"/>
                  </a:lnTo>
                  <a:cubicBezTo>
                    <a:pt x="366" y="1181"/>
                    <a:pt x="411" y="1170"/>
                    <a:pt x="446" y="1170"/>
                  </a:cubicBezTo>
                  <a:lnTo>
                    <a:pt x="446" y="1170"/>
                  </a:lnTo>
                  <a:cubicBezTo>
                    <a:pt x="488" y="1170"/>
                    <a:pt x="531" y="1170"/>
                    <a:pt x="572" y="1170"/>
                  </a:cubicBezTo>
                  <a:lnTo>
                    <a:pt x="572" y="1170"/>
                  </a:lnTo>
                  <a:cubicBezTo>
                    <a:pt x="603" y="1170"/>
                    <a:pt x="651" y="1178"/>
                    <a:pt x="673" y="1152"/>
                  </a:cubicBezTo>
                  <a:lnTo>
                    <a:pt x="673" y="1152"/>
                  </a:lnTo>
                  <a:cubicBezTo>
                    <a:pt x="697" y="1127"/>
                    <a:pt x="686" y="1085"/>
                    <a:pt x="691" y="1055"/>
                  </a:cubicBezTo>
                  <a:lnTo>
                    <a:pt x="691" y="1055"/>
                  </a:lnTo>
                  <a:cubicBezTo>
                    <a:pt x="702" y="975"/>
                    <a:pt x="765" y="909"/>
                    <a:pt x="823" y="857"/>
                  </a:cubicBezTo>
                  <a:lnTo>
                    <a:pt x="823" y="857"/>
                  </a:lnTo>
                  <a:cubicBezTo>
                    <a:pt x="890" y="797"/>
                    <a:pt x="942" y="728"/>
                    <a:pt x="972" y="642"/>
                  </a:cubicBezTo>
                  <a:lnTo>
                    <a:pt x="972" y="642"/>
                  </a:lnTo>
                  <a:cubicBezTo>
                    <a:pt x="1026" y="484"/>
                    <a:pt x="993" y="317"/>
                    <a:pt x="888" y="188"/>
                  </a:cubicBezTo>
                </a:path>
              </a:pathLst>
            </a:custGeom>
            <a:solidFill>
              <a:schemeClr val="accent2"/>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1" name="Freeform 30">
              <a:extLst>
                <a:ext uri="{FF2B5EF4-FFF2-40B4-BE49-F238E27FC236}">
                  <a16:creationId xmlns="" xmlns:a16="http://schemas.microsoft.com/office/drawing/2014/main" id="{83B728CC-3CE7-BF46-8FFD-03375A725617}"/>
                </a:ext>
              </a:extLst>
            </p:cNvPr>
            <p:cNvSpPr>
              <a:spLocks noChangeArrowheads="1"/>
            </p:cNvSpPr>
            <p:nvPr/>
          </p:nvSpPr>
          <p:spPr bwMode="auto">
            <a:xfrm>
              <a:off x="4440238" y="3721100"/>
              <a:ext cx="165100" cy="276225"/>
            </a:xfrm>
            <a:custGeom>
              <a:avLst/>
              <a:gdLst>
                <a:gd name="T0" fmla="*/ 202 w 459"/>
                <a:gd name="T1" fmla="*/ 609 h 768"/>
                <a:gd name="T2" fmla="*/ 189 w 459"/>
                <a:gd name="T3" fmla="*/ 353 h 768"/>
                <a:gd name="T4" fmla="*/ 96 w 459"/>
                <a:gd name="T5" fmla="*/ 104 h 768"/>
                <a:gd name="T6" fmla="*/ 16 w 459"/>
                <a:gd name="T7" fmla="*/ 134 h 768"/>
                <a:gd name="T8" fmla="*/ 144 w 459"/>
                <a:gd name="T9" fmla="*/ 246 h 768"/>
                <a:gd name="T10" fmla="*/ 212 w 459"/>
                <a:gd name="T11" fmla="*/ 227 h 768"/>
                <a:gd name="T12" fmla="*/ 288 w 459"/>
                <a:gd name="T13" fmla="*/ 45 h 768"/>
                <a:gd name="T14" fmla="*/ 255 w 459"/>
                <a:gd name="T15" fmla="*/ 9 h 768"/>
                <a:gd name="T16" fmla="*/ 180 w 459"/>
                <a:gd name="T17" fmla="*/ 59 h 768"/>
                <a:gd name="T18" fmla="*/ 199 w 459"/>
                <a:gd name="T19" fmla="*/ 160 h 768"/>
                <a:gd name="T20" fmla="*/ 348 w 459"/>
                <a:gd name="T21" fmla="*/ 223 h 768"/>
                <a:gd name="T22" fmla="*/ 412 w 459"/>
                <a:gd name="T23" fmla="*/ 180 h 768"/>
                <a:gd name="T24" fmla="*/ 438 w 459"/>
                <a:gd name="T25" fmla="*/ 59 h 768"/>
                <a:gd name="T26" fmla="*/ 366 w 459"/>
                <a:gd name="T27" fmla="*/ 59 h 768"/>
                <a:gd name="T28" fmla="*/ 269 w 459"/>
                <a:gd name="T29" fmla="*/ 288 h 768"/>
                <a:gd name="T30" fmla="*/ 257 w 459"/>
                <a:gd name="T31" fmla="*/ 659 h 768"/>
                <a:gd name="T32" fmla="*/ 277 w 459"/>
                <a:gd name="T33" fmla="*/ 754 h 768"/>
                <a:gd name="T34" fmla="*/ 284 w 459"/>
                <a:gd name="T35" fmla="*/ 665 h 768"/>
                <a:gd name="T36" fmla="*/ 292 w 459"/>
                <a:gd name="T37" fmla="*/ 418 h 768"/>
                <a:gd name="T38" fmla="*/ 296 w 459"/>
                <a:gd name="T39" fmla="*/ 332 h 768"/>
                <a:gd name="T40" fmla="*/ 354 w 459"/>
                <a:gd name="T41" fmla="*/ 111 h 768"/>
                <a:gd name="T42" fmla="*/ 405 w 459"/>
                <a:gd name="T43" fmla="*/ 76 h 768"/>
                <a:gd name="T44" fmla="*/ 394 w 459"/>
                <a:gd name="T45" fmla="*/ 157 h 768"/>
                <a:gd name="T46" fmla="*/ 342 w 459"/>
                <a:gd name="T47" fmla="*/ 195 h 768"/>
                <a:gd name="T48" fmla="*/ 247 w 459"/>
                <a:gd name="T49" fmla="*/ 183 h 768"/>
                <a:gd name="T50" fmla="*/ 211 w 459"/>
                <a:gd name="T51" fmla="*/ 99 h 768"/>
                <a:gd name="T52" fmla="*/ 208 w 459"/>
                <a:gd name="T53" fmla="*/ 57 h 768"/>
                <a:gd name="T54" fmla="*/ 208 w 459"/>
                <a:gd name="T55" fmla="*/ 55 h 768"/>
                <a:gd name="T56" fmla="*/ 222 w 459"/>
                <a:gd name="T57" fmla="*/ 33 h 768"/>
                <a:gd name="T58" fmla="*/ 235 w 459"/>
                <a:gd name="T59" fmla="*/ 31 h 768"/>
                <a:gd name="T60" fmla="*/ 257 w 459"/>
                <a:gd name="T61" fmla="*/ 46 h 768"/>
                <a:gd name="T62" fmla="*/ 259 w 459"/>
                <a:gd name="T63" fmla="*/ 48 h 768"/>
                <a:gd name="T64" fmla="*/ 260 w 459"/>
                <a:gd name="T65" fmla="*/ 51 h 768"/>
                <a:gd name="T66" fmla="*/ 262 w 459"/>
                <a:gd name="T67" fmla="*/ 74 h 768"/>
                <a:gd name="T68" fmla="*/ 109 w 459"/>
                <a:gd name="T69" fmla="*/ 218 h 768"/>
                <a:gd name="T70" fmla="*/ 40 w 459"/>
                <a:gd name="T71" fmla="*/ 152 h 768"/>
                <a:gd name="T72" fmla="*/ 61 w 459"/>
                <a:gd name="T73" fmla="*/ 126 h 768"/>
                <a:gd name="T74" fmla="*/ 65 w 459"/>
                <a:gd name="T75" fmla="*/ 125 h 768"/>
                <a:gd name="T76" fmla="*/ 70 w 459"/>
                <a:gd name="T77" fmla="*/ 125 h 768"/>
                <a:gd name="T78" fmla="*/ 73 w 459"/>
                <a:gd name="T79" fmla="*/ 125 h 768"/>
                <a:gd name="T80" fmla="*/ 83 w 459"/>
                <a:gd name="T81" fmla="*/ 128 h 768"/>
                <a:gd name="T82" fmla="*/ 112 w 459"/>
                <a:gd name="T83" fmla="*/ 156 h 768"/>
                <a:gd name="T84" fmla="*/ 162 w 459"/>
                <a:gd name="T85" fmla="*/ 348 h 768"/>
                <a:gd name="T86" fmla="*/ 178 w 459"/>
                <a:gd name="T87" fmla="*/ 577 h 768"/>
                <a:gd name="T88" fmla="*/ 191 w 459"/>
                <a:gd name="T89" fmla="*/ 747 h 768"/>
                <a:gd name="T90" fmla="*/ 191 w 459"/>
                <a:gd name="T91" fmla="*/ 757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9" h="768">
                  <a:moveTo>
                    <a:pt x="204" y="757"/>
                  </a:moveTo>
                  <a:lnTo>
                    <a:pt x="204" y="757"/>
                  </a:lnTo>
                  <a:cubicBezTo>
                    <a:pt x="206" y="708"/>
                    <a:pt x="202" y="658"/>
                    <a:pt x="202" y="609"/>
                  </a:cubicBezTo>
                  <a:lnTo>
                    <a:pt x="202" y="609"/>
                  </a:lnTo>
                  <a:cubicBezTo>
                    <a:pt x="200" y="524"/>
                    <a:pt x="196" y="439"/>
                    <a:pt x="189" y="353"/>
                  </a:cubicBezTo>
                  <a:lnTo>
                    <a:pt x="189" y="353"/>
                  </a:lnTo>
                  <a:cubicBezTo>
                    <a:pt x="185" y="306"/>
                    <a:pt x="180" y="259"/>
                    <a:pt x="166" y="215"/>
                  </a:cubicBezTo>
                  <a:lnTo>
                    <a:pt x="166" y="215"/>
                  </a:lnTo>
                  <a:cubicBezTo>
                    <a:pt x="155" y="174"/>
                    <a:pt x="137" y="122"/>
                    <a:pt x="96" y="104"/>
                  </a:cubicBezTo>
                  <a:lnTo>
                    <a:pt x="96" y="104"/>
                  </a:lnTo>
                  <a:cubicBezTo>
                    <a:pt x="65" y="90"/>
                    <a:pt x="28" y="102"/>
                    <a:pt x="16" y="134"/>
                  </a:cubicBezTo>
                  <a:lnTo>
                    <a:pt x="16" y="134"/>
                  </a:lnTo>
                  <a:cubicBezTo>
                    <a:pt x="0" y="177"/>
                    <a:pt x="39" y="220"/>
                    <a:pt x="75" y="237"/>
                  </a:cubicBezTo>
                  <a:lnTo>
                    <a:pt x="75" y="237"/>
                  </a:lnTo>
                  <a:cubicBezTo>
                    <a:pt x="96" y="246"/>
                    <a:pt x="121" y="249"/>
                    <a:pt x="144" y="246"/>
                  </a:cubicBezTo>
                  <a:lnTo>
                    <a:pt x="144" y="246"/>
                  </a:lnTo>
                  <a:cubicBezTo>
                    <a:pt x="167" y="245"/>
                    <a:pt x="191" y="239"/>
                    <a:pt x="212" y="227"/>
                  </a:cubicBezTo>
                  <a:lnTo>
                    <a:pt x="212" y="227"/>
                  </a:lnTo>
                  <a:cubicBezTo>
                    <a:pt x="253" y="203"/>
                    <a:pt x="278" y="156"/>
                    <a:pt x="287" y="111"/>
                  </a:cubicBezTo>
                  <a:lnTo>
                    <a:pt x="287" y="111"/>
                  </a:lnTo>
                  <a:cubicBezTo>
                    <a:pt x="290" y="90"/>
                    <a:pt x="293" y="66"/>
                    <a:pt x="288" y="45"/>
                  </a:cubicBezTo>
                  <a:lnTo>
                    <a:pt x="288" y="45"/>
                  </a:lnTo>
                  <a:cubicBezTo>
                    <a:pt x="283" y="29"/>
                    <a:pt x="269" y="15"/>
                    <a:pt x="255" y="9"/>
                  </a:cubicBezTo>
                  <a:lnTo>
                    <a:pt x="255" y="9"/>
                  </a:lnTo>
                  <a:cubicBezTo>
                    <a:pt x="236" y="0"/>
                    <a:pt x="216" y="1"/>
                    <a:pt x="201" y="14"/>
                  </a:cubicBezTo>
                  <a:lnTo>
                    <a:pt x="201" y="14"/>
                  </a:lnTo>
                  <a:cubicBezTo>
                    <a:pt x="187" y="25"/>
                    <a:pt x="181" y="43"/>
                    <a:pt x="180" y="59"/>
                  </a:cubicBezTo>
                  <a:lnTo>
                    <a:pt x="180" y="59"/>
                  </a:lnTo>
                  <a:cubicBezTo>
                    <a:pt x="177" y="93"/>
                    <a:pt x="186" y="129"/>
                    <a:pt x="199" y="160"/>
                  </a:cubicBezTo>
                  <a:lnTo>
                    <a:pt x="199" y="160"/>
                  </a:lnTo>
                  <a:cubicBezTo>
                    <a:pt x="213" y="191"/>
                    <a:pt x="236" y="225"/>
                    <a:pt x="271" y="233"/>
                  </a:cubicBezTo>
                  <a:lnTo>
                    <a:pt x="271" y="233"/>
                  </a:lnTo>
                  <a:cubicBezTo>
                    <a:pt x="297" y="238"/>
                    <a:pt x="325" y="233"/>
                    <a:pt x="348" y="223"/>
                  </a:cubicBezTo>
                  <a:lnTo>
                    <a:pt x="348" y="223"/>
                  </a:lnTo>
                  <a:cubicBezTo>
                    <a:pt x="372" y="214"/>
                    <a:pt x="394" y="199"/>
                    <a:pt x="412" y="180"/>
                  </a:cubicBezTo>
                  <a:lnTo>
                    <a:pt x="412" y="180"/>
                  </a:lnTo>
                  <a:cubicBezTo>
                    <a:pt x="428" y="163"/>
                    <a:pt x="443" y="144"/>
                    <a:pt x="450" y="121"/>
                  </a:cubicBezTo>
                  <a:lnTo>
                    <a:pt x="450" y="121"/>
                  </a:lnTo>
                  <a:cubicBezTo>
                    <a:pt x="458" y="100"/>
                    <a:pt x="456" y="74"/>
                    <a:pt x="438" y="59"/>
                  </a:cubicBezTo>
                  <a:lnTo>
                    <a:pt x="438" y="59"/>
                  </a:lnTo>
                  <a:cubicBezTo>
                    <a:pt x="417" y="42"/>
                    <a:pt x="387" y="44"/>
                    <a:pt x="366" y="59"/>
                  </a:cubicBezTo>
                  <a:lnTo>
                    <a:pt x="366" y="59"/>
                  </a:lnTo>
                  <a:cubicBezTo>
                    <a:pt x="342" y="74"/>
                    <a:pt x="325" y="99"/>
                    <a:pt x="312" y="123"/>
                  </a:cubicBezTo>
                  <a:lnTo>
                    <a:pt x="312" y="123"/>
                  </a:lnTo>
                  <a:cubicBezTo>
                    <a:pt x="284" y="174"/>
                    <a:pt x="273" y="231"/>
                    <a:pt x="269" y="288"/>
                  </a:cubicBezTo>
                  <a:lnTo>
                    <a:pt x="269" y="288"/>
                  </a:lnTo>
                  <a:cubicBezTo>
                    <a:pt x="262" y="412"/>
                    <a:pt x="260" y="536"/>
                    <a:pt x="257" y="659"/>
                  </a:cubicBezTo>
                  <a:lnTo>
                    <a:pt x="257" y="659"/>
                  </a:lnTo>
                  <a:cubicBezTo>
                    <a:pt x="256" y="691"/>
                    <a:pt x="257" y="722"/>
                    <a:pt x="258" y="754"/>
                  </a:cubicBezTo>
                  <a:lnTo>
                    <a:pt x="258" y="754"/>
                  </a:lnTo>
                  <a:cubicBezTo>
                    <a:pt x="258" y="767"/>
                    <a:pt x="276" y="767"/>
                    <a:pt x="277" y="754"/>
                  </a:cubicBezTo>
                  <a:lnTo>
                    <a:pt x="277" y="754"/>
                  </a:lnTo>
                  <a:cubicBezTo>
                    <a:pt x="280" y="725"/>
                    <a:pt x="282" y="695"/>
                    <a:pt x="284" y="665"/>
                  </a:cubicBezTo>
                  <a:lnTo>
                    <a:pt x="284" y="665"/>
                  </a:lnTo>
                  <a:cubicBezTo>
                    <a:pt x="284" y="638"/>
                    <a:pt x="285" y="610"/>
                    <a:pt x="286" y="582"/>
                  </a:cubicBezTo>
                  <a:lnTo>
                    <a:pt x="286" y="582"/>
                  </a:lnTo>
                  <a:cubicBezTo>
                    <a:pt x="289" y="527"/>
                    <a:pt x="290" y="472"/>
                    <a:pt x="292" y="418"/>
                  </a:cubicBezTo>
                  <a:lnTo>
                    <a:pt x="292" y="418"/>
                  </a:lnTo>
                  <a:cubicBezTo>
                    <a:pt x="293" y="389"/>
                    <a:pt x="294" y="361"/>
                    <a:pt x="296" y="332"/>
                  </a:cubicBezTo>
                  <a:lnTo>
                    <a:pt x="296" y="332"/>
                  </a:lnTo>
                  <a:cubicBezTo>
                    <a:pt x="297" y="305"/>
                    <a:pt x="297" y="277"/>
                    <a:pt x="301" y="251"/>
                  </a:cubicBezTo>
                  <a:lnTo>
                    <a:pt x="301" y="251"/>
                  </a:lnTo>
                  <a:cubicBezTo>
                    <a:pt x="309" y="200"/>
                    <a:pt x="325" y="152"/>
                    <a:pt x="354" y="111"/>
                  </a:cubicBezTo>
                  <a:lnTo>
                    <a:pt x="354" y="111"/>
                  </a:lnTo>
                  <a:cubicBezTo>
                    <a:pt x="366" y="95"/>
                    <a:pt x="383" y="74"/>
                    <a:pt x="405" y="76"/>
                  </a:cubicBezTo>
                  <a:lnTo>
                    <a:pt x="405" y="76"/>
                  </a:lnTo>
                  <a:cubicBezTo>
                    <a:pt x="423" y="78"/>
                    <a:pt x="428" y="93"/>
                    <a:pt x="424" y="108"/>
                  </a:cubicBezTo>
                  <a:lnTo>
                    <a:pt x="424" y="108"/>
                  </a:lnTo>
                  <a:cubicBezTo>
                    <a:pt x="419" y="127"/>
                    <a:pt x="407" y="144"/>
                    <a:pt x="394" y="157"/>
                  </a:cubicBezTo>
                  <a:lnTo>
                    <a:pt x="394" y="157"/>
                  </a:lnTo>
                  <a:cubicBezTo>
                    <a:pt x="379" y="174"/>
                    <a:pt x="361" y="186"/>
                    <a:pt x="342" y="195"/>
                  </a:cubicBezTo>
                  <a:lnTo>
                    <a:pt x="342" y="195"/>
                  </a:lnTo>
                  <a:cubicBezTo>
                    <a:pt x="322" y="204"/>
                    <a:pt x="296" y="210"/>
                    <a:pt x="277" y="205"/>
                  </a:cubicBezTo>
                  <a:lnTo>
                    <a:pt x="277" y="205"/>
                  </a:lnTo>
                  <a:cubicBezTo>
                    <a:pt x="265" y="202"/>
                    <a:pt x="256" y="194"/>
                    <a:pt x="247" y="183"/>
                  </a:cubicBezTo>
                  <a:lnTo>
                    <a:pt x="247" y="183"/>
                  </a:lnTo>
                  <a:cubicBezTo>
                    <a:pt x="227" y="161"/>
                    <a:pt x="216" y="128"/>
                    <a:pt x="211" y="99"/>
                  </a:cubicBezTo>
                  <a:lnTo>
                    <a:pt x="211" y="99"/>
                  </a:lnTo>
                  <a:cubicBezTo>
                    <a:pt x="208" y="87"/>
                    <a:pt x="207" y="74"/>
                    <a:pt x="208" y="60"/>
                  </a:cubicBezTo>
                  <a:lnTo>
                    <a:pt x="208" y="60"/>
                  </a:lnTo>
                  <a:cubicBezTo>
                    <a:pt x="208" y="59"/>
                    <a:pt x="208" y="58"/>
                    <a:pt x="208" y="57"/>
                  </a:cubicBezTo>
                  <a:lnTo>
                    <a:pt x="208" y="57"/>
                  </a:lnTo>
                  <a:cubicBezTo>
                    <a:pt x="208" y="59"/>
                    <a:pt x="208" y="57"/>
                    <a:pt x="208" y="55"/>
                  </a:cubicBezTo>
                  <a:lnTo>
                    <a:pt x="208" y="55"/>
                  </a:lnTo>
                  <a:cubicBezTo>
                    <a:pt x="209" y="54"/>
                    <a:pt x="210" y="51"/>
                    <a:pt x="210" y="49"/>
                  </a:cubicBezTo>
                  <a:lnTo>
                    <a:pt x="210" y="49"/>
                  </a:lnTo>
                  <a:cubicBezTo>
                    <a:pt x="212" y="43"/>
                    <a:pt x="217" y="36"/>
                    <a:pt x="222" y="33"/>
                  </a:cubicBezTo>
                  <a:lnTo>
                    <a:pt x="222" y="33"/>
                  </a:lnTo>
                  <a:cubicBezTo>
                    <a:pt x="227" y="30"/>
                    <a:pt x="232" y="30"/>
                    <a:pt x="235" y="31"/>
                  </a:cubicBezTo>
                  <a:lnTo>
                    <a:pt x="235" y="31"/>
                  </a:lnTo>
                  <a:cubicBezTo>
                    <a:pt x="241" y="33"/>
                    <a:pt x="247" y="35"/>
                    <a:pt x="250" y="38"/>
                  </a:cubicBezTo>
                  <a:lnTo>
                    <a:pt x="250" y="38"/>
                  </a:lnTo>
                  <a:cubicBezTo>
                    <a:pt x="252" y="41"/>
                    <a:pt x="255" y="43"/>
                    <a:pt x="257" y="46"/>
                  </a:cubicBezTo>
                  <a:lnTo>
                    <a:pt x="257" y="46"/>
                  </a:lnTo>
                  <a:cubicBezTo>
                    <a:pt x="256" y="44"/>
                    <a:pt x="258" y="47"/>
                    <a:pt x="259" y="48"/>
                  </a:cubicBezTo>
                  <a:lnTo>
                    <a:pt x="259" y="48"/>
                  </a:lnTo>
                  <a:cubicBezTo>
                    <a:pt x="259" y="49"/>
                    <a:pt x="260" y="49"/>
                    <a:pt x="260" y="50"/>
                  </a:cubicBezTo>
                  <a:lnTo>
                    <a:pt x="260" y="50"/>
                  </a:lnTo>
                  <a:cubicBezTo>
                    <a:pt x="260" y="52"/>
                    <a:pt x="260" y="50"/>
                    <a:pt x="260" y="51"/>
                  </a:cubicBezTo>
                  <a:lnTo>
                    <a:pt x="260" y="51"/>
                  </a:lnTo>
                  <a:cubicBezTo>
                    <a:pt x="262" y="57"/>
                    <a:pt x="262" y="66"/>
                    <a:pt x="262" y="74"/>
                  </a:cubicBezTo>
                  <a:lnTo>
                    <a:pt x="262" y="74"/>
                  </a:lnTo>
                  <a:cubicBezTo>
                    <a:pt x="262" y="113"/>
                    <a:pt x="249" y="156"/>
                    <a:pt x="222" y="185"/>
                  </a:cubicBezTo>
                  <a:lnTo>
                    <a:pt x="222" y="185"/>
                  </a:lnTo>
                  <a:cubicBezTo>
                    <a:pt x="194" y="215"/>
                    <a:pt x="150" y="224"/>
                    <a:pt x="109" y="218"/>
                  </a:cubicBezTo>
                  <a:lnTo>
                    <a:pt x="109" y="218"/>
                  </a:lnTo>
                  <a:cubicBezTo>
                    <a:pt x="78" y="215"/>
                    <a:pt x="38" y="186"/>
                    <a:pt x="40" y="152"/>
                  </a:cubicBezTo>
                  <a:lnTo>
                    <a:pt x="40" y="152"/>
                  </a:lnTo>
                  <a:cubicBezTo>
                    <a:pt x="40" y="141"/>
                    <a:pt x="48" y="131"/>
                    <a:pt x="60" y="126"/>
                  </a:cubicBezTo>
                  <a:lnTo>
                    <a:pt x="60" y="126"/>
                  </a:lnTo>
                  <a:cubicBezTo>
                    <a:pt x="57" y="128"/>
                    <a:pt x="60" y="126"/>
                    <a:pt x="61" y="126"/>
                  </a:cubicBezTo>
                  <a:lnTo>
                    <a:pt x="61" y="126"/>
                  </a:lnTo>
                  <a:cubicBezTo>
                    <a:pt x="62" y="125"/>
                    <a:pt x="63" y="125"/>
                    <a:pt x="65" y="125"/>
                  </a:cubicBezTo>
                  <a:lnTo>
                    <a:pt x="65" y="125"/>
                  </a:lnTo>
                  <a:cubicBezTo>
                    <a:pt x="66" y="125"/>
                    <a:pt x="68" y="125"/>
                    <a:pt x="66" y="125"/>
                  </a:cubicBezTo>
                  <a:lnTo>
                    <a:pt x="66" y="125"/>
                  </a:lnTo>
                  <a:cubicBezTo>
                    <a:pt x="68" y="125"/>
                    <a:pt x="68" y="125"/>
                    <a:pt x="70" y="125"/>
                  </a:cubicBezTo>
                  <a:lnTo>
                    <a:pt x="70" y="125"/>
                  </a:lnTo>
                  <a:cubicBezTo>
                    <a:pt x="71" y="125"/>
                    <a:pt x="75" y="125"/>
                    <a:pt x="73" y="125"/>
                  </a:cubicBezTo>
                  <a:lnTo>
                    <a:pt x="73" y="125"/>
                  </a:lnTo>
                  <a:cubicBezTo>
                    <a:pt x="71" y="125"/>
                    <a:pt x="75" y="125"/>
                    <a:pt x="76" y="125"/>
                  </a:cubicBezTo>
                  <a:lnTo>
                    <a:pt x="76" y="125"/>
                  </a:lnTo>
                  <a:cubicBezTo>
                    <a:pt x="78" y="125"/>
                    <a:pt x="82" y="127"/>
                    <a:pt x="83" y="128"/>
                  </a:cubicBezTo>
                  <a:lnTo>
                    <a:pt x="83" y="128"/>
                  </a:lnTo>
                  <a:cubicBezTo>
                    <a:pt x="94" y="133"/>
                    <a:pt x="105" y="144"/>
                    <a:pt x="112" y="156"/>
                  </a:cubicBezTo>
                  <a:lnTo>
                    <a:pt x="112" y="156"/>
                  </a:lnTo>
                  <a:cubicBezTo>
                    <a:pt x="126" y="176"/>
                    <a:pt x="134" y="199"/>
                    <a:pt x="142" y="223"/>
                  </a:cubicBezTo>
                  <a:lnTo>
                    <a:pt x="142" y="223"/>
                  </a:lnTo>
                  <a:cubicBezTo>
                    <a:pt x="153" y="264"/>
                    <a:pt x="158" y="305"/>
                    <a:pt x="162" y="348"/>
                  </a:cubicBezTo>
                  <a:lnTo>
                    <a:pt x="162" y="348"/>
                  </a:lnTo>
                  <a:cubicBezTo>
                    <a:pt x="169" y="424"/>
                    <a:pt x="173" y="500"/>
                    <a:pt x="178" y="577"/>
                  </a:cubicBezTo>
                  <a:lnTo>
                    <a:pt x="178" y="577"/>
                  </a:lnTo>
                  <a:cubicBezTo>
                    <a:pt x="181" y="612"/>
                    <a:pt x="184" y="648"/>
                    <a:pt x="186" y="682"/>
                  </a:cubicBezTo>
                  <a:lnTo>
                    <a:pt x="186" y="682"/>
                  </a:lnTo>
                  <a:cubicBezTo>
                    <a:pt x="187" y="704"/>
                    <a:pt x="188" y="726"/>
                    <a:pt x="191" y="747"/>
                  </a:cubicBezTo>
                  <a:lnTo>
                    <a:pt x="191" y="747"/>
                  </a:lnTo>
                  <a:cubicBezTo>
                    <a:pt x="191" y="751"/>
                    <a:pt x="191" y="754"/>
                    <a:pt x="191" y="757"/>
                  </a:cubicBezTo>
                  <a:lnTo>
                    <a:pt x="191" y="757"/>
                  </a:lnTo>
                  <a:cubicBezTo>
                    <a:pt x="192" y="765"/>
                    <a:pt x="204" y="765"/>
                    <a:pt x="204" y="75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2" name="Freeform 31">
              <a:extLst>
                <a:ext uri="{FF2B5EF4-FFF2-40B4-BE49-F238E27FC236}">
                  <a16:creationId xmlns="" xmlns:a16="http://schemas.microsoft.com/office/drawing/2014/main" id="{AED98AE3-83A5-EB4B-989D-EC3E791F76EC}"/>
                </a:ext>
              </a:extLst>
            </p:cNvPr>
            <p:cNvSpPr>
              <a:spLocks noChangeArrowheads="1"/>
            </p:cNvSpPr>
            <p:nvPr/>
          </p:nvSpPr>
          <p:spPr bwMode="auto">
            <a:xfrm>
              <a:off x="4470400" y="3959225"/>
              <a:ext cx="103188" cy="11113"/>
            </a:xfrm>
            <a:custGeom>
              <a:avLst/>
              <a:gdLst>
                <a:gd name="T0" fmla="*/ 285 w 286"/>
                <a:gd name="T1" fmla="*/ 28 h 29"/>
                <a:gd name="T2" fmla="*/ 0 w 286"/>
                <a:gd name="T3" fmla="*/ 28 h 29"/>
                <a:gd name="T4" fmla="*/ 0 w 286"/>
                <a:gd name="T5" fmla="*/ 0 h 29"/>
                <a:gd name="T6" fmla="*/ 285 w 286"/>
                <a:gd name="T7" fmla="*/ 0 h 29"/>
                <a:gd name="T8" fmla="*/ 285 w 286"/>
                <a:gd name="T9" fmla="*/ 28 h 29"/>
              </a:gdLst>
              <a:ahLst/>
              <a:cxnLst>
                <a:cxn ang="0">
                  <a:pos x="T0" y="T1"/>
                </a:cxn>
                <a:cxn ang="0">
                  <a:pos x="T2" y="T3"/>
                </a:cxn>
                <a:cxn ang="0">
                  <a:pos x="T4" y="T5"/>
                </a:cxn>
                <a:cxn ang="0">
                  <a:pos x="T6" y="T7"/>
                </a:cxn>
                <a:cxn ang="0">
                  <a:pos x="T8" y="T9"/>
                </a:cxn>
              </a:cxnLst>
              <a:rect l="0" t="0" r="r" b="b"/>
              <a:pathLst>
                <a:path w="286" h="29">
                  <a:moveTo>
                    <a:pt x="285" y="28"/>
                  </a:moveTo>
                  <a:lnTo>
                    <a:pt x="0" y="28"/>
                  </a:lnTo>
                  <a:lnTo>
                    <a:pt x="0" y="0"/>
                  </a:lnTo>
                  <a:lnTo>
                    <a:pt x="285" y="0"/>
                  </a:lnTo>
                  <a:lnTo>
                    <a:pt x="285" y="28"/>
                  </a:lnTo>
                </a:path>
              </a:pathLst>
            </a:custGeom>
            <a:solidFill>
              <a:schemeClr val="accent4"/>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3" name="Freeform 32">
              <a:extLst>
                <a:ext uri="{FF2B5EF4-FFF2-40B4-BE49-F238E27FC236}">
                  <a16:creationId xmlns="" xmlns:a16="http://schemas.microsoft.com/office/drawing/2014/main" id="{ACC2E99C-50E3-F44A-A380-F30963607814}"/>
                </a:ext>
              </a:extLst>
            </p:cNvPr>
            <p:cNvSpPr>
              <a:spLocks noChangeArrowheads="1"/>
            </p:cNvSpPr>
            <p:nvPr/>
          </p:nvSpPr>
          <p:spPr bwMode="auto">
            <a:xfrm>
              <a:off x="4462463" y="3967163"/>
              <a:ext cx="120650" cy="50800"/>
            </a:xfrm>
            <a:custGeom>
              <a:avLst/>
              <a:gdLst>
                <a:gd name="T0" fmla="*/ 324 w 333"/>
                <a:gd name="T1" fmla="*/ 106 h 142"/>
                <a:gd name="T2" fmla="*/ 324 w 333"/>
                <a:gd name="T3" fmla="*/ 106 h 142"/>
                <a:gd name="T4" fmla="*/ 325 w 333"/>
                <a:gd name="T5" fmla="*/ 85 h 142"/>
                <a:gd name="T6" fmla="*/ 327 w 333"/>
                <a:gd name="T7" fmla="*/ 84 h 142"/>
                <a:gd name="T8" fmla="*/ 327 w 333"/>
                <a:gd name="T9" fmla="*/ 84 h 142"/>
                <a:gd name="T10" fmla="*/ 327 w 333"/>
                <a:gd name="T11" fmla="*/ 63 h 142"/>
                <a:gd name="T12" fmla="*/ 324 w 333"/>
                <a:gd name="T13" fmla="*/ 59 h 142"/>
                <a:gd name="T14" fmla="*/ 324 w 333"/>
                <a:gd name="T15" fmla="*/ 59 h 142"/>
                <a:gd name="T16" fmla="*/ 326 w 333"/>
                <a:gd name="T17" fmla="*/ 37 h 142"/>
                <a:gd name="T18" fmla="*/ 326 w 333"/>
                <a:gd name="T19" fmla="*/ 37 h 142"/>
                <a:gd name="T20" fmla="*/ 327 w 333"/>
                <a:gd name="T21" fmla="*/ 16 h 142"/>
                <a:gd name="T22" fmla="*/ 320 w 333"/>
                <a:gd name="T23" fmla="*/ 6 h 142"/>
                <a:gd name="T24" fmla="*/ 320 w 333"/>
                <a:gd name="T25" fmla="*/ 6 h 142"/>
                <a:gd name="T26" fmla="*/ 307 w 333"/>
                <a:gd name="T27" fmla="*/ 0 h 142"/>
                <a:gd name="T28" fmla="*/ 24 w 333"/>
                <a:gd name="T29" fmla="*/ 0 h 142"/>
                <a:gd name="T30" fmla="*/ 24 w 333"/>
                <a:gd name="T31" fmla="*/ 0 h 142"/>
                <a:gd name="T32" fmla="*/ 12 w 333"/>
                <a:gd name="T33" fmla="*/ 6 h 142"/>
                <a:gd name="T34" fmla="*/ 4 w 333"/>
                <a:gd name="T35" fmla="*/ 16 h 142"/>
                <a:gd name="T36" fmla="*/ 4 w 333"/>
                <a:gd name="T37" fmla="*/ 16 h 142"/>
                <a:gd name="T38" fmla="*/ 6 w 333"/>
                <a:gd name="T39" fmla="*/ 37 h 142"/>
                <a:gd name="T40" fmla="*/ 6 w 333"/>
                <a:gd name="T41" fmla="*/ 37 h 142"/>
                <a:gd name="T42" fmla="*/ 8 w 333"/>
                <a:gd name="T43" fmla="*/ 59 h 142"/>
                <a:gd name="T44" fmla="*/ 4 w 333"/>
                <a:gd name="T45" fmla="*/ 63 h 142"/>
                <a:gd name="T46" fmla="*/ 4 w 333"/>
                <a:gd name="T47" fmla="*/ 63 h 142"/>
                <a:gd name="T48" fmla="*/ 5 w 333"/>
                <a:gd name="T49" fmla="*/ 84 h 142"/>
                <a:gd name="T50" fmla="*/ 7 w 333"/>
                <a:gd name="T51" fmla="*/ 85 h 142"/>
                <a:gd name="T52" fmla="*/ 7 w 333"/>
                <a:gd name="T53" fmla="*/ 85 h 142"/>
                <a:gd name="T54" fmla="*/ 8 w 333"/>
                <a:gd name="T55" fmla="*/ 106 h 142"/>
                <a:gd name="T56" fmla="*/ 5 w 333"/>
                <a:gd name="T57" fmla="*/ 110 h 142"/>
                <a:gd name="T58" fmla="*/ 5 w 333"/>
                <a:gd name="T59" fmla="*/ 110 h 142"/>
                <a:gd name="T60" fmla="*/ 6 w 333"/>
                <a:gd name="T61" fmla="*/ 130 h 142"/>
                <a:gd name="T62" fmla="*/ 7 w 333"/>
                <a:gd name="T63" fmla="*/ 132 h 142"/>
                <a:gd name="T64" fmla="*/ 7 w 333"/>
                <a:gd name="T65" fmla="*/ 132 h 142"/>
                <a:gd name="T66" fmla="*/ 29 w 333"/>
                <a:gd name="T67" fmla="*/ 141 h 142"/>
                <a:gd name="T68" fmla="*/ 302 w 333"/>
                <a:gd name="T69" fmla="*/ 141 h 142"/>
                <a:gd name="T70" fmla="*/ 302 w 333"/>
                <a:gd name="T71" fmla="*/ 141 h 142"/>
                <a:gd name="T72" fmla="*/ 324 w 333"/>
                <a:gd name="T73" fmla="*/ 132 h 142"/>
                <a:gd name="T74" fmla="*/ 326 w 333"/>
                <a:gd name="T75" fmla="*/ 130 h 142"/>
                <a:gd name="T76" fmla="*/ 326 w 333"/>
                <a:gd name="T77" fmla="*/ 130 h 142"/>
                <a:gd name="T78" fmla="*/ 327 w 333"/>
                <a:gd name="T79" fmla="*/ 110 h 142"/>
                <a:gd name="T80" fmla="*/ 324 w 333"/>
                <a:gd name="T81" fmla="*/ 10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3" h="142">
                  <a:moveTo>
                    <a:pt x="324" y="106"/>
                  </a:moveTo>
                  <a:lnTo>
                    <a:pt x="324" y="106"/>
                  </a:lnTo>
                  <a:cubicBezTo>
                    <a:pt x="320" y="100"/>
                    <a:pt x="320" y="91"/>
                    <a:pt x="325" y="85"/>
                  </a:cubicBezTo>
                  <a:lnTo>
                    <a:pt x="327" y="84"/>
                  </a:lnTo>
                  <a:lnTo>
                    <a:pt x="327" y="84"/>
                  </a:lnTo>
                  <a:cubicBezTo>
                    <a:pt x="332" y="78"/>
                    <a:pt x="332" y="69"/>
                    <a:pt x="327" y="63"/>
                  </a:cubicBezTo>
                  <a:lnTo>
                    <a:pt x="324" y="59"/>
                  </a:lnTo>
                  <a:lnTo>
                    <a:pt x="324" y="59"/>
                  </a:lnTo>
                  <a:cubicBezTo>
                    <a:pt x="320" y="52"/>
                    <a:pt x="320" y="43"/>
                    <a:pt x="326" y="37"/>
                  </a:cubicBezTo>
                  <a:lnTo>
                    <a:pt x="326" y="37"/>
                  </a:lnTo>
                  <a:cubicBezTo>
                    <a:pt x="332" y="32"/>
                    <a:pt x="332" y="23"/>
                    <a:pt x="327" y="16"/>
                  </a:cubicBezTo>
                  <a:lnTo>
                    <a:pt x="320" y="6"/>
                  </a:lnTo>
                  <a:lnTo>
                    <a:pt x="320" y="6"/>
                  </a:lnTo>
                  <a:cubicBezTo>
                    <a:pt x="317" y="3"/>
                    <a:pt x="312" y="0"/>
                    <a:pt x="307" y="0"/>
                  </a:cubicBezTo>
                  <a:lnTo>
                    <a:pt x="24" y="0"/>
                  </a:lnTo>
                  <a:lnTo>
                    <a:pt x="24" y="0"/>
                  </a:lnTo>
                  <a:cubicBezTo>
                    <a:pt x="19" y="0"/>
                    <a:pt x="15" y="3"/>
                    <a:pt x="12" y="6"/>
                  </a:cubicBezTo>
                  <a:lnTo>
                    <a:pt x="4" y="16"/>
                  </a:lnTo>
                  <a:lnTo>
                    <a:pt x="4" y="16"/>
                  </a:lnTo>
                  <a:cubicBezTo>
                    <a:pt x="0" y="23"/>
                    <a:pt x="1" y="32"/>
                    <a:pt x="6" y="37"/>
                  </a:cubicBezTo>
                  <a:lnTo>
                    <a:pt x="6" y="37"/>
                  </a:lnTo>
                  <a:cubicBezTo>
                    <a:pt x="12" y="43"/>
                    <a:pt x="12" y="52"/>
                    <a:pt x="8" y="59"/>
                  </a:cubicBezTo>
                  <a:lnTo>
                    <a:pt x="4" y="63"/>
                  </a:lnTo>
                  <a:lnTo>
                    <a:pt x="4" y="63"/>
                  </a:lnTo>
                  <a:cubicBezTo>
                    <a:pt x="0" y="69"/>
                    <a:pt x="1" y="78"/>
                    <a:pt x="5" y="84"/>
                  </a:cubicBezTo>
                  <a:lnTo>
                    <a:pt x="7" y="85"/>
                  </a:lnTo>
                  <a:lnTo>
                    <a:pt x="7" y="85"/>
                  </a:lnTo>
                  <a:cubicBezTo>
                    <a:pt x="12" y="91"/>
                    <a:pt x="12" y="100"/>
                    <a:pt x="8" y="106"/>
                  </a:cubicBezTo>
                  <a:lnTo>
                    <a:pt x="5" y="110"/>
                  </a:lnTo>
                  <a:lnTo>
                    <a:pt x="5" y="110"/>
                  </a:lnTo>
                  <a:cubicBezTo>
                    <a:pt x="1" y="115"/>
                    <a:pt x="1" y="126"/>
                    <a:pt x="6" y="130"/>
                  </a:cubicBezTo>
                  <a:lnTo>
                    <a:pt x="7" y="132"/>
                  </a:lnTo>
                  <a:lnTo>
                    <a:pt x="7" y="132"/>
                  </a:lnTo>
                  <a:cubicBezTo>
                    <a:pt x="14" y="138"/>
                    <a:pt x="21" y="141"/>
                    <a:pt x="29" y="141"/>
                  </a:cubicBezTo>
                  <a:lnTo>
                    <a:pt x="302" y="141"/>
                  </a:lnTo>
                  <a:lnTo>
                    <a:pt x="302" y="141"/>
                  </a:lnTo>
                  <a:cubicBezTo>
                    <a:pt x="311" y="141"/>
                    <a:pt x="319" y="138"/>
                    <a:pt x="324" y="132"/>
                  </a:cubicBezTo>
                  <a:lnTo>
                    <a:pt x="326" y="130"/>
                  </a:lnTo>
                  <a:lnTo>
                    <a:pt x="326" y="130"/>
                  </a:lnTo>
                  <a:cubicBezTo>
                    <a:pt x="332" y="126"/>
                    <a:pt x="332" y="115"/>
                    <a:pt x="327" y="110"/>
                  </a:cubicBezTo>
                  <a:lnTo>
                    <a:pt x="324" y="106"/>
                  </a:lnTo>
                </a:path>
              </a:pathLst>
            </a:custGeom>
            <a:solidFill>
              <a:schemeClr val="accent4"/>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4" name="Freeform 33">
              <a:extLst>
                <a:ext uri="{FF2B5EF4-FFF2-40B4-BE49-F238E27FC236}">
                  <a16:creationId xmlns="" xmlns:a16="http://schemas.microsoft.com/office/drawing/2014/main" id="{4824E5EB-4C03-7C49-B50F-7086B86D2C96}"/>
                </a:ext>
              </a:extLst>
            </p:cNvPr>
            <p:cNvSpPr>
              <a:spLocks noChangeArrowheads="1"/>
            </p:cNvSpPr>
            <p:nvPr/>
          </p:nvSpPr>
          <p:spPr bwMode="auto">
            <a:xfrm>
              <a:off x="5851525" y="6240463"/>
              <a:ext cx="115888" cy="134937"/>
            </a:xfrm>
            <a:custGeom>
              <a:avLst/>
              <a:gdLst>
                <a:gd name="T0" fmla="*/ 307 w 320"/>
                <a:gd name="T1" fmla="*/ 90 h 373"/>
                <a:gd name="T2" fmla="*/ 307 w 320"/>
                <a:gd name="T3" fmla="*/ 90 h 373"/>
                <a:gd name="T4" fmla="*/ 312 w 320"/>
                <a:gd name="T5" fmla="*/ 97 h 373"/>
                <a:gd name="T6" fmla="*/ 312 w 320"/>
                <a:gd name="T7" fmla="*/ 97 h 373"/>
                <a:gd name="T8" fmla="*/ 284 w 320"/>
                <a:gd name="T9" fmla="*/ 359 h 373"/>
                <a:gd name="T10" fmla="*/ 284 w 320"/>
                <a:gd name="T11" fmla="*/ 359 h 373"/>
                <a:gd name="T12" fmla="*/ 99 w 320"/>
                <a:gd name="T13" fmla="*/ 372 h 373"/>
                <a:gd name="T14" fmla="*/ 99 w 320"/>
                <a:gd name="T15" fmla="*/ 372 h 373"/>
                <a:gd name="T16" fmla="*/ 107 w 320"/>
                <a:gd name="T17" fmla="*/ 0 h 373"/>
                <a:gd name="T18" fmla="*/ 307 w 320"/>
                <a:gd name="T19" fmla="*/ 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373">
                  <a:moveTo>
                    <a:pt x="307" y="90"/>
                  </a:moveTo>
                  <a:lnTo>
                    <a:pt x="307" y="90"/>
                  </a:lnTo>
                  <a:cubicBezTo>
                    <a:pt x="317" y="93"/>
                    <a:pt x="319" y="91"/>
                    <a:pt x="312" y="97"/>
                  </a:cubicBezTo>
                  <a:lnTo>
                    <a:pt x="312" y="97"/>
                  </a:lnTo>
                  <a:cubicBezTo>
                    <a:pt x="280" y="127"/>
                    <a:pt x="217" y="225"/>
                    <a:pt x="284" y="359"/>
                  </a:cubicBezTo>
                  <a:lnTo>
                    <a:pt x="284" y="359"/>
                  </a:lnTo>
                  <a:cubicBezTo>
                    <a:pt x="215" y="359"/>
                    <a:pt x="165" y="372"/>
                    <a:pt x="99" y="372"/>
                  </a:cubicBezTo>
                  <a:lnTo>
                    <a:pt x="99" y="372"/>
                  </a:lnTo>
                  <a:cubicBezTo>
                    <a:pt x="50" y="332"/>
                    <a:pt x="0" y="153"/>
                    <a:pt x="107" y="0"/>
                  </a:cubicBezTo>
                  <a:lnTo>
                    <a:pt x="307" y="90"/>
                  </a:lnTo>
                </a:path>
              </a:pathLst>
            </a:custGeom>
            <a:solidFill>
              <a:schemeClr val="accent3">
                <a:lumMod val="40000"/>
                <a:lumOff val="6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5" name="Freeform 34">
              <a:extLst>
                <a:ext uri="{FF2B5EF4-FFF2-40B4-BE49-F238E27FC236}">
                  <a16:creationId xmlns="" xmlns:a16="http://schemas.microsoft.com/office/drawing/2014/main" id="{536A3977-94BB-8540-8FA6-1B26DDADB209}"/>
                </a:ext>
              </a:extLst>
            </p:cNvPr>
            <p:cNvSpPr>
              <a:spLocks noChangeArrowheads="1"/>
            </p:cNvSpPr>
            <p:nvPr/>
          </p:nvSpPr>
          <p:spPr bwMode="auto">
            <a:xfrm>
              <a:off x="5233988" y="6384925"/>
              <a:ext cx="692150" cy="163513"/>
            </a:xfrm>
            <a:custGeom>
              <a:avLst/>
              <a:gdLst>
                <a:gd name="T0" fmla="*/ 1910 w 1922"/>
                <a:gd name="T1" fmla="*/ 28 h 454"/>
                <a:gd name="T2" fmla="*/ 1910 w 1922"/>
                <a:gd name="T3" fmla="*/ 28 h 454"/>
                <a:gd name="T4" fmla="*/ 1917 w 1922"/>
                <a:gd name="T5" fmla="*/ 43 h 454"/>
                <a:gd name="T6" fmla="*/ 1917 w 1922"/>
                <a:gd name="T7" fmla="*/ 43 h 454"/>
                <a:gd name="T8" fmla="*/ 1905 w 1922"/>
                <a:gd name="T9" fmla="*/ 430 h 454"/>
                <a:gd name="T10" fmla="*/ 1905 w 1922"/>
                <a:gd name="T11" fmla="*/ 430 h 454"/>
                <a:gd name="T12" fmla="*/ 1888 w 1922"/>
                <a:gd name="T13" fmla="*/ 453 h 454"/>
                <a:gd name="T14" fmla="*/ 109 w 1922"/>
                <a:gd name="T15" fmla="*/ 421 h 454"/>
                <a:gd name="T16" fmla="*/ 109 w 1922"/>
                <a:gd name="T17" fmla="*/ 421 h 454"/>
                <a:gd name="T18" fmla="*/ 1 w 1922"/>
                <a:gd name="T19" fmla="*/ 204 h 454"/>
                <a:gd name="T20" fmla="*/ 1 w 1922"/>
                <a:gd name="T21" fmla="*/ 204 h 454"/>
                <a:gd name="T22" fmla="*/ 111 w 1922"/>
                <a:gd name="T23" fmla="*/ 0 h 454"/>
                <a:gd name="T24" fmla="*/ 1910 w 1922"/>
                <a:gd name="T25" fmla="*/ 28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2" h="454">
                  <a:moveTo>
                    <a:pt x="1910" y="28"/>
                  </a:moveTo>
                  <a:lnTo>
                    <a:pt x="1910" y="28"/>
                  </a:lnTo>
                  <a:cubicBezTo>
                    <a:pt x="1918" y="29"/>
                    <a:pt x="1921" y="37"/>
                    <a:pt x="1917" y="43"/>
                  </a:cubicBezTo>
                  <a:lnTo>
                    <a:pt x="1917" y="43"/>
                  </a:lnTo>
                  <a:cubicBezTo>
                    <a:pt x="1836" y="150"/>
                    <a:pt x="1822" y="322"/>
                    <a:pt x="1905" y="430"/>
                  </a:cubicBezTo>
                  <a:lnTo>
                    <a:pt x="1905" y="430"/>
                  </a:lnTo>
                  <a:cubicBezTo>
                    <a:pt x="1913" y="440"/>
                    <a:pt x="1901" y="453"/>
                    <a:pt x="1888" y="453"/>
                  </a:cubicBezTo>
                  <a:lnTo>
                    <a:pt x="109" y="421"/>
                  </a:lnTo>
                  <a:lnTo>
                    <a:pt x="109" y="421"/>
                  </a:lnTo>
                  <a:cubicBezTo>
                    <a:pt x="42" y="371"/>
                    <a:pt x="0" y="288"/>
                    <a:pt x="1" y="204"/>
                  </a:cubicBezTo>
                  <a:lnTo>
                    <a:pt x="1" y="204"/>
                  </a:lnTo>
                  <a:cubicBezTo>
                    <a:pt x="1" y="119"/>
                    <a:pt x="43" y="49"/>
                    <a:pt x="111" y="0"/>
                  </a:cubicBezTo>
                  <a:lnTo>
                    <a:pt x="1910" y="28"/>
                  </a:lnTo>
                </a:path>
              </a:pathLst>
            </a:custGeom>
            <a:solidFill>
              <a:schemeClr val="accent3">
                <a:lumMod val="40000"/>
                <a:lumOff val="6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6" name="Freeform 35">
              <a:extLst>
                <a:ext uri="{FF2B5EF4-FFF2-40B4-BE49-F238E27FC236}">
                  <a16:creationId xmlns="" xmlns:a16="http://schemas.microsoft.com/office/drawing/2014/main" id="{BD348EA4-CE39-A445-BA01-CF52AE7C2EB3}"/>
                </a:ext>
              </a:extLst>
            </p:cNvPr>
            <p:cNvSpPr>
              <a:spLocks noChangeArrowheads="1"/>
            </p:cNvSpPr>
            <p:nvPr/>
          </p:nvSpPr>
          <p:spPr bwMode="auto">
            <a:xfrm>
              <a:off x="5227638" y="6376988"/>
              <a:ext cx="701675" cy="177800"/>
            </a:xfrm>
            <a:custGeom>
              <a:avLst/>
              <a:gdLst>
                <a:gd name="T0" fmla="*/ 1931 w 1950"/>
                <a:gd name="T1" fmla="*/ 28 h 494"/>
                <a:gd name="T2" fmla="*/ 124 w 1950"/>
                <a:gd name="T3" fmla="*/ 0 h 494"/>
                <a:gd name="T4" fmla="*/ 119 w 1950"/>
                <a:gd name="T5" fmla="*/ 3 h 494"/>
                <a:gd name="T6" fmla="*/ 119 w 1950"/>
                <a:gd name="T7" fmla="*/ 3 h 494"/>
                <a:gd name="T8" fmla="*/ 0 w 1950"/>
                <a:gd name="T9" fmla="*/ 224 h 494"/>
                <a:gd name="T10" fmla="*/ 0 w 1950"/>
                <a:gd name="T11" fmla="*/ 224 h 494"/>
                <a:gd name="T12" fmla="*/ 117 w 1950"/>
                <a:gd name="T13" fmla="*/ 457 h 494"/>
                <a:gd name="T14" fmla="*/ 123 w 1950"/>
                <a:gd name="T15" fmla="*/ 461 h 494"/>
                <a:gd name="T16" fmla="*/ 1908 w 1950"/>
                <a:gd name="T17" fmla="*/ 493 h 494"/>
                <a:gd name="T18" fmla="*/ 1909 w 1950"/>
                <a:gd name="T19" fmla="*/ 493 h 494"/>
                <a:gd name="T20" fmla="*/ 1909 w 1950"/>
                <a:gd name="T21" fmla="*/ 493 h 494"/>
                <a:gd name="T22" fmla="*/ 1944 w 1950"/>
                <a:gd name="T23" fmla="*/ 472 h 494"/>
                <a:gd name="T24" fmla="*/ 1944 w 1950"/>
                <a:gd name="T25" fmla="*/ 472 h 494"/>
                <a:gd name="T26" fmla="*/ 1946 w 1950"/>
                <a:gd name="T27" fmla="*/ 448 h 494"/>
                <a:gd name="T28" fmla="*/ 1946 w 1950"/>
                <a:gd name="T29" fmla="*/ 448 h 494"/>
                <a:gd name="T30" fmla="*/ 1901 w 1950"/>
                <a:gd name="T31" fmla="*/ 452 h 494"/>
                <a:gd name="T32" fmla="*/ 137 w 1950"/>
                <a:gd name="T33" fmla="*/ 421 h 494"/>
                <a:gd name="T34" fmla="*/ 137 w 1950"/>
                <a:gd name="T35" fmla="*/ 421 h 494"/>
                <a:gd name="T36" fmla="*/ 40 w 1950"/>
                <a:gd name="T37" fmla="*/ 224 h 494"/>
                <a:gd name="T38" fmla="*/ 40 w 1950"/>
                <a:gd name="T39" fmla="*/ 224 h 494"/>
                <a:gd name="T40" fmla="*/ 137 w 1950"/>
                <a:gd name="T41" fmla="*/ 40 h 494"/>
                <a:gd name="T42" fmla="*/ 1839 w 1950"/>
                <a:gd name="T43" fmla="*/ 67 h 494"/>
                <a:gd name="T44" fmla="*/ 1839 w 1950"/>
                <a:gd name="T45" fmla="*/ 67 h 494"/>
                <a:gd name="T46" fmla="*/ 1940 w 1950"/>
                <a:gd name="T47" fmla="*/ 56 h 494"/>
                <a:gd name="T48" fmla="*/ 1931 w 1950"/>
                <a:gd name="T49" fmla="*/ 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0" h="494">
                  <a:moveTo>
                    <a:pt x="1931" y="28"/>
                  </a:moveTo>
                  <a:lnTo>
                    <a:pt x="124" y="0"/>
                  </a:lnTo>
                  <a:lnTo>
                    <a:pt x="119" y="3"/>
                  </a:lnTo>
                  <a:lnTo>
                    <a:pt x="119" y="3"/>
                  </a:lnTo>
                  <a:cubicBezTo>
                    <a:pt x="43" y="60"/>
                    <a:pt x="1" y="137"/>
                    <a:pt x="0" y="224"/>
                  </a:cubicBezTo>
                  <a:lnTo>
                    <a:pt x="0" y="224"/>
                  </a:lnTo>
                  <a:cubicBezTo>
                    <a:pt x="0" y="314"/>
                    <a:pt x="45" y="403"/>
                    <a:pt x="117" y="457"/>
                  </a:cubicBezTo>
                  <a:lnTo>
                    <a:pt x="123" y="461"/>
                  </a:lnTo>
                  <a:lnTo>
                    <a:pt x="1908" y="493"/>
                  </a:lnTo>
                  <a:lnTo>
                    <a:pt x="1909" y="493"/>
                  </a:lnTo>
                  <a:lnTo>
                    <a:pt x="1909" y="493"/>
                  </a:lnTo>
                  <a:cubicBezTo>
                    <a:pt x="1923" y="493"/>
                    <a:pt x="1937" y="484"/>
                    <a:pt x="1944" y="472"/>
                  </a:cubicBezTo>
                  <a:lnTo>
                    <a:pt x="1944" y="472"/>
                  </a:lnTo>
                  <a:cubicBezTo>
                    <a:pt x="1948" y="463"/>
                    <a:pt x="1949" y="455"/>
                    <a:pt x="1946" y="448"/>
                  </a:cubicBezTo>
                  <a:lnTo>
                    <a:pt x="1946" y="448"/>
                  </a:lnTo>
                  <a:cubicBezTo>
                    <a:pt x="1931" y="451"/>
                    <a:pt x="1916" y="456"/>
                    <a:pt x="1901" y="452"/>
                  </a:cubicBezTo>
                  <a:lnTo>
                    <a:pt x="137" y="421"/>
                  </a:lnTo>
                  <a:lnTo>
                    <a:pt x="137" y="421"/>
                  </a:lnTo>
                  <a:cubicBezTo>
                    <a:pt x="77" y="374"/>
                    <a:pt x="40" y="300"/>
                    <a:pt x="40" y="224"/>
                  </a:cubicBezTo>
                  <a:lnTo>
                    <a:pt x="40" y="224"/>
                  </a:lnTo>
                  <a:cubicBezTo>
                    <a:pt x="41" y="152"/>
                    <a:pt x="75" y="88"/>
                    <a:pt x="137" y="40"/>
                  </a:cubicBezTo>
                  <a:lnTo>
                    <a:pt x="1839" y="67"/>
                  </a:lnTo>
                  <a:lnTo>
                    <a:pt x="1839" y="67"/>
                  </a:lnTo>
                  <a:cubicBezTo>
                    <a:pt x="1916" y="60"/>
                    <a:pt x="1903" y="60"/>
                    <a:pt x="1940" y="56"/>
                  </a:cubicBezTo>
                  <a:lnTo>
                    <a:pt x="1931" y="28"/>
                  </a:lnTo>
                </a:path>
              </a:pathLst>
            </a:custGeom>
            <a:solidFill>
              <a:srgbClr val="174FEB"/>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7" name="Freeform 36">
              <a:extLst>
                <a:ext uri="{FF2B5EF4-FFF2-40B4-BE49-F238E27FC236}">
                  <a16:creationId xmlns="" xmlns:a16="http://schemas.microsoft.com/office/drawing/2014/main" id="{AD533013-4B34-AC49-963B-3C10135C3825}"/>
                </a:ext>
              </a:extLst>
            </p:cNvPr>
            <p:cNvSpPr>
              <a:spLocks noChangeArrowheads="1"/>
            </p:cNvSpPr>
            <p:nvPr/>
          </p:nvSpPr>
          <p:spPr bwMode="auto">
            <a:xfrm>
              <a:off x="5211763" y="6232525"/>
              <a:ext cx="679450" cy="147638"/>
            </a:xfrm>
            <a:custGeom>
              <a:avLst/>
              <a:gdLst>
                <a:gd name="T0" fmla="*/ 1877 w 1886"/>
                <a:gd name="T1" fmla="*/ 394 h 409"/>
                <a:gd name="T2" fmla="*/ 1877 w 1886"/>
                <a:gd name="T3" fmla="*/ 394 h 409"/>
                <a:gd name="T4" fmla="*/ 1885 w 1886"/>
                <a:gd name="T5" fmla="*/ 408 h 409"/>
                <a:gd name="T6" fmla="*/ 127 w 1886"/>
                <a:gd name="T7" fmla="*/ 394 h 409"/>
                <a:gd name="T8" fmla="*/ 127 w 1886"/>
                <a:gd name="T9" fmla="*/ 394 h 409"/>
                <a:gd name="T10" fmla="*/ 135 w 1886"/>
                <a:gd name="T11" fmla="*/ 0 h 409"/>
                <a:gd name="T12" fmla="*/ 135 w 1886"/>
                <a:gd name="T13" fmla="*/ 0 h 409"/>
                <a:gd name="T14" fmla="*/ 361 w 1886"/>
                <a:gd name="T15" fmla="*/ 2 h 409"/>
                <a:gd name="T16" fmla="*/ 967 w 1886"/>
                <a:gd name="T17" fmla="*/ 20 h 409"/>
                <a:gd name="T18" fmla="*/ 967 w 1886"/>
                <a:gd name="T19" fmla="*/ 20 h 409"/>
                <a:gd name="T20" fmla="*/ 978 w 1886"/>
                <a:gd name="T21" fmla="*/ 20 h 409"/>
                <a:gd name="T22" fmla="*/ 978 w 1886"/>
                <a:gd name="T23" fmla="*/ 20 h 409"/>
                <a:gd name="T24" fmla="*/ 1881 w 1886"/>
                <a:gd name="T25" fmla="*/ 48 h 409"/>
                <a:gd name="T26" fmla="*/ 1885 w 1886"/>
                <a:gd name="T27" fmla="*/ 49 h 409"/>
                <a:gd name="T28" fmla="*/ 1885 w 1886"/>
                <a:gd name="T29" fmla="*/ 49 h 409"/>
                <a:gd name="T30" fmla="*/ 1877 w 1886"/>
                <a:gd name="T31" fmla="*/ 394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6" h="409">
                  <a:moveTo>
                    <a:pt x="1877" y="394"/>
                  </a:moveTo>
                  <a:lnTo>
                    <a:pt x="1877" y="394"/>
                  </a:lnTo>
                  <a:cubicBezTo>
                    <a:pt x="1882" y="403"/>
                    <a:pt x="1885" y="408"/>
                    <a:pt x="1885" y="408"/>
                  </a:cubicBezTo>
                  <a:lnTo>
                    <a:pt x="127" y="394"/>
                  </a:lnTo>
                  <a:lnTo>
                    <a:pt x="127" y="394"/>
                  </a:lnTo>
                  <a:cubicBezTo>
                    <a:pt x="0" y="318"/>
                    <a:pt x="50" y="30"/>
                    <a:pt x="135" y="0"/>
                  </a:cubicBezTo>
                  <a:lnTo>
                    <a:pt x="135" y="0"/>
                  </a:lnTo>
                  <a:cubicBezTo>
                    <a:pt x="211" y="0"/>
                    <a:pt x="285" y="0"/>
                    <a:pt x="361" y="2"/>
                  </a:cubicBezTo>
                  <a:lnTo>
                    <a:pt x="967" y="20"/>
                  </a:lnTo>
                  <a:lnTo>
                    <a:pt x="967" y="20"/>
                  </a:lnTo>
                  <a:cubicBezTo>
                    <a:pt x="971" y="20"/>
                    <a:pt x="974" y="20"/>
                    <a:pt x="978" y="20"/>
                  </a:cubicBezTo>
                  <a:lnTo>
                    <a:pt x="978" y="20"/>
                  </a:lnTo>
                  <a:cubicBezTo>
                    <a:pt x="1235" y="29"/>
                    <a:pt x="1525" y="39"/>
                    <a:pt x="1881" y="48"/>
                  </a:cubicBezTo>
                  <a:lnTo>
                    <a:pt x="1885" y="49"/>
                  </a:lnTo>
                  <a:lnTo>
                    <a:pt x="1885" y="49"/>
                  </a:lnTo>
                  <a:cubicBezTo>
                    <a:pt x="1778" y="203"/>
                    <a:pt x="1850" y="350"/>
                    <a:pt x="1877" y="394"/>
                  </a:cubicBezTo>
                </a:path>
              </a:pathLst>
            </a:custGeom>
            <a:solidFill>
              <a:schemeClr val="accent1">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8" name="Freeform 37">
              <a:extLst>
                <a:ext uri="{FF2B5EF4-FFF2-40B4-BE49-F238E27FC236}">
                  <a16:creationId xmlns="" xmlns:a16="http://schemas.microsoft.com/office/drawing/2014/main" id="{FA040D70-9F63-6649-8E23-9888AC9CBD29}"/>
                </a:ext>
              </a:extLst>
            </p:cNvPr>
            <p:cNvSpPr>
              <a:spLocks noChangeArrowheads="1"/>
            </p:cNvSpPr>
            <p:nvPr/>
          </p:nvSpPr>
          <p:spPr bwMode="auto">
            <a:xfrm>
              <a:off x="5219700" y="6224588"/>
              <a:ext cx="742950" cy="166687"/>
            </a:xfrm>
            <a:custGeom>
              <a:avLst/>
              <a:gdLst>
                <a:gd name="T0" fmla="*/ 112 w 2065"/>
                <a:gd name="T1" fmla="*/ 395 h 463"/>
                <a:gd name="T2" fmla="*/ 112 w 2065"/>
                <a:gd name="T3" fmla="*/ 395 h 463"/>
                <a:gd name="T4" fmla="*/ 52 w 2065"/>
                <a:gd name="T5" fmla="*/ 196 h 463"/>
                <a:gd name="T6" fmla="*/ 52 w 2065"/>
                <a:gd name="T7" fmla="*/ 196 h 463"/>
                <a:gd name="T8" fmla="*/ 118 w 2065"/>
                <a:gd name="T9" fmla="*/ 41 h 463"/>
                <a:gd name="T10" fmla="*/ 118 w 2065"/>
                <a:gd name="T11" fmla="*/ 41 h 463"/>
                <a:gd name="T12" fmla="*/ 339 w 2065"/>
                <a:gd name="T13" fmla="*/ 43 h 463"/>
                <a:gd name="T14" fmla="*/ 945 w 2065"/>
                <a:gd name="T15" fmla="*/ 60 h 463"/>
                <a:gd name="T16" fmla="*/ 977 w 2065"/>
                <a:gd name="T17" fmla="*/ 62 h 463"/>
                <a:gd name="T18" fmla="*/ 977 w 2065"/>
                <a:gd name="T19" fmla="*/ 62 h 463"/>
                <a:gd name="T20" fmla="*/ 1881 w 2065"/>
                <a:gd name="T21" fmla="*/ 80 h 463"/>
                <a:gd name="T22" fmla="*/ 2064 w 2065"/>
                <a:gd name="T23" fmla="*/ 132 h 463"/>
                <a:gd name="T24" fmla="*/ 1864 w 2065"/>
                <a:gd name="T25" fmla="*/ 35 h 463"/>
                <a:gd name="T26" fmla="*/ 1864 w 2065"/>
                <a:gd name="T27" fmla="*/ 35 h 463"/>
                <a:gd name="T28" fmla="*/ 978 w 2065"/>
                <a:gd name="T29" fmla="*/ 21 h 463"/>
                <a:gd name="T30" fmla="*/ 340 w 2065"/>
                <a:gd name="T31" fmla="*/ 3 h 463"/>
                <a:gd name="T32" fmla="*/ 340 w 2065"/>
                <a:gd name="T33" fmla="*/ 3 h 463"/>
                <a:gd name="T34" fmla="*/ 114 w 2065"/>
                <a:gd name="T35" fmla="*/ 0 h 463"/>
                <a:gd name="T36" fmla="*/ 111 w 2065"/>
                <a:gd name="T37" fmla="*/ 0 h 463"/>
                <a:gd name="T38" fmla="*/ 108 w 2065"/>
                <a:gd name="T39" fmla="*/ 2 h 463"/>
                <a:gd name="T40" fmla="*/ 108 w 2065"/>
                <a:gd name="T41" fmla="*/ 2 h 463"/>
                <a:gd name="T42" fmla="*/ 12 w 2065"/>
                <a:gd name="T43" fmla="*/ 191 h 463"/>
                <a:gd name="T44" fmla="*/ 12 w 2065"/>
                <a:gd name="T45" fmla="*/ 191 h 463"/>
                <a:gd name="T46" fmla="*/ 96 w 2065"/>
                <a:gd name="T47" fmla="*/ 432 h 463"/>
                <a:gd name="T48" fmla="*/ 100 w 2065"/>
                <a:gd name="T49" fmla="*/ 435 h 463"/>
                <a:gd name="T50" fmla="*/ 1864 w 2065"/>
                <a:gd name="T51" fmla="*/ 462 h 463"/>
                <a:gd name="T52" fmla="*/ 2041 w 2065"/>
                <a:gd name="T53" fmla="*/ 401 h 463"/>
                <a:gd name="T54" fmla="*/ 1881 w 2065"/>
                <a:gd name="T55" fmla="*/ 404 h 463"/>
                <a:gd name="T56" fmla="*/ 1881 w 2065"/>
                <a:gd name="T57" fmla="*/ 404 h 463"/>
                <a:gd name="T58" fmla="*/ 112 w 2065"/>
                <a:gd name="T59" fmla="*/ 395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65" h="463">
                  <a:moveTo>
                    <a:pt x="112" y="395"/>
                  </a:moveTo>
                  <a:lnTo>
                    <a:pt x="112" y="395"/>
                  </a:lnTo>
                  <a:cubicBezTo>
                    <a:pt x="56" y="358"/>
                    <a:pt x="44" y="268"/>
                    <a:pt x="52" y="196"/>
                  </a:cubicBezTo>
                  <a:lnTo>
                    <a:pt x="52" y="196"/>
                  </a:lnTo>
                  <a:cubicBezTo>
                    <a:pt x="60" y="114"/>
                    <a:pt x="92" y="53"/>
                    <a:pt x="118" y="41"/>
                  </a:cubicBezTo>
                  <a:lnTo>
                    <a:pt x="118" y="41"/>
                  </a:lnTo>
                  <a:cubicBezTo>
                    <a:pt x="190" y="41"/>
                    <a:pt x="262" y="41"/>
                    <a:pt x="339" y="43"/>
                  </a:cubicBezTo>
                  <a:lnTo>
                    <a:pt x="945" y="60"/>
                  </a:lnTo>
                  <a:lnTo>
                    <a:pt x="977" y="62"/>
                  </a:lnTo>
                  <a:lnTo>
                    <a:pt x="977" y="62"/>
                  </a:lnTo>
                  <a:cubicBezTo>
                    <a:pt x="1186" y="69"/>
                    <a:pt x="1817" y="71"/>
                    <a:pt x="1881" y="80"/>
                  </a:cubicBezTo>
                  <a:lnTo>
                    <a:pt x="2064" y="132"/>
                  </a:lnTo>
                  <a:lnTo>
                    <a:pt x="1864" y="35"/>
                  </a:lnTo>
                  <a:lnTo>
                    <a:pt x="1864" y="35"/>
                  </a:lnTo>
                  <a:cubicBezTo>
                    <a:pt x="1864" y="35"/>
                    <a:pt x="1230" y="30"/>
                    <a:pt x="978" y="21"/>
                  </a:cubicBezTo>
                  <a:lnTo>
                    <a:pt x="340" y="3"/>
                  </a:lnTo>
                  <a:lnTo>
                    <a:pt x="340" y="3"/>
                  </a:lnTo>
                  <a:cubicBezTo>
                    <a:pt x="261" y="1"/>
                    <a:pt x="187" y="0"/>
                    <a:pt x="114" y="0"/>
                  </a:cubicBezTo>
                  <a:lnTo>
                    <a:pt x="111" y="0"/>
                  </a:lnTo>
                  <a:lnTo>
                    <a:pt x="108" y="2"/>
                  </a:lnTo>
                  <a:lnTo>
                    <a:pt x="108" y="2"/>
                  </a:lnTo>
                  <a:cubicBezTo>
                    <a:pt x="53" y="21"/>
                    <a:pt x="20" y="111"/>
                    <a:pt x="12" y="191"/>
                  </a:cubicBezTo>
                  <a:lnTo>
                    <a:pt x="12" y="191"/>
                  </a:lnTo>
                  <a:cubicBezTo>
                    <a:pt x="0" y="304"/>
                    <a:pt x="31" y="394"/>
                    <a:pt x="96" y="432"/>
                  </a:cubicBezTo>
                  <a:lnTo>
                    <a:pt x="100" y="435"/>
                  </a:lnTo>
                  <a:lnTo>
                    <a:pt x="1864" y="462"/>
                  </a:lnTo>
                  <a:lnTo>
                    <a:pt x="2041" y="401"/>
                  </a:lnTo>
                  <a:lnTo>
                    <a:pt x="1881" y="404"/>
                  </a:lnTo>
                  <a:lnTo>
                    <a:pt x="1881" y="404"/>
                  </a:lnTo>
                  <a:cubicBezTo>
                    <a:pt x="1873" y="404"/>
                    <a:pt x="112" y="395"/>
                    <a:pt x="112" y="395"/>
                  </a:cubicBezTo>
                </a:path>
              </a:pathLst>
            </a:custGeom>
            <a:solidFill>
              <a:srgbClr val="174FEB"/>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9" name="Freeform 38">
              <a:extLst>
                <a:ext uri="{FF2B5EF4-FFF2-40B4-BE49-F238E27FC236}">
                  <a16:creationId xmlns="" xmlns:a16="http://schemas.microsoft.com/office/drawing/2014/main" id="{1EB60BF1-BBC7-EE4C-A08A-905D63961C1E}"/>
                </a:ext>
              </a:extLst>
            </p:cNvPr>
            <p:cNvSpPr>
              <a:spLocks noChangeArrowheads="1"/>
            </p:cNvSpPr>
            <p:nvPr/>
          </p:nvSpPr>
          <p:spPr bwMode="auto">
            <a:xfrm>
              <a:off x="5295900" y="6116638"/>
              <a:ext cx="512763" cy="120650"/>
            </a:xfrm>
            <a:custGeom>
              <a:avLst/>
              <a:gdLst>
                <a:gd name="T0" fmla="*/ 1392 w 1426"/>
                <a:gd name="T1" fmla="*/ 134 h 334"/>
                <a:gd name="T2" fmla="*/ 1392 w 1426"/>
                <a:gd name="T3" fmla="*/ 134 h 334"/>
                <a:gd name="T4" fmla="*/ 1425 w 1426"/>
                <a:gd name="T5" fmla="*/ 27 h 334"/>
                <a:gd name="T6" fmla="*/ 54 w 1426"/>
                <a:gd name="T7" fmla="*/ 0 h 334"/>
                <a:gd name="T8" fmla="*/ 54 w 1426"/>
                <a:gd name="T9" fmla="*/ 0 h 334"/>
                <a:gd name="T10" fmla="*/ 0 w 1426"/>
                <a:gd name="T11" fmla="*/ 54 h 334"/>
                <a:gd name="T12" fmla="*/ 0 w 1426"/>
                <a:gd name="T13" fmla="*/ 239 h 334"/>
                <a:gd name="T14" fmla="*/ 0 w 1426"/>
                <a:gd name="T15" fmla="*/ 239 h 334"/>
                <a:gd name="T16" fmla="*/ 54 w 1426"/>
                <a:gd name="T17" fmla="*/ 293 h 334"/>
                <a:gd name="T18" fmla="*/ 121 w 1426"/>
                <a:gd name="T19" fmla="*/ 294 h 334"/>
                <a:gd name="T20" fmla="*/ 121 w 1426"/>
                <a:gd name="T21" fmla="*/ 294 h 334"/>
                <a:gd name="T22" fmla="*/ 726 w 1426"/>
                <a:gd name="T23" fmla="*/ 312 h 334"/>
                <a:gd name="T24" fmla="*/ 726 w 1426"/>
                <a:gd name="T25" fmla="*/ 312 h 334"/>
                <a:gd name="T26" fmla="*/ 737 w 1426"/>
                <a:gd name="T27" fmla="*/ 313 h 334"/>
                <a:gd name="T28" fmla="*/ 1425 w 1426"/>
                <a:gd name="T29" fmla="*/ 333 h 334"/>
                <a:gd name="T30" fmla="*/ 1425 w 1426"/>
                <a:gd name="T31" fmla="*/ 323 h 334"/>
                <a:gd name="T32" fmla="*/ 1425 w 1426"/>
                <a:gd name="T33" fmla="*/ 323 h 334"/>
                <a:gd name="T34" fmla="*/ 1392 w 1426"/>
                <a:gd name="T35" fmla="*/ 1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6" h="334">
                  <a:moveTo>
                    <a:pt x="1392" y="134"/>
                  </a:moveTo>
                  <a:lnTo>
                    <a:pt x="1392" y="134"/>
                  </a:lnTo>
                  <a:cubicBezTo>
                    <a:pt x="1396" y="99"/>
                    <a:pt x="1407" y="60"/>
                    <a:pt x="1425" y="27"/>
                  </a:cubicBezTo>
                  <a:lnTo>
                    <a:pt x="54" y="0"/>
                  </a:lnTo>
                  <a:lnTo>
                    <a:pt x="54" y="0"/>
                  </a:lnTo>
                  <a:cubicBezTo>
                    <a:pt x="24" y="0"/>
                    <a:pt x="0" y="25"/>
                    <a:pt x="0" y="54"/>
                  </a:cubicBezTo>
                  <a:lnTo>
                    <a:pt x="0" y="239"/>
                  </a:lnTo>
                  <a:lnTo>
                    <a:pt x="0" y="239"/>
                  </a:lnTo>
                  <a:cubicBezTo>
                    <a:pt x="0" y="269"/>
                    <a:pt x="24" y="293"/>
                    <a:pt x="54" y="293"/>
                  </a:cubicBezTo>
                  <a:lnTo>
                    <a:pt x="121" y="294"/>
                  </a:lnTo>
                  <a:lnTo>
                    <a:pt x="121" y="294"/>
                  </a:lnTo>
                  <a:cubicBezTo>
                    <a:pt x="312" y="298"/>
                    <a:pt x="507" y="305"/>
                    <a:pt x="726" y="312"/>
                  </a:cubicBezTo>
                  <a:lnTo>
                    <a:pt x="726" y="312"/>
                  </a:lnTo>
                  <a:cubicBezTo>
                    <a:pt x="730" y="313"/>
                    <a:pt x="734" y="313"/>
                    <a:pt x="737" y="313"/>
                  </a:cubicBezTo>
                  <a:lnTo>
                    <a:pt x="1425" y="333"/>
                  </a:lnTo>
                  <a:lnTo>
                    <a:pt x="1425" y="323"/>
                  </a:lnTo>
                  <a:lnTo>
                    <a:pt x="1425" y="323"/>
                  </a:lnTo>
                  <a:cubicBezTo>
                    <a:pt x="1392" y="268"/>
                    <a:pt x="1383" y="200"/>
                    <a:pt x="1392" y="134"/>
                  </a:cubicBezTo>
                </a:path>
              </a:pathLst>
            </a:custGeom>
            <a:solidFill>
              <a:schemeClr val="accent1">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0" name="Freeform 39">
              <a:extLst>
                <a:ext uri="{FF2B5EF4-FFF2-40B4-BE49-F238E27FC236}">
                  <a16:creationId xmlns="" xmlns:a16="http://schemas.microsoft.com/office/drawing/2014/main" id="{C50DC2B1-B80B-884C-8315-D16F8DC3E762}"/>
                </a:ext>
              </a:extLst>
            </p:cNvPr>
            <p:cNvSpPr>
              <a:spLocks noChangeArrowheads="1"/>
            </p:cNvSpPr>
            <p:nvPr/>
          </p:nvSpPr>
          <p:spPr bwMode="auto">
            <a:xfrm>
              <a:off x="5291138" y="6110288"/>
              <a:ext cx="522287" cy="134937"/>
            </a:xfrm>
            <a:custGeom>
              <a:avLst/>
              <a:gdLst>
                <a:gd name="T0" fmla="*/ 1445 w 1452"/>
                <a:gd name="T1" fmla="*/ 353 h 374"/>
                <a:gd name="T2" fmla="*/ 1445 w 1452"/>
                <a:gd name="T3" fmla="*/ 353 h 374"/>
                <a:gd name="T4" fmla="*/ 1423 w 1452"/>
                <a:gd name="T5" fmla="*/ 372 h 374"/>
                <a:gd name="T6" fmla="*/ 745 w 1452"/>
                <a:gd name="T7" fmla="*/ 352 h 374"/>
                <a:gd name="T8" fmla="*/ 745 w 1452"/>
                <a:gd name="T9" fmla="*/ 352 h 374"/>
                <a:gd name="T10" fmla="*/ 140 w 1452"/>
                <a:gd name="T11" fmla="*/ 335 h 374"/>
                <a:gd name="T12" fmla="*/ 74 w 1452"/>
                <a:gd name="T13" fmla="*/ 333 h 374"/>
                <a:gd name="T14" fmla="*/ 74 w 1452"/>
                <a:gd name="T15" fmla="*/ 333 h 374"/>
                <a:gd name="T16" fmla="*/ 74 w 1452"/>
                <a:gd name="T17" fmla="*/ 333 h 374"/>
                <a:gd name="T18" fmla="*/ 0 w 1452"/>
                <a:gd name="T19" fmla="*/ 259 h 374"/>
                <a:gd name="T20" fmla="*/ 0 w 1452"/>
                <a:gd name="T21" fmla="*/ 75 h 374"/>
                <a:gd name="T22" fmla="*/ 0 w 1452"/>
                <a:gd name="T23" fmla="*/ 75 h 374"/>
                <a:gd name="T24" fmla="*/ 74 w 1452"/>
                <a:gd name="T25" fmla="*/ 0 h 374"/>
                <a:gd name="T26" fmla="*/ 1431 w 1452"/>
                <a:gd name="T27" fmla="*/ 27 h 374"/>
                <a:gd name="T28" fmla="*/ 1431 w 1452"/>
                <a:gd name="T29" fmla="*/ 27 h 374"/>
                <a:gd name="T30" fmla="*/ 1451 w 1452"/>
                <a:gd name="T31" fmla="*/ 47 h 374"/>
                <a:gd name="T32" fmla="*/ 1451 w 1452"/>
                <a:gd name="T33" fmla="*/ 47 h 374"/>
                <a:gd name="T34" fmla="*/ 1451 w 1452"/>
                <a:gd name="T35" fmla="*/ 47 h 374"/>
                <a:gd name="T36" fmla="*/ 1430 w 1452"/>
                <a:gd name="T37" fmla="*/ 67 h 374"/>
                <a:gd name="T38" fmla="*/ 74 w 1452"/>
                <a:gd name="T39" fmla="*/ 40 h 374"/>
                <a:gd name="T40" fmla="*/ 74 w 1452"/>
                <a:gd name="T41" fmla="*/ 40 h 374"/>
                <a:gd name="T42" fmla="*/ 40 w 1452"/>
                <a:gd name="T43" fmla="*/ 75 h 374"/>
                <a:gd name="T44" fmla="*/ 40 w 1452"/>
                <a:gd name="T45" fmla="*/ 259 h 374"/>
                <a:gd name="T46" fmla="*/ 40 w 1452"/>
                <a:gd name="T47" fmla="*/ 259 h 374"/>
                <a:gd name="T48" fmla="*/ 74 w 1452"/>
                <a:gd name="T49" fmla="*/ 293 h 374"/>
                <a:gd name="T50" fmla="*/ 141 w 1452"/>
                <a:gd name="T51" fmla="*/ 294 h 374"/>
                <a:gd name="T52" fmla="*/ 141 w 1452"/>
                <a:gd name="T53" fmla="*/ 294 h 374"/>
                <a:gd name="T54" fmla="*/ 747 w 1452"/>
                <a:gd name="T55" fmla="*/ 313 h 374"/>
                <a:gd name="T56" fmla="*/ 758 w 1452"/>
                <a:gd name="T57" fmla="*/ 313 h 374"/>
                <a:gd name="T58" fmla="*/ 1425 w 1452"/>
                <a:gd name="T59" fmla="*/ 332 h 374"/>
                <a:gd name="T60" fmla="*/ 1425 w 1452"/>
                <a:gd name="T61" fmla="*/ 332 h 374"/>
                <a:gd name="T62" fmla="*/ 1445 w 1452"/>
                <a:gd name="T63" fmla="*/ 353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2" h="374">
                  <a:moveTo>
                    <a:pt x="1445" y="353"/>
                  </a:moveTo>
                  <a:lnTo>
                    <a:pt x="1445" y="353"/>
                  </a:lnTo>
                  <a:cubicBezTo>
                    <a:pt x="1445" y="364"/>
                    <a:pt x="1435" y="373"/>
                    <a:pt x="1423" y="372"/>
                  </a:cubicBezTo>
                  <a:lnTo>
                    <a:pt x="745" y="352"/>
                  </a:lnTo>
                  <a:lnTo>
                    <a:pt x="745" y="352"/>
                  </a:lnTo>
                  <a:cubicBezTo>
                    <a:pt x="517" y="344"/>
                    <a:pt x="327" y="338"/>
                    <a:pt x="140" y="335"/>
                  </a:cubicBezTo>
                  <a:lnTo>
                    <a:pt x="74" y="333"/>
                  </a:lnTo>
                  <a:lnTo>
                    <a:pt x="74" y="333"/>
                  </a:lnTo>
                  <a:lnTo>
                    <a:pt x="74" y="333"/>
                  </a:lnTo>
                  <a:cubicBezTo>
                    <a:pt x="33" y="333"/>
                    <a:pt x="0" y="300"/>
                    <a:pt x="0" y="259"/>
                  </a:cubicBezTo>
                  <a:lnTo>
                    <a:pt x="0" y="75"/>
                  </a:lnTo>
                  <a:lnTo>
                    <a:pt x="0" y="75"/>
                  </a:lnTo>
                  <a:cubicBezTo>
                    <a:pt x="0" y="33"/>
                    <a:pt x="33" y="0"/>
                    <a:pt x="74" y="0"/>
                  </a:cubicBezTo>
                  <a:lnTo>
                    <a:pt x="1431" y="27"/>
                  </a:lnTo>
                  <a:lnTo>
                    <a:pt x="1431" y="27"/>
                  </a:lnTo>
                  <a:cubicBezTo>
                    <a:pt x="1442" y="27"/>
                    <a:pt x="1451" y="37"/>
                    <a:pt x="1451" y="47"/>
                  </a:cubicBezTo>
                  <a:lnTo>
                    <a:pt x="1451" y="47"/>
                  </a:lnTo>
                  <a:lnTo>
                    <a:pt x="1451" y="47"/>
                  </a:lnTo>
                  <a:cubicBezTo>
                    <a:pt x="1450" y="58"/>
                    <a:pt x="1441" y="67"/>
                    <a:pt x="1430" y="67"/>
                  </a:cubicBezTo>
                  <a:lnTo>
                    <a:pt x="74" y="40"/>
                  </a:lnTo>
                  <a:lnTo>
                    <a:pt x="74" y="40"/>
                  </a:lnTo>
                  <a:cubicBezTo>
                    <a:pt x="55" y="40"/>
                    <a:pt x="40" y="56"/>
                    <a:pt x="40" y="75"/>
                  </a:cubicBezTo>
                  <a:lnTo>
                    <a:pt x="40" y="259"/>
                  </a:lnTo>
                  <a:lnTo>
                    <a:pt x="40" y="259"/>
                  </a:lnTo>
                  <a:cubicBezTo>
                    <a:pt x="40" y="278"/>
                    <a:pt x="55" y="293"/>
                    <a:pt x="74" y="293"/>
                  </a:cubicBezTo>
                  <a:lnTo>
                    <a:pt x="141" y="294"/>
                  </a:lnTo>
                  <a:lnTo>
                    <a:pt x="141" y="294"/>
                  </a:lnTo>
                  <a:cubicBezTo>
                    <a:pt x="328" y="298"/>
                    <a:pt x="519" y="304"/>
                    <a:pt x="747" y="313"/>
                  </a:cubicBezTo>
                  <a:lnTo>
                    <a:pt x="758" y="313"/>
                  </a:lnTo>
                  <a:lnTo>
                    <a:pt x="1425" y="332"/>
                  </a:lnTo>
                  <a:lnTo>
                    <a:pt x="1425" y="332"/>
                  </a:lnTo>
                  <a:cubicBezTo>
                    <a:pt x="1436" y="333"/>
                    <a:pt x="1445" y="342"/>
                    <a:pt x="1445" y="353"/>
                  </a:cubicBezTo>
                </a:path>
              </a:pathLst>
            </a:custGeom>
            <a:solidFill>
              <a:srgbClr val="0082E8"/>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1" name="Freeform 40">
              <a:extLst>
                <a:ext uri="{FF2B5EF4-FFF2-40B4-BE49-F238E27FC236}">
                  <a16:creationId xmlns="" xmlns:a16="http://schemas.microsoft.com/office/drawing/2014/main" id="{64316B90-5ABE-824F-A7CE-662343729295}"/>
                </a:ext>
              </a:extLst>
            </p:cNvPr>
            <p:cNvSpPr>
              <a:spLocks noChangeArrowheads="1"/>
            </p:cNvSpPr>
            <p:nvPr/>
          </p:nvSpPr>
          <p:spPr bwMode="auto">
            <a:xfrm>
              <a:off x="4797425" y="5521325"/>
              <a:ext cx="414338" cy="1058863"/>
            </a:xfrm>
            <a:custGeom>
              <a:avLst/>
              <a:gdLst>
                <a:gd name="T0" fmla="*/ 258 w 1153"/>
                <a:gd name="T1" fmla="*/ 508 h 2942"/>
                <a:gd name="T2" fmla="*/ 270 w 1153"/>
                <a:gd name="T3" fmla="*/ 419 h 2942"/>
                <a:gd name="T4" fmla="*/ 270 w 1153"/>
                <a:gd name="T5" fmla="*/ 419 h 2942"/>
                <a:gd name="T6" fmla="*/ 192 w 1153"/>
                <a:gd name="T7" fmla="*/ 330 h 2942"/>
                <a:gd name="T8" fmla="*/ 115 w 1153"/>
                <a:gd name="T9" fmla="*/ 330 h 2942"/>
                <a:gd name="T10" fmla="*/ 115 w 1153"/>
                <a:gd name="T11" fmla="*/ 325 h 2942"/>
                <a:gd name="T12" fmla="*/ 115 w 1153"/>
                <a:gd name="T13" fmla="*/ 325 h 2942"/>
                <a:gd name="T14" fmla="*/ 72 w 1153"/>
                <a:gd name="T15" fmla="*/ 272 h 2942"/>
                <a:gd name="T16" fmla="*/ 72 w 1153"/>
                <a:gd name="T17" fmla="*/ 272 h 2942"/>
                <a:gd name="T18" fmla="*/ 392 w 1153"/>
                <a:gd name="T19" fmla="*/ 14 h 2942"/>
                <a:gd name="T20" fmla="*/ 420 w 1153"/>
                <a:gd name="T21" fmla="*/ 0 h 2942"/>
                <a:gd name="T22" fmla="*/ 420 w 1153"/>
                <a:gd name="T23" fmla="*/ 0 h 2942"/>
                <a:gd name="T24" fmla="*/ 995 w 1153"/>
                <a:gd name="T25" fmla="*/ 1495 h 2942"/>
                <a:gd name="T26" fmla="*/ 995 w 1153"/>
                <a:gd name="T27" fmla="*/ 1495 h 2942"/>
                <a:gd name="T28" fmla="*/ 1145 w 1153"/>
                <a:gd name="T29" fmla="*/ 2248 h 2942"/>
                <a:gd name="T30" fmla="*/ 1145 w 1153"/>
                <a:gd name="T31" fmla="*/ 2248 h 2942"/>
                <a:gd name="T32" fmla="*/ 0 w 1153"/>
                <a:gd name="T33" fmla="*/ 2487 h 2942"/>
                <a:gd name="T34" fmla="*/ 258 w 1153"/>
                <a:gd name="T35" fmla="*/ 508 h 2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3" h="2942">
                  <a:moveTo>
                    <a:pt x="258" y="508"/>
                  </a:moveTo>
                  <a:lnTo>
                    <a:pt x="270" y="419"/>
                  </a:lnTo>
                  <a:lnTo>
                    <a:pt x="270" y="419"/>
                  </a:lnTo>
                  <a:cubicBezTo>
                    <a:pt x="276" y="372"/>
                    <a:pt x="240" y="330"/>
                    <a:pt x="192" y="330"/>
                  </a:cubicBezTo>
                  <a:lnTo>
                    <a:pt x="115" y="330"/>
                  </a:lnTo>
                  <a:lnTo>
                    <a:pt x="115" y="325"/>
                  </a:lnTo>
                  <a:lnTo>
                    <a:pt x="115" y="325"/>
                  </a:lnTo>
                  <a:cubicBezTo>
                    <a:pt x="102" y="309"/>
                    <a:pt x="88" y="290"/>
                    <a:pt x="72" y="272"/>
                  </a:cubicBezTo>
                  <a:lnTo>
                    <a:pt x="72" y="272"/>
                  </a:lnTo>
                  <a:cubicBezTo>
                    <a:pt x="210" y="225"/>
                    <a:pt x="318" y="141"/>
                    <a:pt x="392" y="14"/>
                  </a:cubicBezTo>
                  <a:lnTo>
                    <a:pt x="420" y="0"/>
                  </a:lnTo>
                  <a:lnTo>
                    <a:pt x="420" y="0"/>
                  </a:lnTo>
                  <a:cubicBezTo>
                    <a:pt x="660" y="488"/>
                    <a:pt x="847" y="1011"/>
                    <a:pt x="995" y="1495"/>
                  </a:cubicBezTo>
                  <a:lnTo>
                    <a:pt x="995" y="1495"/>
                  </a:lnTo>
                  <a:cubicBezTo>
                    <a:pt x="1070" y="1742"/>
                    <a:pt x="1152" y="1988"/>
                    <a:pt x="1145" y="2248"/>
                  </a:cubicBezTo>
                  <a:lnTo>
                    <a:pt x="1145" y="2248"/>
                  </a:lnTo>
                  <a:cubicBezTo>
                    <a:pt x="1126" y="2904"/>
                    <a:pt x="247" y="2941"/>
                    <a:pt x="0" y="2487"/>
                  </a:cubicBezTo>
                  <a:lnTo>
                    <a:pt x="258" y="508"/>
                  </a:ln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2" name="Freeform 41">
              <a:extLst>
                <a:ext uri="{FF2B5EF4-FFF2-40B4-BE49-F238E27FC236}">
                  <a16:creationId xmlns="" xmlns:a16="http://schemas.microsoft.com/office/drawing/2014/main" id="{9B17A10A-05F5-A54F-A19A-499A16646DBD}"/>
                </a:ext>
              </a:extLst>
            </p:cNvPr>
            <p:cNvSpPr>
              <a:spLocks noChangeArrowheads="1"/>
            </p:cNvSpPr>
            <p:nvPr/>
          </p:nvSpPr>
          <p:spPr bwMode="auto">
            <a:xfrm>
              <a:off x="3063875" y="5008563"/>
              <a:ext cx="1885950" cy="639762"/>
            </a:xfrm>
            <a:custGeom>
              <a:avLst/>
              <a:gdLst>
                <a:gd name="T0" fmla="*/ 1389 w 5237"/>
                <a:gd name="T1" fmla="*/ 1066 h 1779"/>
                <a:gd name="T2" fmla="*/ 1382 w 5237"/>
                <a:gd name="T3" fmla="*/ 1546 h 1779"/>
                <a:gd name="T4" fmla="*/ 1060 w 5237"/>
                <a:gd name="T5" fmla="*/ 1561 h 1779"/>
                <a:gd name="T6" fmla="*/ 939 w 5237"/>
                <a:gd name="T7" fmla="*/ 1616 h 1779"/>
                <a:gd name="T8" fmla="*/ 919 w 5237"/>
                <a:gd name="T9" fmla="*/ 1756 h 1779"/>
                <a:gd name="T10" fmla="*/ 397 w 5237"/>
                <a:gd name="T11" fmla="*/ 1756 h 1779"/>
                <a:gd name="T12" fmla="*/ 343 w 5237"/>
                <a:gd name="T13" fmla="*/ 1778 h 1779"/>
                <a:gd name="T14" fmla="*/ 0 w 5237"/>
                <a:gd name="T15" fmla="*/ 1660 h 1779"/>
                <a:gd name="T16" fmla="*/ 326 w 5237"/>
                <a:gd name="T17" fmla="*/ 844 h 1779"/>
                <a:gd name="T18" fmla="*/ 443 w 5237"/>
                <a:gd name="T19" fmla="*/ 637 h 1779"/>
                <a:gd name="T20" fmla="*/ 639 w 5237"/>
                <a:gd name="T21" fmla="*/ 382 h 1779"/>
                <a:gd name="T22" fmla="*/ 1372 w 5237"/>
                <a:gd name="T23" fmla="*/ 41 h 1779"/>
                <a:gd name="T24" fmla="*/ 2216 w 5237"/>
                <a:gd name="T25" fmla="*/ 21 h 1779"/>
                <a:gd name="T26" fmla="*/ 2212 w 5237"/>
                <a:gd name="T27" fmla="*/ 227 h 1779"/>
                <a:gd name="T28" fmla="*/ 2948 w 5237"/>
                <a:gd name="T29" fmla="*/ 222 h 1779"/>
                <a:gd name="T30" fmla="*/ 2948 w 5237"/>
                <a:gd name="T31" fmla="*/ 38 h 1779"/>
                <a:gd name="T32" fmla="*/ 4301 w 5237"/>
                <a:gd name="T33" fmla="*/ 156 h 1779"/>
                <a:gd name="T34" fmla="*/ 4571 w 5237"/>
                <a:gd name="T35" fmla="*/ 385 h 1779"/>
                <a:gd name="T36" fmla="*/ 5208 w 5237"/>
                <a:gd name="T37" fmla="*/ 1440 h 1779"/>
                <a:gd name="T38" fmla="*/ 4888 w 5237"/>
                <a:gd name="T39" fmla="*/ 1698 h 1779"/>
                <a:gd name="T40" fmla="*/ 4441 w 5237"/>
                <a:gd name="T41" fmla="*/ 1187 h 1779"/>
                <a:gd name="T42" fmla="*/ 4295 w 5237"/>
                <a:gd name="T43" fmla="*/ 1079 h 1779"/>
                <a:gd name="T44" fmla="*/ 3410 w 5237"/>
                <a:gd name="T45" fmla="*/ 1724 h 1779"/>
                <a:gd name="T46" fmla="*/ 3425 w 5237"/>
                <a:gd name="T47" fmla="*/ 1751 h 1779"/>
                <a:gd name="T48" fmla="*/ 3203 w 5237"/>
                <a:gd name="T49" fmla="*/ 1756 h 1779"/>
                <a:gd name="T50" fmla="*/ 3231 w 5237"/>
                <a:gd name="T51" fmla="*/ 1025 h 1779"/>
                <a:gd name="T52" fmla="*/ 3230 w 5237"/>
                <a:gd name="T53" fmla="*/ 1021 h 1779"/>
                <a:gd name="T54" fmla="*/ 3234 w 5237"/>
                <a:gd name="T55" fmla="*/ 1019 h 1779"/>
                <a:gd name="T56" fmla="*/ 3057 w 5237"/>
                <a:gd name="T57" fmla="*/ 923 h 1779"/>
                <a:gd name="T58" fmla="*/ 2421 w 5237"/>
                <a:gd name="T59" fmla="*/ 1191 h 1779"/>
                <a:gd name="T60" fmla="*/ 2256 w 5237"/>
                <a:gd name="T61" fmla="*/ 1197 h 1779"/>
                <a:gd name="T62" fmla="*/ 2233 w 5237"/>
                <a:gd name="T63" fmla="*/ 1193 h 1779"/>
                <a:gd name="T64" fmla="*/ 1722 w 5237"/>
                <a:gd name="T65" fmla="*/ 897 h 1779"/>
                <a:gd name="T66" fmla="*/ 1399 w 5237"/>
                <a:gd name="T67" fmla="*/ 1064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37" h="1779">
                  <a:moveTo>
                    <a:pt x="1389" y="1066"/>
                  </a:moveTo>
                  <a:lnTo>
                    <a:pt x="1389" y="1066"/>
                  </a:lnTo>
                  <a:lnTo>
                    <a:pt x="1382" y="1546"/>
                  </a:lnTo>
                  <a:lnTo>
                    <a:pt x="1382" y="1546"/>
                  </a:lnTo>
                  <a:cubicBezTo>
                    <a:pt x="1275" y="1533"/>
                    <a:pt x="1165" y="1537"/>
                    <a:pt x="1060" y="1561"/>
                  </a:cubicBezTo>
                  <a:lnTo>
                    <a:pt x="1060" y="1561"/>
                  </a:lnTo>
                  <a:cubicBezTo>
                    <a:pt x="1016" y="1570"/>
                    <a:pt x="971" y="1584"/>
                    <a:pt x="939" y="1616"/>
                  </a:cubicBezTo>
                  <a:lnTo>
                    <a:pt x="939" y="1616"/>
                  </a:lnTo>
                  <a:cubicBezTo>
                    <a:pt x="906" y="1647"/>
                    <a:pt x="893" y="1715"/>
                    <a:pt x="919" y="1752"/>
                  </a:cubicBezTo>
                  <a:lnTo>
                    <a:pt x="919" y="1756"/>
                  </a:lnTo>
                  <a:lnTo>
                    <a:pt x="397" y="1756"/>
                  </a:lnTo>
                  <a:lnTo>
                    <a:pt x="397" y="1756"/>
                  </a:lnTo>
                  <a:cubicBezTo>
                    <a:pt x="375" y="1756"/>
                    <a:pt x="356" y="1765"/>
                    <a:pt x="343" y="1778"/>
                  </a:cubicBezTo>
                  <a:lnTo>
                    <a:pt x="343" y="1778"/>
                  </a:lnTo>
                  <a:cubicBezTo>
                    <a:pt x="208" y="1773"/>
                    <a:pt x="89" y="1735"/>
                    <a:pt x="1" y="1660"/>
                  </a:cubicBezTo>
                  <a:lnTo>
                    <a:pt x="0" y="1660"/>
                  </a:lnTo>
                  <a:lnTo>
                    <a:pt x="0" y="1660"/>
                  </a:lnTo>
                  <a:cubicBezTo>
                    <a:pt x="98" y="1389"/>
                    <a:pt x="204" y="1116"/>
                    <a:pt x="326" y="844"/>
                  </a:cubicBezTo>
                  <a:lnTo>
                    <a:pt x="326" y="844"/>
                  </a:lnTo>
                  <a:cubicBezTo>
                    <a:pt x="360" y="768"/>
                    <a:pt x="399" y="708"/>
                    <a:pt x="443" y="637"/>
                  </a:cubicBezTo>
                  <a:lnTo>
                    <a:pt x="443" y="637"/>
                  </a:lnTo>
                  <a:cubicBezTo>
                    <a:pt x="500" y="546"/>
                    <a:pt x="563" y="458"/>
                    <a:pt x="639" y="382"/>
                  </a:cubicBezTo>
                  <a:lnTo>
                    <a:pt x="639" y="382"/>
                  </a:lnTo>
                  <a:cubicBezTo>
                    <a:pt x="834" y="189"/>
                    <a:pt x="1101" y="84"/>
                    <a:pt x="1372" y="41"/>
                  </a:cubicBezTo>
                  <a:lnTo>
                    <a:pt x="1372" y="41"/>
                  </a:lnTo>
                  <a:cubicBezTo>
                    <a:pt x="1628" y="0"/>
                    <a:pt x="1950" y="8"/>
                    <a:pt x="2216" y="21"/>
                  </a:cubicBezTo>
                  <a:lnTo>
                    <a:pt x="2216" y="21"/>
                  </a:lnTo>
                  <a:cubicBezTo>
                    <a:pt x="2214" y="94"/>
                    <a:pt x="2213" y="167"/>
                    <a:pt x="2212" y="227"/>
                  </a:cubicBezTo>
                  <a:lnTo>
                    <a:pt x="2212" y="227"/>
                  </a:lnTo>
                  <a:cubicBezTo>
                    <a:pt x="2422" y="352"/>
                    <a:pt x="2738" y="330"/>
                    <a:pt x="2948" y="222"/>
                  </a:cubicBezTo>
                  <a:lnTo>
                    <a:pt x="2948" y="38"/>
                  </a:lnTo>
                  <a:lnTo>
                    <a:pt x="2948" y="38"/>
                  </a:lnTo>
                  <a:cubicBezTo>
                    <a:pt x="3392" y="20"/>
                    <a:pt x="3993" y="6"/>
                    <a:pt x="4301" y="156"/>
                  </a:cubicBezTo>
                  <a:lnTo>
                    <a:pt x="4301" y="156"/>
                  </a:lnTo>
                  <a:cubicBezTo>
                    <a:pt x="4409" y="208"/>
                    <a:pt x="4494" y="295"/>
                    <a:pt x="4571" y="385"/>
                  </a:cubicBezTo>
                  <a:lnTo>
                    <a:pt x="4571" y="385"/>
                  </a:lnTo>
                  <a:cubicBezTo>
                    <a:pt x="4830" y="689"/>
                    <a:pt x="5050" y="1047"/>
                    <a:pt x="5236" y="1426"/>
                  </a:cubicBezTo>
                  <a:lnTo>
                    <a:pt x="5208" y="1440"/>
                  </a:lnTo>
                  <a:lnTo>
                    <a:pt x="5208" y="1440"/>
                  </a:lnTo>
                  <a:cubicBezTo>
                    <a:pt x="5134" y="1567"/>
                    <a:pt x="5026" y="1651"/>
                    <a:pt x="4888" y="1698"/>
                  </a:cubicBezTo>
                  <a:lnTo>
                    <a:pt x="4888" y="1698"/>
                  </a:lnTo>
                  <a:cubicBezTo>
                    <a:pt x="4761" y="1540"/>
                    <a:pt x="4570" y="1307"/>
                    <a:pt x="4441" y="1187"/>
                  </a:cubicBezTo>
                  <a:lnTo>
                    <a:pt x="4441" y="1187"/>
                  </a:lnTo>
                  <a:cubicBezTo>
                    <a:pt x="4396" y="1146"/>
                    <a:pt x="4350" y="1105"/>
                    <a:pt x="4295" y="1079"/>
                  </a:cubicBezTo>
                  <a:lnTo>
                    <a:pt x="4295" y="1079"/>
                  </a:lnTo>
                  <a:cubicBezTo>
                    <a:pt x="3852" y="863"/>
                    <a:pt x="3370" y="1251"/>
                    <a:pt x="3410" y="1724"/>
                  </a:cubicBezTo>
                  <a:lnTo>
                    <a:pt x="3410" y="1724"/>
                  </a:lnTo>
                  <a:cubicBezTo>
                    <a:pt x="3412" y="1739"/>
                    <a:pt x="3417" y="1740"/>
                    <a:pt x="3425" y="1751"/>
                  </a:cubicBezTo>
                  <a:lnTo>
                    <a:pt x="3425" y="1756"/>
                  </a:lnTo>
                  <a:lnTo>
                    <a:pt x="3203" y="1756"/>
                  </a:lnTo>
                  <a:lnTo>
                    <a:pt x="3203" y="1756"/>
                  </a:lnTo>
                  <a:cubicBezTo>
                    <a:pt x="3216" y="1535"/>
                    <a:pt x="3234" y="1246"/>
                    <a:pt x="3231" y="1025"/>
                  </a:cubicBezTo>
                  <a:lnTo>
                    <a:pt x="3230" y="1021"/>
                  </a:lnTo>
                  <a:lnTo>
                    <a:pt x="3230" y="1021"/>
                  </a:lnTo>
                  <a:cubicBezTo>
                    <a:pt x="3231" y="1020"/>
                    <a:pt x="3233" y="1020"/>
                    <a:pt x="3234" y="1019"/>
                  </a:cubicBezTo>
                  <a:lnTo>
                    <a:pt x="3234" y="1019"/>
                  </a:lnTo>
                  <a:cubicBezTo>
                    <a:pt x="3164" y="1000"/>
                    <a:pt x="3095" y="971"/>
                    <a:pt x="3061" y="926"/>
                  </a:cubicBezTo>
                  <a:lnTo>
                    <a:pt x="3057" y="923"/>
                  </a:lnTo>
                  <a:lnTo>
                    <a:pt x="3057" y="923"/>
                  </a:lnTo>
                  <a:cubicBezTo>
                    <a:pt x="2847" y="1054"/>
                    <a:pt x="2421" y="1191"/>
                    <a:pt x="2421" y="1191"/>
                  </a:cubicBezTo>
                  <a:lnTo>
                    <a:pt x="2421" y="1191"/>
                  </a:lnTo>
                  <a:cubicBezTo>
                    <a:pt x="2377" y="1221"/>
                    <a:pt x="2305" y="1215"/>
                    <a:pt x="2256" y="1197"/>
                  </a:cubicBezTo>
                  <a:lnTo>
                    <a:pt x="2233" y="1193"/>
                  </a:lnTo>
                  <a:lnTo>
                    <a:pt x="2233" y="1193"/>
                  </a:lnTo>
                  <a:cubicBezTo>
                    <a:pt x="2041" y="1140"/>
                    <a:pt x="1864" y="1037"/>
                    <a:pt x="1722" y="897"/>
                  </a:cubicBezTo>
                  <a:lnTo>
                    <a:pt x="1722" y="897"/>
                  </a:lnTo>
                  <a:cubicBezTo>
                    <a:pt x="1630" y="979"/>
                    <a:pt x="1517" y="1043"/>
                    <a:pt x="1399" y="1064"/>
                  </a:cubicBezTo>
                  <a:lnTo>
                    <a:pt x="1399" y="1064"/>
                  </a:lnTo>
                  <a:cubicBezTo>
                    <a:pt x="1395" y="1065"/>
                    <a:pt x="1392" y="1066"/>
                    <a:pt x="1389" y="1066"/>
                  </a:cubicBezTo>
                </a:path>
              </a:pathLst>
            </a:custGeom>
            <a:solidFill>
              <a:schemeClr val="accent2"/>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dirty="0"/>
            </a:p>
          </p:txBody>
        </p:sp>
        <p:sp>
          <p:nvSpPr>
            <p:cNvPr id="273" name="Freeform 42">
              <a:extLst>
                <a:ext uri="{FF2B5EF4-FFF2-40B4-BE49-F238E27FC236}">
                  <a16:creationId xmlns="" xmlns:a16="http://schemas.microsoft.com/office/drawing/2014/main" id="{BF1446F3-BFEC-B14D-AE9F-0FE51517614F}"/>
                </a:ext>
              </a:extLst>
            </p:cNvPr>
            <p:cNvSpPr>
              <a:spLocks noChangeArrowheads="1"/>
            </p:cNvSpPr>
            <p:nvPr/>
          </p:nvSpPr>
          <p:spPr bwMode="auto">
            <a:xfrm>
              <a:off x="3178175" y="5640388"/>
              <a:ext cx="1719263" cy="923925"/>
            </a:xfrm>
            <a:custGeom>
              <a:avLst/>
              <a:gdLst>
                <a:gd name="T0" fmla="*/ 2546 w 4776"/>
                <a:gd name="T1" fmla="*/ 876 h 2565"/>
                <a:gd name="T2" fmla="*/ 2546 w 4776"/>
                <a:gd name="T3" fmla="*/ 876 h 2565"/>
                <a:gd name="T4" fmla="*/ 2385 w 4776"/>
                <a:gd name="T5" fmla="*/ 716 h 2565"/>
                <a:gd name="T6" fmla="*/ 2385 w 4776"/>
                <a:gd name="T7" fmla="*/ 716 h 2565"/>
                <a:gd name="T8" fmla="*/ 2225 w 4776"/>
                <a:gd name="T9" fmla="*/ 876 h 2565"/>
                <a:gd name="T10" fmla="*/ 2225 w 4776"/>
                <a:gd name="T11" fmla="*/ 876 h 2565"/>
                <a:gd name="T12" fmla="*/ 2385 w 4776"/>
                <a:gd name="T13" fmla="*/ 1037 h 2565"/>
                <a:gd name="T14" fmla="*/ 2385 w 4776"/>
                <a:gd name="T15" fmla="*/ 1037 h 2565"/>
                <a:gd name="T16" fmla="*/ 2546 w 4776"/>
                <a:gd name="T17" fmla="*/ 876 h 2565"/>
                <a:gd name="T18" fmla="*/ 1214 w 4776"/>
                <a:gd name="T19" fmla="*/ 0 h 2565"/>
                <a:gd name="T20" fmla="*/ 1886 w 4776"/>
                <a:gd name="T21" fmla="*/ 0 h 2565"/>
                <a:gd name="T22" fmla="*/ 2092 w 4776"/>
                <a:gd name="T23" fmla="*/ 0 h 2565"/>
                <a:gd name="T24" fmla="*/ 2886 w 4776"/>
                <a:gd name="T25" fmla="*/ 0 h 2565"/>
                <a:gd name="T26" fmla="*/ 3108 w 4776"/>
                <a:gd name="T27" fmla="*/ 0 h 2565"/>
                <a:gd name="T28" fmla="*/ 3262 w 4776"/>
                <a:gd name="T29" fmla="*/ 0 h 2565"/>
                <a:gd name="T30" fmla="*/ 4614 w 4776"/>
                <a:gd name="T31" fmla="*/ 0 h 2565"/>
                <a:gd name="T32" fmla="*/ 4691 w 4776"/>
                <a:gd name="T33" fmla="*/ 0 h 2565"/>
                <a:gd name="T34" fmla="*/ 4691 w 4776"/>
                <a:gd name="T35" fmla="*/ 0 h 2565"/>
                <a:gd name="T36" fmla="*/ 4770 w 4776"/>
                <a:gd name="T37" fmla="*/ 89 h 2565"/>
                <a:gd name="T38" fmla="*/ 4757 w 4776"/>
                <a:gd name="T39" fmla="*/ 178 h 2565"/>
                <a:gd name="T40" fmla="*/ 4499 w 4776"/>
                <a:gd name="T41" fmla="*/ 2157 h 2565"/>
                <a:gd name="T42" fmla="*/ 4452 w 4776"/>
                <a:gd name="T43" fmla="*/ 2510 h 2565"/>
                <a:gd name="T44" fmla="*/ 4452 w 4776"/>
                <a:gd name="T45" fmla="*/ 2510 h 2565"/>
                <a:gd name="T46" fmla="*/ 4390 w 4776"/>
                <a:gd name="T47" fmla="*/ 2564 h 2565"/>
                <a:gd name="T48" fmla="*/ 307 w 4776"/>
                <a:gd name="T49" fmla="*/ 2557 h 2565"/>
                <a:gd name="T50" fmla="*/ 307 w 4776"/>
                <a:gd name="T51" fmla="*/ 2557 h 2565"/>
                <a:gd name="T52" fmla="*/ 247 w 4776"/>
                <a:gd name="T53" fmla="*/ 2501 h 2565"/>
                <a:gd name="T54" fmla="*/ 230 w 4776"/>
                <a:gd name="T55" fmla="*/ 2329 h 2565"/>
                <a:gd name="T56" fmla="*/ 2 w 4776"/>
                <a:gd name="T57" fmla="*/ 87 h 2565"/>
                <a:gd name="T58" fmla="*/ 2 w 4776"/>
                <a:gd name="T59" fmla="*/ 87 h 2565"/>
                <a:gd name="T60" fmla="*/ 26 w 4776"/>
                <a:gd name="T61" fmla="*/ 22 h 2565"/>
                <a:gd name="T62" fmla="*/ 26 w 4776"/>
                <a:gd name="T63" fmla="*/ 22 h 2565"/>
                <a:gd name="T64" fmla="*/ 80 w 4776"/>
                <a:gd name="T65" fmla="*/ 0 h 2565"/>
                <a:gd name="T66" fmla="*/ 602 w 4776"/>
                <a:gd name="T67" fmla="*/ 0 h 2565"/>
                <a:gd name="T68" fmla="*/ 1214 w 4776"/>
                <a:gd name="T69" fmla="*/ 0 h 2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76" h="2565">
                  <a:moveTo>
                    <a:pt x="2546" y="876"/>
                  </a:moveTo>
                  <a:lnTo>
                    <a:pt x="2546" y="876"/>
                  </a:lnTo>
                  <a:cubicBezTo>
                    <a:pt x="2546" y="787"/>
                    <a:pt x="2474" y="716"/>
                    <a:pt x="2385" y="716"/>
                  </a:cubicBezTo>
                  <a:lnTo>
                    <a:pt x="2385" y="716"/>
                  </a:lnTo>
                  <a:cubicBezTo>
                    <a:pt x="2296" y="716"/>
                    <a:pt x="2225" y="787"/>
                    <a:pt x="2225" y="876"/>
                  </a:cubicBezTo>
                  <a:lnTo>
                    <a:pt x="2225" y="876"/>
                  </a:lnTo>
                  <a:cubicBezTo>
                    <a:pt x="2225" y="964"/>
                    <a:pt x="2296" y="1037"/>
                    <a:pt x="2385" y="1037"/>
                  </a:cubicBezTo>
                  <a:lnTo>
                    <a:pt x="2385" y="1037"/>
                  </a:lnTo>
                  <a:cubicBezTo>
                    <a:pt x="2474" y="1037"/>
                    <a:pt x="2546" y="964"/>
                    <a:pt x="2546" y="876"/>
                  </a:cubicBezTo>
                  <a:close/>
                  <a:moveTo>
                    <a:pt x="1214" y="0"/>
                  </a:moveTo>
                  <a:lnTo>
                    <a:pt x="1886" y="0"/>
                  </a:lnTo>
                  <a:lnTo>
                    <a:pt x="2092" y="0"/>
                  </a:lnTo>
                  <a:lnTo>
                    <a:pt x="2886" y="0"/>
                  </a:lnTo>
                  <a:lnTo>
                    <a:pt x="3108" y="0"/>
                  </a:lnTo>
                  <a:lnTo>
                    <a:pt x="3262" y="0"/>
                  </a:lnTo>
                  <a:lnTo>
                    <a:pt x="4614" y="0"/>
                  </a:lnTo>
                  <a:lnTo>
                    <a:pt x="4691" y="0"/>
                  </a:lnTo>
                  <a:lnTo>
                    <a:pt x="4691" y="0"/>
                  </a:lnTo>
                  <a:cubicBezTo>
                    <a:pt x="4739" y="0"/>
                    <a:pt x="4775" y="42"/>
                    <a:pt x="4770" y="89"/>
                  </a:cubicBezTo>
                  <a:lnTo>
                    <a:pt x="4757" y="178"/>
                  </a:lnTo>
                  <a:lnTo>
                    <a:pt x="4499" y="2157"/>
                  </a:lnTo>
                  <a:lnTo>
                    <a:pt x="4452" y="2510"/>
                  </a:lnTo>
                  <a:lnTo>
                    <a:pt x="4452" y="2510"/>
                  </a:lnTo>
                  <a:cubicBezTo>
                    <a:pt x="4448" y="2541"/>
                    <a:pt x="4422" y="2564"/>
                    <a:pt x="4390" y="2564"/>
                  </a:cubicBezTo>
                  <a:lnTo>
                    <a:pt x="307" y="2557"/>
                  </a:lnTo>
                  <a:lnTo>
                    <a:pt x="307" y="2557"/>
                  </a:lnTo>
                  <a:cubicBezTo>
                    <a:pt x="276" y="2556"/>
                    <a:pt x="250" y="2533"/>
                    <a:pt x="247" y="2501"/>
                  </a:cubicBezTo>
                  <a:lnTo>
                    <a:pt x="230" y="2329"/>
                  </a:lnTo>
                  <a:lnTo>
                    <a:pt x="2" y="87"/>
                  </a:lnTo>
                  <a:lnTo>
                    <a:pt x="2" y="87"/>
                  </a:lnTo>
                  <a:cubicBezTo>
                    <a:pt x="0" y="62"/>
                    <a:pt x="9" y="39"/>
                    <a:pt x="26" y="22"/>
                  </a:cubicBezTo>
                  <a:lnTo>
                    <a:pt x="26" y="22"/>
                  </a:lnTo>
                  <a:cubicBezTo>
                    <a:pt x="39" y="9"/>
                    <a:pt x="58" y="0"/>
                    <a:pt x="80" y="0"/>
                  </a:cubicBezTo>
                  <a:lnTo>
                    <a:pt x="602" y="0"/>
                  </a:lnTo>
                  <a:lnTo>
                    <a:pt x="1214" y="0"/>
                  </a:lnTo>
                  <a:close/>
                </a:path>
              </a:pathLst>
            </a:custGeom>
            <a:solidFill>
              <a:schemeClr val="accent1">
                <a:lumMod val="60000"/>
                <a:lumOff val="4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4" name="Freeform 43">
              <a:extLst>
                <a:ext uri="{FF2B5EF4-FFF2-40B4-BE49-F238E27FC236}">
                  <a16:creationId xmlns="" xmlns:a16="http://schemas.microsoft.com/office/drawing/2014/main" id="{A2FA1D07-264B-BE43-8337-97C809153BC9}"/>
                </a:ext>
              </a:extLst>
            </p:cNvPr>
            <p:cNvSpPr>
              <a:spLocks noChangeArrowheads="1"/>
            </p:cNvSpPr>
            <p:nvPr/>
          </p:nvSpPr>
          <p:spPr bwMode="auto">
            <a:xfrm>
              <a:off x="4276725" y="5319713"/>
              <a:ext cx="561975" cy="322262"/>
            </a:xfrm>
            <a:custGeom>
              <a:avLst/>
              <a:gdLst>
                <a:gd name="T0" fmla="*/ 1518 w 1562"/>
                <a:gd name="T1" fmla="*/ 834 h 894"/>
                <a:gd name="T2" fmla="*/ 1518 w 1562"/>
                <a:gd name="T3" fmla="*/ 834 h 894"/>
                <a:gd name="T4" fmla="*/ 1561 w 1562"/>
                <a:gd name="T5" fmla="*/ 888 h 894"/>
                <a:gd name="T6" fmla="*/ 1561 w 1562"/>
                <a:gd name="T7" fmla="*/ 893 h 894"/>
                <a:gd name="T8" fmla="*/ 209 w 1562"/>
                <a:gd name="T9" fmla="*/ 893 h 894"/>
                <a:gd name="T10" fmla="*/ 55 w 1562"/>
                <a:gd name="T11" fmla="*/ 893 h 894"/>
                <a:gd name="T12" fmla="*/ 55 w 1562"/>
                <a:gd name="T13" fmla="*/ 888 h 894"/>
                <a:gd name="T14" fmla="*/ 55 w 1562"/>
                <a:gd name="T15" fmla="*/ 888 h 894"/>
                <a:gd name="T16" fmla="*/ 40 w 1562"/>
                <a:gd name="T17" fmla="*/ 861 h 894"/>
                <a:gd name="T18" fmla="*/ 40 w 1562"/>
                <a:gd name="T19" fmla="*/ 861 h 894"/>
                <a:gd name="T20" fmla="*/ 925 w 1562"/>
                <a:gd name="T21" fmla="*/ 216 h 894"/>
                <a:gd name="T22" fmla="*/ 925 w 1562"/>
                <a:gd name="T23" fmla="*/ 216 h 894"/>
                <a:gd name="T24" fmla="*/ 1071 w 1562"/>
                <a:gd name="T25" fmla="*/ 324 h 894"/>
                <a:gd name="T26" fmla="*/ 1071 w 1562"/>
                <a:gd name="T27" fmla="*/ 324 h 894"/>
                <a:gd name="T28" fmla="*/ 1518 w 1562"/>
                <a:gd name="T29" fmla="*/ 83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2" h="894">
                  <a:moveTo>
                    <a:pt x="1518" y="834"/>
                  </a:moveTo>
                  <a:lnTo>
                    <a:pt x="1518" y="834"/>
                  </a:lnTo>
                  <a:cubicBezTo>
                    <a:pt x="1534" y="853"/>
                    <a:pt x="1547" y="872"/>
                    <a:pt x="1561" y="888"/>
                  </a:cubicBezTo>
                  <a:lnTo>
                    <a:pt x="1561" y="893"/>
                  </a:lnTo>
                  <a:lnTo>
                    <a:pt x="209" y="893"/>
                  </a:lnTo>
                  <a:lnTo>
                    <a:pt x="55" y="893"/>
                  </a:lnTo>
                  <a:lnTo>
                    <a:pt x="55" y="888"/>
                  </a:lnTo>
                  <a:lnTo>
                    <a:pt x="55" y="888"/>
                  </a:lnTo>
                  <a:cubicBezTo>
                    <a:pt x="47" y="876"/>
                    <a:pt x="42" y="876"/>
                    <a:pt x="40" y="861"/>
                  </a:cubicBezTo>
                  <a:lnTo>
                    <a:pt x="40" y="861"/>
                  </a:lnTo>
                  <a:cubicBezTo>
                    <a:pt x="0" y="388"/>
                    <a:pt x="482" y="0"/>
                    <a:pt x="925" y="216"/>
                  </a:cubicBezTo>
                  <a:lnTo>
                    <a:pt x="925" y="216"/>
                  </a:lnTo>
                  <a:cubicBezTo>
                    <a:pt x="980" y="242"/>
                    <a:pt x="1026" y="283"/>
                    <a:pt x="1071" y="324"/>
                  </a:cubicBezTo>
                  <a:lnTo>
                    <a:pt x="1071" y="324"/>
                  </a:lnTo>
                  <a:cubicBezTo>
                    <a:pt x="1200" y="444"/>
                    <a:pt x="1391" y="677"/>
                    <a:pt x="1518" y="834"/>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5" name="Freeform 44">
              <a:extLst>
                <a:ext uri="{FF2B5EF4-FFF2-40B4-BE49-F238E27FC236}">
                  <a16:creationId xmlns="" xmlns:a16="http://schemas.microsoft.com/office/drawing/2014/main" id="{7216F8C1-7ABD-734A-9DB7-66791D357F61}"/>
                </a:ext>
              </a:extLst>
            </p:cNvPr>
            <p:cNvSpPr>
              <a:spLocks noChangeArrowheads="1"/>
            </p:cNvSpPr>
            <p:nvPr/>
          </p:nvSpPr>
          <p:spPr bwMode="auto">
            <a:xfrm>
              <a:off x="3708400" y="4365625"/>
              <a:ext cx="574675" cy="387350"/>
            </a:xfrm>
            <a:custGeom>
              <a:avLst/>
              <a:gdLst>
                <a:gd name="T0" fmla="*/ 235 w 1596"/>
                <a:gd name="T1" fmla="*/ 739 h 1077"/>
                <a:gd name="T2" fmla="*/ 235 w 1596"/>
                <a:gd name="T3" fmla="*/ 739 h 1077"/>
                <a:gd name="T4" fmla="*/ 235 w 1596"/>
                <a:gd name="T5" fmla="*/ 854 h 1077"/>
                <a:gd name="T6" fmla="*/ 235 w 1596"/>
                <a:gd name="T7" fmla="*/ 854 h 1077"/>
                <a:gd name="T8" fmla="*/ 235 w 1596"/>
                <a:gd name="T9" fmla="*/ 854 h 1077"/>
                <a:gd name="T10" fmla="*/ 9 w 1596"/>
                <a:gd name="T11" fmla="*/ 687 h 1077"/>
                <a:gd name="T12" fmla="*/ 9 w 1596"/>
                <a:gd name="T13" fmla="*/ 687 h 1077"/>
                <a:gd name="T14" fmla="*/ 196 w 1596"/>
                <a:gd name="T15" fmla="*/ 552 h 1077"/>
                <a:gd name="T16" fmla="*/ 197 w 1596"/>
                <a:gd name="T17" fmla="*/ 552 h 1077"/>
                <a:gd name="T18" fmla="*/ 197 w 1596"/>
                <a:gd name="T19" fmla="*/ 552 h 1077"/>
                <a:gd name="T20" fmla="*/ 235 w 1596"/>
                <a:gd name="T21" fmla="*/ 610 h 1077"/>
                <a:gd name="T22" fmla="*/ 235 w 1596"/>
                <a:gd name="T23" fmla="*/ 610 h 1077"/>
                <a:gd name="T24" fmla="*/ 247 w 1596"/>
                <a:gd name="T25" fmla="*/ 606 h 1077"/>
                <a:gd name="T26" fmla="*/ 247 w 1596"/>
                <a:gd name="T27" fmla="*/ 606 h 1077"/>
                <a:gd name="T28" fmla="*/ 371 w 1596"/>
                <a:gd name="T29" fmla="*/ 171 h 1077"/>
                <a:gd name="T30" fmla="*/ 377 w 1596"/>
                <a:gd name="T31" fmla="*/ 163 h 1077"/>
                <a:gd name="T32" fmla="*/ 377 w 1596"/>
                <a:gd name="T33" fmla="*/ 163 h 1077"/>
                <a:gd name="T34" fmla="*/ 476 w 1596"/>
                <a:gd name="T35" fmla="*/ 225 h 1077"/>
                <a:gd name="T36" fmla="*/ 476 w 1596"/>
                <a:gd name="T37" fmla="*/ 225 h 1077"/>
                <a:gd name="T38" fmla="*/ 489 w 1596"/>
                <a:gd name="T39" fmla="*/ 213 h 1077"/>
                <a:gd name="T40" fmla="*/ 489 w 1596"/>
                <a:gd name="T41" fmla="*/ 213 h 1077"/>
                <a:gd name="T42" fmla="*/ 413 w 1596"/>
                <a:gd name="T43" fmla="*/ 0 h 1077"/>
                <a:gd name="T44" fmla="*/ 413 w 1596"/>
                <a:gd name="T45" fmla="*/ 0 h 1077"/>
                <a:gd name="T46" fmla="*/ 861 w 1596"/>
                <a:gd name="T47" fmla="*/ 178 h 1077"/>
                <a:gd name="T48" fmla="*/ 861 w 1596"/>
                <a:gd name="T49" fmla="*/ 178 h 1077"/>
                <a:gd name="T50" fmla="*/ 743 w 1596"/>
                <a:gd name="T51" fmla="*/ 40 h 1077"/>
                <a:gd name="T52" fmla="*/ 744 w 1596"/>
                <a:gd name="T53" fmla="*/ 40 h 1077"/>
                <a:gd name="T54" fmla="*/ 744 w 1596"/>
                <a:gd name="T55" fmla="*/ 40 h 1077"/>
                <a:gd name="T56" fmla="*/ 1147 w 1596"/>
                <a:gd name="T57" fmla="*/ 150 h 1077"/>
                <a:gd name="T58" fmla="*/ 1147 w 1596"/>
                <a:gd name="T59" fmla="*/ 150 h 1077"/>
                <a:gd name="T60" fmla="*/ 1320 w 1596"/>
                <a:gd name="T61" fmla="*/ 246 h 1077"/>
                <a:gd name="T62" fmla="*/ 1319 w 1596"/>
                <a:gd name="T63" fmla="*/ 254 h 1077"/>
                <a:gd name="T64" fmla="*/ 1319 w 1596"/>
                <a:gd name="T65" fmla="*/ 254 h 1077"/>
                <a:gd name="T66" fmla="*/ 1356 w 1596"/>
                <a:gd name="T67" fmla="*/ 651 h 1077"/>
                <a:gd name="T68" fmla="*/ 1356 w 1596"/>
                <a:gd name="T69" fmla="*/ 651 h 1077"/>
                <a:gd name="T70" fmla="*/ 1369 w 1596"/>
                <a:gd name="T71" fmla="*/ 652 h 1077"/>
                <a:gd name="T72" fmla="*/ 1369 w 1596"/>
                <a:gd name="T73" fmla="*/ 652 h 1077"/>
                <a:gd name="T74" fmla="*/ 1415 w 1596"/>
                <a:gd name="T75" fmla="*/ 562 h 1077"/>
                <a:gd name="T76" fmla="*/ 1415 w 1596"/>
                <a:gd name="T77" fmla="*/ 562 h 1077"/>
                <a:gd name="T78" fmla="*/ 1593 w 1596"/>
                <a:gd name="T79" fmla="*/ 689 h 1077"/>
                <a:gd name="T80" fmla="*/ 1593 w 1596"/>
                <a:gd name="T81" fmla="*/ 689 h 1077"/>
                <a:gd name="T82" fmla="*/ 1361 w 1596"/>
                <a:gd name="T83" fmla="*/ 848 h 1077"/>
                <a:gd name="T84" fmla="*/ 1347 w 1596"/>
                <a:gd name="T85" fmla="*/ 847 h 1077"/>
                <a:gd name="T86" fmla="*/ 1353 w 1596"/>
                <a:gd name="T87" fmla="*/ 735 h 1077"/>
                <a:gd name="T88" fmla="*/ 1353 w 1596"/>
                <a:gd name="T89" fmla="*/ 735 h 1077"/>
                <a:gd name="T90" fmla="*/ 1342 w 1596"/>
                <a:gd name="T91" fmla="*/ 732 h 1077"/>
                <a:gd name="T92" fmla="*/ 1342 w 1596"/>
                <a:gd name="T93" fmla="*/ 732 h 1077"/>
                <a:gd name="T94" fmla="*/ 235 w 1596"/>
                <a:gd name="T95" fmla="*/ 739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96" h="1077">
                  <a:moveTo>
                    <a:pt x="235" y="739"/>
                  </a:moveTo>
                  <a:lnTo>
                    <a:pt x="235" y="739"/>
                  </a:lnTo>
                  <a:cubicBezTo>
                    <a:pt x="235" y="778"/>
                    <a:pt x="235" y="816"/>
                    <a:pt x="235" y="854"/>
                  </a:cubicBezTo>
                  <a:lnTo>
                    <a:pt x="235" y="854"/>
                  </a:lnTo>
                  <a:lnTo>
                    <a:pt x="235" y="854"/>
                  </a:lnTo>
                  <a:cubicBezTo>
                    <a:pt x="132" y="889"/>
                    <a:pt x="0" y="795"/>
                    <a:pt x="9" y="687"/>
                  </a:cubicBezTo>
                  <a:lnTo>
                    <a:pt x="9" y="687"/>
                  </a:lnTo>
                  <a:cubicBezTo>
                    <a:pt x="17" y="578"/>
                    <a:pt x="100" y="502"/>
                    <a:pt x="196" y="552"/>
                  </a:cubicBezTo>
                  <a:lnTo>
                    <a:pt x="197" y="552"/>
                  </a:lnTo>
                  <a:lnTo>
                    <a:pt x="197" y="552"/>
                  </a:lnTo>
                  <a:cubicBezTo>
                    <a:pt x="211" y="575"/>
                    <a:pt x="223" y="595"/>
                    <a:pt x="235" y="610"/>
                  </a:cubicBezTo>
                  <a:lnTo>
                    <a:pt x="235" y="610"/>
                  </a:lnTo>
                  <a:cubicBezTo>
                    <a:pt x="239" y="616"/>
                    <a:pt x="246" y="613"/>
                    <a:pt x="247" y="606"/>
                  </a:cubicBezTo>
                  <a:lnTo>
                    <a:pt x="247" y="606"/>
                  </a:lnTo>
                  <a:cubicBezTo>
                    <a:pt x="261" y="496"/>
                    <a:pt x="326" y="285"/>
                    <a:pt x="371" y="171"/>
                  </a:cubicBezTo>
                  <a:lnTo>
                    <a:pt x="377" y="163"/>
                  </a:lnTo>
                  <a:lnTo>
                    <a:pt x="377" y="163"/>
                  </a:lnTo>
                  <a:cubicBezTo>
                    <a:pt x="420" y="190"/>
                    <a:pt x="434" y="198"/>
                    <a:pt x="476" y="225"/>
                  </a:cubicBezTo>
                  <a:lnTo>
                    <a:pt x="476" y="225"/>
                  </a:lnTo>
                  <a:cubicBezTo>
                    <a:pt x="483" y="229"/>
                    <a:pt x="492" y="222"/>
                    <a:pt x="489" y="213"/>
                  </a:cubicBezTo>
                  <a:lnTo>
                    <a:pt x="489" y="213"/>
                  </a:lnTo>
                  <a:cubicBezTo>
                    <a:pt x="458" y="144"/>
                    <a:pt x="433" y="72"/>
                    <a:pt x="413" y="0"/>
                  </a:cubicBezTo>
                  <a:lnTo>
                    <a:pt x="413" y="0"/>
                  </a:lnTo>
                  <a:cubicBezTo>
                    <a:pt x="478" y="148"/>
                    <a:pt x="664" y="224"/>
                    <a:pt x="861" y="178"/>
                  </a:cubicBezTo>
                  <a:lnTo>
                    <a:pt x="861" y="178"/>
                  </a:lnTo>
                  <a:cubicBezTo>
                    <a:pt x="861" y="178"/>
                    <a:pt x="798" y="117"/>
                    <a:pt x="743" y="40"/>
                  </a:cubicBezTo>
                  <a:lnTo>
                    <a:pt x="744" y="40"/>
                  </a:lnTo>
                  <a:lnTo>
                    <a:pt x="744" y="40"/>
                  </a:lnTo>
                  <a:cubicBezTo>
                    <a:pt x="895" y="140"/>
                    <a:pt x="1011" y="149"/>
                    <a:pt x="1147" y="150"/>
                  </a:cubicBezTo>
                  <a:lnTo>
                    <a:pt x="1147" y="150"/>
                  </a:lnTo>
                  <a:cubicBezTo>
                    <a:pt x="1195" y="197"/>
                    <a:pt x="1255" y="230"/>
                    <a:pt x="1320" y="246"/>
                  </a:cubicBezTo>
                  <a:lnTo>
                    <a:pt x="1319" y="254"/>
                  </a:lnTo>
                  <a:lnTo>
                    <a:pt x="1319" y="254"/>
                  </a:lnTo>
                  <a:cubicBezTo>
                    <a:pt x="1313" y="348"/>
                    <a:pt x="1331" y="548"/>
                    <a:pt x="1356" y="651"/>
                  </a:cubicBezTo>
                  <a:lnTo>
                    <a:pt x="1356" y="651"/>
                  </a:lnTo>
                  <a:cubicBezTo>
                    <a:pt x="1357" y="657"/>
                    <a:pt x="1366" y="658"/>
                    <a:pt x="1369" y="652"/>
                  </a:cubicBezTo>
                  <a:lnTo>
                    <a:pt x="1369" y="652"/>
                  </a:lnTo>
                  <a:cubicBezTo>
                    <a:pt x="1383" y="621"/>
                    <a:pt x="1399" y="592"/>
                    <a:pt x="1415" y="562"/>
                  </a:cubicBezTo>
                  <a:lnTo>
                    <a:pt x="1415" y="562"/>
                  </a:lnTo>
                  <a:cubicBezTo>
                    <a:pt x="1498" y="515"/>
                    <a:pt x="1590" y="589"/>
                    <a:pt x="1593" y="689"/>
                  </a:cubicBezTo>
                  <a:lnTo>
                    <a:pt x="1593" y="689"/>
                  </a:lnTo>
                  <a:cubicBezTo>
                    <a:pt x="1595" y="794"/>
                    <a:pt x="1461" y="879"/>
                    <a:pt x="1361" y="848"/>
                  </a:cubicBezTo>
                  <a:lnTo>
                    <a:pt x="1347" y="847"/>
                  </a:lnTo>
                  <a:lnTo>
                    <a:pt x="1353" y="735"/>
                  </a:lnTo>
                  <a:lnTo>
                    <a:pt x="1353" y="735"/>
                  </a:lnTo>
                  <a:cubicBezTo>
                    <a:pt x="1354" y="729"/>
                    <a:pt x="1346" y="726"/>
                    <a:pt x="1342" y="732"/>
                  </a:cubicBezTo>
                  <a:lnTo>
                    <a:pt x="1342" y="732"/>
                  </a:lnTo>
                  <a:cubicBezTo>
                    <a:pt x="1096" y="1076"/>
                    <a:pt x="490" y="1069"/>
                    <a:pt x="235" y="739"/>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6" name="Freeform 45">
              <a:extLst>
                <a:ext uri="{FF2B5EF4-FFF2-40B4-BE49-F238E27FC236}">
                  <a16:creationId xmlns="" xmlns:a16="http://schemas.microsoft.com/office/drawing/2014/main" id="{E1648A03-AEA3-484E-B74E-9FDF43896D30}"/>
                </a:ext>
              </a:extLst>
            </p:cNvPr>
            <p:cNvSpPr>
              <a:spLocks noChangeArrowheads="1"/>
            </p:cNvSpPr>
            <p:nvPr/>
          </p:nvSpPr>
          <p:spPr bwMode="auto">
            <a:xfrm>
              <a:off x="3727450" y="4159250"/>
              <a:ext cx="555625" cy="444500"/>
            </a:xfrm>
            <a:custGeom>
              <a:avLst/>
              <a:gdLst>
                <a:gd name="T0" fmla="*/ 1098 w 1545"/>
                <a:gd name="T1" fmla="*/ 724 h 1234"/>
                <a:gd name="T2" fmla="*/ 1098 w 1545"/>
                <a:gd name="T3" fmla="*/ 724 h 1234"/>
                <a:gd name="T4" fmla="*/ 695 w 1545"/>
                <a:gd name="T5" fmla="*/ 614 h 1234"/>
                <a:gd name="T6" fmla="*/ 694 w 1545"/>
                <a:gd name="T7" fmla="*/ 614 h 1234"/>
                <a:gd name="T8" fmla="*/ 694 w 1545"/>
                <a:gd name="T9" fmla="*/ 614 h 1234"/>
                <a:gd name="T10" fmla="*/ 812 w 1545"/>
                <a:gd name="T11" fmla="*/ 753 h 1234"/>
                <a:gd name="T12" fmla="*/ 812 w 1545"/>
                <a:gd name="T13" fmla="*/ 753 h 1234"/>
                <a:gd name="T14" fmla="*/ 364 w 1545"/>
                <a:gd name="T15" fmla="*/ 574 h 1234"/>
                <a:gd name="T16" fmla="*/ 364 w 1545"/>
                <a:gd name="T17" fmla="*/ 574 h 1234"/>
                <a:gd name="T18" fmla="*/ 440 w 1545"/>
                <a:gd name="T19" fmla="*/ 788 h 1234"/>
                <a:gd name="T20" fmla="*/ 440 w 1545"/>
                <a:gd name="T21" fmla="*/ 788 h 1234"/>
                <a:gd name="T22" fmla="*/ 427 w 1545"/>
                <a:gd name="T23" fmla="*/ 799 h 1234"/>
                <a:gd name="T24" fmla="*/ 427 w 1545"/>
                <a:gd name="T25" fmla="*/ 799 h 1234"/>
                <a:gd name="T26" fmla="*/ 328 w 1545"/>
                <a:gd name="T27" fmla="*/ 737 h 1234"/>
                <a:gd name="T28" fmla="*/ 322 w 1545"/>
                <a:gd name="T29" fmla="*/ 745 h 1234"/>
                <a:gd name="T30" fmla="*/ 322 w 1545"/>
                <a:gd name="T31" fmla="*/ 745 h 1234"/>
                <a:gd name="T32" fmla="*/ 198 w 1545"/>
                <a:gd name="T33" fmla="*/ 1181 h 1234"/>
                <a:gd name="T34" fmla="*/ 198 w 1545"/>
                <a:gd name="T35" fmla="*/ 1181 h 1234"/>
                <a:gd name="T36" fmla="*/ 186 w 1545"/>
                <a:gd name="T37" fmla="*/ 1184 h 1234"/>
                <a:gd name="T38" fmla="*/ 186 w 1545"/>
                <a:gd name="T39" fmla="*/ 1184 h 1234"/>
                <a:gd name="T40" fmla="*/ 148 w 1545"/>
                <a:gd name="T41" fmla="*/ 1126 h 1234"/>
                <a:gd name="T42" fmla="*/ 148 w 1545"/>
                <a:gd name="T43" fmla="*/ 1126 h 1234"/>
                <a:gd name="T44" fmla="*/ 8 w 1545"/>
                <a:gd name="T45" fmla="*/ 676 h 1234"/>
                <a:gd name="T46" fmla="*/ 8 w 1545"/>
                <a:gd name="T47" fmla="*/ 676 h 1234"/>
                <a:gd name="T48" fmla="*/ 41 w 1545"/>
                <a:gd name="T49" fmla="*/ 423 h 1234"/>
                <a:gd name="T50" fmla="*/ 41 w 1545"/>
                <a:gd name="T51" fmla="*/ 423 h 1234"/>
                <a:gd name="T52" fmla="*/ 305 w 1545"/>
                <a:gd name="T53" fmla="*/ 256 h 1234"/>
                <a:gd name="T54" fmla="*/ 305 w 1545"/>
                <a:gd name="T55" fmla="*/ 256 h 1234"/>
                <a:gd name="T56" fmla="*/ 583 w 1545"/>
                <a:gd name="T57" fmla="*/ 202 h 1234"/>
                <a:gd name="T58" fmla="*/ 583 w 1545"/>
                <a:gd name="T59" fmla="*/ 202 h 1234"/>
                <a:gd name="T60" fmla="*/ 1233 w 1545"/>
                <a:gd name="T61" fmla="*/ 20 h 1234"/>
                <a:gd name="T62" fmla="*/ 1233 w 1545"/>
                <a:gd name="T63" fmla="*/ 20 h 1234"/>
                <a:gd name="T64" fmla="*/ 946 w 1545"/>
                <a:gd name="T65" fmla="*/ 194 h 1234"/>
                <a:gd name="T66" fmla="*/ 946 w 1545"/>
                <a:gd name="T67" fmla="*/ 194 h 1234"/>
                <a:gd name="T68" fmla="*/ 1292 w 1545"/>
                <a:gd name="T69" fmla="*/ 265 h 1234"/>
                <a:gd name="T70" fmla="*/ 1292 w 1545"/>
                <a:gd name="T71" fmla="*/ 265 h 1234"/>
                <a:gd name="T72" fmla="*/ 1289 w 1545"/>
                <a:gd name="T73" fmla="*/ 287 h 1234"/>
                <a:gd name="T74" fmla="*/ 1289 w 1545"/>
                <a:gd name="T75" fmla="*/ 287 h 1234"/>
                <a:gd name="T76" fmla="*/ 1128 w 1545"/>
                <a:gd name="T77" fmla="*/ 351 h 1234"/>
                <a:gd name="T78" fmla="*/ 1128 w 1545"/>
                <a:gd name="T79" fmla="*/ 351 h 1234"/>
                <a:gd name="T80" fmla="*/ 1438 w 1545"/>
                <a:gd name="T81" fmla="*/ 414 h 1234"/>
                <a:gd name="T82" fmla="*/ 1438 w 1545"/>
                <a:gd name="T83" fmla="*/ 414 h 1234"/>
                <a:gd name="T84" fmla="*/ 1502 w 1545"/>
                <a:gd name="T85" fmla="*/ 837 h 1234"/>
                <a:gd name="T86" fmla="*/ 1502 w 1545"/>
                <a:gd name="T87" fmla="*/ 837 h 1234"/>
                <a:gd name="T88" fmla="*/ 1366 w 1545"/>
                <a:gd name="T89" fmla="*/ 1136 h 1234"/>
                <a:gd name="T90" fmla="*/ 1366 w 1545"/>
                <a:gd name="T91" fmla="*/ 1136 h 1234"/>
                <a:gd name="T92" fmla="*/ 1320 w 1545"/>
                <a:gd name="T93" fmla="*/ 1226 h 1234"/>
                <a:gd name="T94" fmla="*/ 1320 w 1545"/>
                <a:gd name="T95" fmla="*/ 1226 h 1234"/>
                <a:gd name="T96" fmla="*/ 1307 w 1545"/>
                <a:gd name="T97" fmla="*/ 1225 h 1234"/>
                <a:gd name="T98" fmla="*/ 1307 w 1545"/>
                <a:gd name="T99" fmla="*/ 1225 h 1234"/>
                <a:gd name="T100" fmla="*/ 1270 w 1545"/>
                <a:gd name="T101" fmla="*/ 828 h 1234"/>
                <a:gd name="T102" fmla="*/ 1271 w 1545"/>
                <a:gd name="T103" fmla="*/ 820 h 1234"/>
                <a:gd name="T104" fmla="*/ 1271 w 1545"/>
                <a:gd name="T105" fmla="*/ 820 h 1234"/>
                <a:gd name="T106" fmla="*/ 1098 w 1545"/>
                <a:gd name="T107" fmla="*/ 724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5" h="1234">
                  <a:moveTo>
                    <a:pt x="1098" y="724"/>
                  </a:moveTo>
                  <a:lnTo>
                    <a:pt x="1098" y="724"/>
                  </a:lnTo>
                  <a:cubicBezTo>
                    <a:pt x="962" y="724"/>
                    <a:pt x="846" y="714"/>
                    <a:pt x="695" y="614"/>
                  </a:cubicBezTo>
                  <a:lnTo>
                    <a:pt x="694" y="614"/>
                  </a:lnTo>
                  <a:lnTo>
                    <a:pt x="694" y="614"/>
                  </a:lnTo>
                  <a:cubicBezTo>
                    <a:pt x="749" y="691"/>
                    <a:pt x="812" y="753"/>
                    <a:pt x="812" y="753"/>
                  </a:cubicBezTo>
                  <a:lnTo>
                    <a:pt x="812" y="753"/>
                  </a:lnTo>
                  <a:cubicBezTo>
                    <a:pt x="615" y="798"/>
                    <a:pt x="429" y="722"/>
                    <a:pt x="364" y="574"/>
                  </a:cubicBezTo>
                  <a:lnTo>
                    <a:pt x="364" y="574"/>
                  </a:lnTo>
                  <a:cubicBezTo>
                    <a:pt x="384" y="646"/>
                    <a:pt x="409" y="718"/>
                    <a:pt x="440" y="788"/>
                  </a:cubicBezTo>
                  <a:lnTo>
                    <a:pt x="440" y="788"/>
                  </a:lnTo>
                  <a:cubicBezTo>
                    <a:pt x="443" y="796"/>
                    <a:pt x="434" y="804"/>
                    <a:pt x="427" y="799"/>
                  </a:cubicBezTo>
                  <a:lnTo>
                    <a:pt x="427" y="799"/>
                  </a:lnTo>
                  <a:cubicBezTo>
                    <a:pt x="385" y="772"/>
                    <a:pt x="371" y="764"/>
                    <a:pt x="328" y="737"/>
                  </a:cubicBezTo>
                  <a:lnTo>
                    <a:pt x="322" y="745"/>
                  </a:lnTo>
                  <a:lnTo>
                    <a:pt x="322" y="745"/>
                  </a:lnTo>
                  <a:cubicBezTo>
                    <a:pt x="277" y="859"/>
                    <a:pt x="212" y="1070"/>
                    <a:pt x="198" y="1181"/>
                  </a:cubicBezTo>
                  <a:lnTo>
                    <a:pt x="198" y="1181"/>
                  </a:lnTo>
                  <a:cubicBezTo>
                    <a:pt x="197" y="1187"/>
                    <a:pt x="190" y="1190"/>
                    <a:pt x="186" y="1184"/>
                  </a:cubicBezTo>
                  <a:lnTo>
                    <a:pt x="186" y="1184"/>
                  </a:lnTo>
                  <a:cubicBezTo>
                    <a:pt x="174" y="1169"/>
                    <a:pt x="162" y="1150"/>
                    <a:pt x="148" y="1126"/>
                  </a:cubicBezTo>
                  <a:lnTo>
                    <a:pt x="148" y="1126"/>
                  </a:lnTo>
                  <a:cubicBezTo>
                    <a:pt x="87" y="1018"/>
                    <a:pt x="8" y="833"/>
                    <a:pt x="8" y="676"/>
                  </a:cubicBezTo>
                  <a:lnTo>
                    <a:pt x="8" y="676"/>
                  </a:lnTo>
                  <a:cubicBezTo>
                    <a:pt x="8" y="583"/>
                    <a:pt x="0" y="516"/>
                    <a:pt x="41" y="423"/>
                  </a:cubicBezTo>
                  <a:lnTo>
                    <a:pt x="41" y="423"/>
                  </a:lnTo>
                  <a:cubicBezTo>
                    <a:pt x="72" y="352"/>
                    <a:pt x="161" y="256"/>
                    <a:pt x="305" y="256"/>
                  </a:cubicBezTo>
                  <a:lnTo>
                    <a:pt x="305" y="256"/>
                  </a:lnTo>
                  <a:cubicBezTo>
                    <a:pt x="441" y="149"/>
                    <a:pt x="583" y="202"/>
                    <a:pt x="583" y="202"/>
                  </a:cubicBezTo>
                  <a:lnTo>
                    <a:pt x="583" y="202"/>
                  </a:lnTo>
                  <a:cubicBezTo>
                    <a:pt x="745" y="16"/>
                    <a:pt x="1234" y="0"/>
                    <a:pt x="1233" y="20"/>
                  </a:cubicBezTo>
                  <a:lnTo>
                    <a:pt x="1233" y="20"/>
                  </a:lnTo>
                  <a:cubicBezTo>
                    <a:pt x="1116" y="52"/>
                    <a:pt x="1009" y="72"/>
                    <a:pt x="946" y="194"/>
                  </a:cubicBezTo>
                  <a:lnTo>
                    <a:pt x="946" y="194"/>
                  </a:lnTo>
                  <a:cubicBezTo>
                    <a:pt x="1059" y="208"/>
                    <a:pt x="1196" y="206"/>
                    <a:pt x="1292" y="265"/>
                  </a:cubicBezTo>
                  <a:lnTo>
                    <a:pt x="1292" y="265"/>
                  </a:lnTo>
                  <a:cubicBezTo>
                    <a:pt x="1301" y="271"/>
                    <a:pt x="1299" y="284"/>
                    <a:pt x="1289" y="287"/>
                  </a:cubicBezTo>
                  <a:lnTo>
                    <a:pt x="1289" y="287"/>
                  </a:lnTo>
                  <a:cubicBezTo>
                    <a:pt x="1233" y="302"/>
                    <a:pt x="1178" y="323"/>
                    <a:pt x="1128" y="351"/>
                  </a:cubicBezTo>
                  <a:lnTo>
                    <a:pt x="1128" y="351"/>
                  </a:lnTo>
                  <a:cubicBezTo>
                    <a:pt x="1277" y="320"/>
                    <a:pt x="1379" y="347"/>
                    <a:pt x="1438" y="414"/>
                  </a:cubicBezTo>
                  <a:lnTo>
                    <a:pt x="1438" y="414"/>
                  </a:lnTo>
                  <a:cubicBezTo>
                    <a:pt x="1544" y="536"/>
                    <a:pt x="1528" y="691"/>
                    <a:pt x="1502" y="837"/>
                  </a:cubicBezTo>
                  <a:lnTo>
                    <a:pt x="1502" y="837"/>
                  </a:lnTo>
                  <a:cubicBezTo>
                    <a:pt x="1482" y="948"/>
                    <a:pt x="1421" y="1041"/>
                    <a:pt x="1366" y="1136"/>
                  </a:cubicBezTo>
                  <a:lnTo>
                    <a:pt x="1366" y="1136"/>
                  </a:lnTo>
                  <a:cubicBezTo>
                    <a:pt x="1350" y="1166"/>
                    <a:pt x="1334" y="1196"/>
                    <a:pt x="1320" y="1226"/>
                  </a:cubicBezTo>
                  <a:lnTo>
                    <a:pt x="1320" y="1226"/>
                  </a:lnTo>
                  <a:cubicBezTo>
                    <a:pt x="1317" y="1233"/>
                    <a:pt x="1308" y="1232"/>
                    <a:pt x="1307" y="1225"/>
                  </a:cubicBezTo>
                  <a:lnTo>
                    <a:pt x="1307" y="1225"/>
                  </a:lnTo>
                  <a:cubicBezTo>
                    <a:pt x="1282" y="1122"/>
                    <a:pt x="1264" y="922"/>
                    <a:pt x="1270" y="828"/>
                  </a:cubicBezTo>
                  <a:lnTo>
                    <a:pt x="1271" y="820"/>
                  </a:lnTo>
                  <a:lnTo>
                    <a:pt x="1271" y="820"/>
                  </a:lnTo>
                  <a:cubicBezTo>
                    <a:pt x="1206" y="804"/>
                    <a:pt x="1146" y="771"/>
                    <a:pt x="1098" y="724"/>
                  </a:cubicBez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7" name="Freeform 46">
              <a:extLst>
                <a:ext uri="{FF2B5EF4-FFF2-40B4-BE49-F238E27FC236}">
                  <a16:creationId xmlns="" xmlns:a16="http://schemas.microsoft.com/office/drawing/2014/main" id="{763945CC-AC40-A34C-8879-82665B81F7D3}"/>
                </a:ext>
              </a:extLst>
            </p:cNvPr>
            <p:cNvSpPr>
              <a:spLocks noChangeArrowheads="1"/>
            </p:cNvSpPr>
            <p:nvPr/>
          </p:nvSpPr>
          <p:spPr bwMode="auto">
            <a:xfrm>
              <a:off x="3567113" y="5330825"/>
              <a:ext cx="660400" cy="152400"/>
            </a:xfrm>
            <a:custGeom>
              <a:avLst/>
              <a:gdLst>
                <a:gd name="T0" fmla="*/ 801 w 1836"/>
                <a:gd name="T1" fmla="*/ 411 h 425"/>
                <a:gd name="T2" fmla="*/ 799 w 1836"/>
                <a:gd name="T3" fmla="*/ 424 h 425"/>
                <a:gd name="T4" fmla="*/ 793 w 1836"/>
                <a:gd name="T5" fmla="*/ 424 h 425"/>
                <a:gd name="T6" fmla="*/ 793 w 1836"/>
                <a:gd name="T7" fmla="*/ 424 h 425"/>
                <a:gd name="T8" fmla="*/ 0 w 1836"/>
                <a:gd name="T9" fmla="*/ 167 h 425"/>
                <a:gd name="T10" fmla="*/ 0 w 1836"/>
                <a:gd name="T11" fmla="*/ 167 h 425"/>
                <a:gd name="T12" fmla="*/ 323 w 1836"/>
                <a:gd name="T13" fmla="*/ 0 h 425"/>
                <a:gd name="T14" fmla="*/ 323 w 1836"/>
                <a:gd name="T15" fmla="*/ 0 h 425"/>
                <a:gd name="T16" fmla="*/ 834 w 1836"/>
                <a:gd name="T17" fmla="*/ 296 h 425"/>
                <a:gd name="T18" fmla="*/ 857 w 1836"/>
                <a:gd name="T19" fmla="*/ 300 h 425"/>
                <a:gd name="T20" fmla="*/ 857 w 1836"/>
                <a:gd name="T21" fmla="*/ 300 h 425"/>
                <a:gd name="T22" fmla="*/ 1022 w 1836"/>
                <a:gd name="T23" fmla="*/ 294 h 425"/>
                <a:gd name="T24" fmla="*/ 1022 w 1836"/>
                <a:gd name="T25" fmla="*/ 294 h 425"/>
                <a:gd name="T26" fmla="*/ 1658 w 1836"/>
                <a:gd name="T27" fmla="*/ 26 h 425"/>
                <a:gd name="T28" fmla="*/ 1662 w 1836"/>
                <a:gd name="T29" fmla="*/ 29 h 425"/>
                <a:gd name="T30" fmla="*/ 1662 w 1836"/>
                <a:gd name="T31" fmla="*/ 29 h 425"/>
                <a:gd name="T32" fmla="*/ 1835 w 1836"/>
                <a:gd name="T33" fmla="*/ 122 h 425"/>
                <a:gd name="T34" fmla="*/ 1835 w 1836"/>
                <a:gd name="T35" fmla="*/ 122 h 425"/>
                <a:gd name="T36" fmla="*/ 1831 w 1836"/>
                <a:gd name="T37" fmla="*/ 124 h 425"/>
                <a:gd name="T38" fmla="*/ 1831 w 1836"/>
                <a:gd name="T39" fmla="*/ 124 h 425"/>
                <a:gd name="T40" fmla="*/ 1059 w 1836"/>
                <a:gd name="T41" fmla="*/ 418 h 425"/>
                <a:gd name="T42" fmla="*/ 1054 w 1836"/>
                <a:gd name="T43" fmla="*/ 418 h 425"/>
                <a:gd name="T44" fmla="*/ 1054 w 1836"/>
                <a:gd name="T45" fmla="*/ 418 h 425"/>
                <a:gd name="T46" fmla="*/ 1055 w 1836"/>
                <a:gd name="T47" fmla="*/ 410 h 425"/>
                <a:gd name="T48" fmla="*/ 1055 w 1836"/>
                <a:gd name="T49" fmla="*/ 410 h 425"/>
                <a:gd name="T50" fmla="*/ 801 w 1836"/>
                <a:gd name="T51" fmla="*/ 41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6" h="425">
                  <a:moveTo>
                    <a:pt x="801" y="411"/>
                  </a:moveTo>
                  <a:lnTo>
                    <a:pt x="799" y="424"/>
                  </a:lnTo>
                  <a:lnTo>
                    <a:pt x="793" y="424"/>
                  </a:lnTo>
                  <a:lnTo>
                    <a:pt x="793" y="424"/>
                  </a:lnTo>
                  <a:cubicBezTo>
                    <a:pt x="520" y="367"/>
                    <a:pt x="254" y="281"/>
                    <a:pt x="0" y="167"/>
                  </a:cubicBezTo>
                  <a:lnTo>
                    <a:pt x="0" y="167"/>
                  </a:lnTo>
                  <a:cubicBezTo>
                    <a:pt x="118" y="146"/>
                    <a:pt x="231" y="82"/>
                    <a:pt x="323" y="0"/>
                  </a:cubicBezTo>
                  <a:lnTo>
                    <a:pt x="323" y="0"/>
                  </a:lnTo>
                  <a:cubicBezTo>
                    <a:pt x="465" y="140"/>
                    <a:pt x="642" y="243"/>
                    <a:pt x="834" y="296"/>
                  </a:cubicBezTo>
                  <a:lnTo>
                    <a:pt x="857" y="300"/>
                  </a:lnTo>
                  <a:lnTo>
                    <a:pt x="857" y="300"/>
                  </a:lnTo>
                  <a:cubicBezTo>
                    <a:pt x="906" y="318"/>
                    <a:pt x="978" y="324"/>
                    <a:pt x="1022" y="294"/>
                  </a:cubicBezTo>
                  <a:lnTo>
                    <a:pt x="1022" y="294"/>
                  </a:lnTo>
                  <a:cubicBezTo>
                    <a:pt x="1022" y="294"/>
                    <a:pt x="1448" y="157"/>
                    <a:pt x="1658" y="26"/>
                  </a:cubicBezTo>
                  <a:lnTo>
                    <a:pt x="1662" y="29"/>
                  </a:lnTo>
                  <a:lnTo>
                    <a:pt x="1662" y="29"/>
                  </a:lnTo>
                  <a:cubicBezTo>
                    <a:pt x="1696" y="74"/>
                    <a:pt x="1765" y="103"/>
                    <a:pt x="1835" y="122"/>
                  </a:cubicBezTo>
                  <a:lnTo>
                    <a:pt x="1835" y="122"/>
                  </a:lnTo>
                  <a:cubicBezTo>
                    <a:pt x="1834" y="123"/>
                    <a:pt x="1832" y="123"/>
                    <a:pt x="1831" y="124"/>
                  </a:cubicBezTo>
                  <a:lnTo>
                    <a:pt x="1831" y="124"/>
                  </a:lnTo>
                  <a:cubicBezTo>
                    <a:pt x="1536" y="238"/>
                    <a:pt x="1327" y="370"/>
                    <a:pt x="1059" y="418"/>
                  </a:cubicBezTo>
                  <a:lnTo>
                    <a:pt x="1054" y="418"/>
                  </a:lnTo>
                  <a:lnTo>
                    <a:pt x="1054" y="418"/>
                  </a:lnTo>
                  <a:cubicBezTo>
                    <a:pt x="1054" y="415"/>
                    <a:pt x="1055" y="412"/>
                    <a:pt x="1055" y="410"/>
                  </a:cubicBezTo>
                  <a:lnTo>
                    <a:pt x="1055" y="410"/>
                  </a:lnTo>
                  <a:cubicBezTo>
                    <a:pt x="964" y="424"/>
                    <a:pt x="915" y="424"/>
                    <a:pt x="801" y="411"/>
                  </a:cubicBezTo>
                </a:path>
              </a:pathLst>
            </a:custGeom>
            <a:solidFill>
              <a:srgbClr val="FFFFFF"/>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8" name="Freeform 47">
              <a:extLst>
                <a:ext uri="{FF2B5EF4-FFF2-40B4-BE49-F238E27FC236}">
                  <a16:creationId xmlns="" xmlns:a16="http://schemas.microsoft.com/office/drawing/2014/main" id="{E8BC11BE-36FC-964E-8C5D-B57469CF281D}"/>
                </a:ext>
              </a:extLst>
            </p:cNvPr>
            <p:cNvSpPr>
              <a:spLocks noChangeArrowheads="1"/>
            </p:cNvSpPr>
            <p:nvPr/>
          </p:nvSpPr>
          <p:spPr bwMode="auto">
            <a:xfrm>
              <a:off x="3930650" y="5376863"/>
              <a:ext cx="296863" cy="265112"/>
            </a:xfrm>
            <a:custGeom>
              <a:avLst/>
              <a:gdLst>
                <a:gd name="T0" fmla="*/ 822 w 826"/>
                <a:gd name="T1" fmla="*/ 4 h 736"/>
                <a:gd name="T2" fmla="*/ 822 w 826"/>
                <a:gd name="T3" fmla="*/ 4 h 736"/>
                <a:gd name="T4" fmla="*/ 795 w 826"/>
                <a:gd name="T5" fmla="*/ 735 h 736"/>
                <a:gd name="T6" fmla="*/ 0 w 826"/>
                <a:gd name="T7" fmla="*/ 735 h 736"/>
                <a:gd name="T8" fmla="*/ 0 w 826"/>
                <a:gd name="T9" fmla="*/ 735 h 736"/>
                <a:gd name="T10" fmla="*/ 44 w 826"/>
                <a:gd name="T11" fmla="*/ 294 h 736"/>
                <a:gd name="T12" fmla="*/ 49 w 826"/>
                <a:gd name="T13" fmla="*/ 294 h 736"/>
                <a:gd name="T14" fmla="*/ 49 w 826"/>
                <a:gd name="T15" fmla="*/ 294 h 736"/>
                <a:gd name="T16" fmla="*/ 821 w 826"/>
                <a:gd name="T17" fmla="*/ 0 h 736"/>
                <a:gd name="T18" fmla="*/ 822 w 826"/>
                <a:gd name="T19" fmla="*/ 4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6" h="736">
                  <a:moveTo>
                    <a:pt x="822" y="4"/>
                  </a:moveTo>
                  <a:lnTo>
                    <a:pt x="822" y="4"/>
                  </a:lnTo>
                  <a:cubicBezTo>
                    <a:pt x="825" y="225"/>
                    <a:pt x="807" y="514"/>
                    <a:pt x="795" y="735"/>
                  </a:cubicBezTo>
                  <a:lnTo>
                    <a:pt x="0" y="735"/>
                  </a:lnTo>
                  <a:lnTo>
                    <a:pt x="0" y="735"/>
                  </a:lnTo>
                  <a:cubicBezTo>
                    <a:pt x="14" y="580"/>
                    <a:pt x="36" y="366"/>
                    <a:pt x="44" y="294"/>
                  </a:cubicBezTo>
                  <a:lnTo>
                    <a:pt x="49" y="294"/>
                  </a:lnTo>
                  <a:lnTo>
                    <a:pt x="49" y="294"/>
                  </a:lnTo>
                  <a:cubicBezTo>
                    <a:pt x="317" y="246"/>
                    <a:pt x="526" y="114"/>
                    <a:pt x="821" y="0"/>
                  </a:cubicBezTo>
                  <a:lnTo>
                    <a:pt x="822" y="4"/>
                  </a:lnTo>
                </a:path>
              </a:pathLst>
            </a:custGeom>
            <a:solidFill>
              <a:srgbClr val="FFC02A"/>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9" name="Freeform 48">
              <a:extLst>
                <a:ext uri="{FF2B5EF4-FFF2-40B4-BE49-F238E27FC236}">
                  <a16:creationId xmlns="" xmlns:a16="http://schemas.microsoft.com/office/drawing/2014/main" id="{BC386284-C5E2-6D4F-809C-F0882EE101A6}"/>
                </a:ext>
              </a:extLst>
            </p:cNvPr>
            <p:cNvSpPr>
              <a:spLocks noChangeArrowheads="1"/>
            </p:cNvSpPr>
            <p:nvPr/>
          </p:nvSpPr>
          <p:spPr bwMode="auto">
            <a:xfrm>
              <a:off x="3794125" y="4627563"/>
              <a:ext cx="403225" cy="368300"/>
            </a:xfrm>
            <a:custGeom>
              <a:avLst/>
              <a:gdLst>
                <a:gd name="T0" fmla="*/ 1107 w 1120"/>
                <a:gd name="T1" fmla="*/ 6 h 1022"/>
                <a:gd name="T2" fmla="*/ 1107 w 1120"/>
                <a:gd name="T3" fmla="*/ 6 h 1022"/>
                <a:gd name="T4" fmla="*/ 1118 w 1120"/>
                <a:gd name="T5" fmla="*/ 10 h 1022"/>
                <a:gd name="T6" fmla="*/ 1112 w 1120"/>
                <a:gd name="T7" fmla="*/ 121 h 1022"/>
                <a:gd name="T8" fmla="*/ 1076 w 1120"/>
                <a:gd name="T9" fmla="*/ 676 h 1022"/>
                <a:gd name="T10" fmla="*/ 1076 w 1120"/>
                <a:gd name="T11" fmla="*/ 676 h 1022"/>
                <a:gd name="T12" fmla="*/ 1027 w 1120"/>
                <a:gd name="T13" fmla="*/ 779 h 1022"/>
                <a:gd name="T14" fmla="*/ 1027 w 1120"/>
                <a:gd name="T15" fmla="*/ 779 h 1022"/>
                <a:gd name="T16" fmla="*/ 921 w 1120"/>
                <a:gd name="T17" fmla="*/ 865 h 1022"/>
                <a:gd name="T18" fmla="*/ 921 w 1120"/>
                <a:gd name="T19" fmla="*/ 865 h 1022"/>
                <a:gd name="T20" fmla="*/ 840 w 1120"/>
                <a:gd name="T21" fmla="*/ 920 h 1022"/>
                <a:gd name="T22" fmla="*/ 840 w 1120"/>
                <a:gd name="T23" fmla="*/ 920 h 1022"/>
                <a:gd name="T24" fmla="*/ 462 w 1120"/>
                <a:gd name="T25" fmla="*/ 991 h 1022"/>
                <a:gd name="T26" fmla="*/ 462 w 1120"/>
                <a:gd name="T27" fmla="*/ 991 h 1022"/>
                <a:gd name="T28" fmla="*/ 193 w 1120"/>
                <a:gd name="T29" fmla="*/ 874 h 1022"/>
                <a:gd name="T30" fmla="*/ 193 w 1120"/>
                <a:gd name="T31" fmla="*/ 874 h 1022"/>
                <a:gd name="T32" fmla="*/ 45 w 1120"/>
                <a:gd name="T33" fmla="*/ 732 h 1022"/>
                <a:gd name="T34" fmla="*/ 45 w 1120"/>
                <a:gd name="T35" fmla="*/ 732 h 1022"/>
                <a:gd name="T36" fmla="*/ 25 w 1120"/>
                <a:gd name="T37" fmla="*/ 661 h 1022"/>
                <a:gd name="T38" fmla="*/ 25 w 1120"/>
                <a:gd name="T39" fmla="*/ 661 h 1022"/>
                <a:gd name="T40" fmla="*/ 25 w 1120"/>
                <a:gd name="T41" fmla="*/ 651 h 1022"/>
                <a:gd name="T42" fmla="*/ 25 w 1120"/>
                <a:gd name="T43" fmla="*/ 651 h 1022"/>
                <a:gd name="T44" fmla="*/ 0 w 1120"/>
                <a:gd name="T45" fmla="*/ 129 h 1022"/>
                <a:gd name="T46" fmla="*/ 0 w 1120"/>
                <a:gd name="T47" fmla="*/ 129 h 1022"/>
                <a:gd name="T48" fmla="*/ 1 w 1120"/>
                <a:gd name="T49" fmla="*/ 13 h 1022"/>
                <a:gd name="T50" fmla="*/ 1 w 1120"/>
                <a:gd name="T51" fmla="*/ 13 h 1022"/>
                <a:gd name="T52" fmla="*/ 1107 w 1120"/>
                <a:gd name="T53" fmla="*/ 6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0" h="1022">
                  <a:moveTo>
                    <a:pt x="1107" y="6"/>
                  </a:moveTo>
                  <a:lnTo>
                    <a:pt x="1107" y="6"/>
                  </a:lnTo>
                  <a:cubicBezTo>
                    <a:pt x="1111" y="0"/>
                    <a:pt x="1119" y="4"/>
                    <a:pt x="1118" y="10"/>
                  </a:cubicBezTo>
                  <a:lnTo>
                    <a:pt x="1112" y="121"/>
                  </a:lnTo>
                  <a:lnTo>
                    <a:pt x="1076" y="676"/>
                  </a:lnTo>
                  <a:lnTo>
                    <a:pt x="1076" y="676"/>
                  </a:lnTo>
                  <a:cubicBezTo>
                    <a:pt x="1072" y="715"/>
                    <a:pt x="1055" y="751"/>
                    <a:pt x="1027" y="779"/>
                  </a:cubicBezTo>
                  <a:lnTo>
                    <a:pt x="1027" y="779"/>
                  </a:lnTo>
                  <a:cubicBezTo>
                    <a:pt x="996" y="809"/>
                    <a:pt x="959" y="838"/>
                    <a:pt x="921" y="865"/>
                  </a:cubicBezTo>
                  <a:lnTo>
                    <a:pt x="921" y="865"/>
                  </a:lnTo>
                  <a:cubicBezTo>
                    <a:pt x="894" y="885"/>
                    <a:pt x="866" y="903"/>
                    <a:pt x="840" y="920"/>
                  </a:cubicBezTo>
                  <a:lnTo>
                    <a:pt x="840" y="920"/>
                  </a:lnTo>
                  <a:cubicBezTo>
                    <a:pt x="729" y="995"/>
                    <a:pt x="593" y="1021"/>
                    <a:pt x="462" y="991"/>
                  </a:cubicBezTo>
                  <a:lnTo>
                    <a:pt x="462" y="991"/>
                  </a:lnTo>
                  <a:cubicBezTo>
                    <a:pt x="365" y="969"/>
                    <a:pt x="270" y="928"/>
                    <a:pt x="193" y="874"/>
                  </a:cubicBezTo>
                  <a:lnTo>
                    <a:pt x="193" y="874"/>
                  </a:lnTo>
                  <a:cubicBezTo>
                    <a:pt x="132" y="833"/>
                    <a:pt x="81" y="784"/>
                    <a:pt x="45" y="732"/>
                  </a:cubicBezTo>
                  <a:lnTo>
                    <a:pt x="45" y="732"/>
                  </a:lnTo>
                  <a:cubicBezTo>
                    <a:pt x="31" y="712"/>
                    <a:pt x="26" y="687"/>
                    <a:pt x="25" y="661"/>
                  </a:cubicBezTo>
                  <a:lnTo>
                    <a:pt x="25" y="661"/>
                  </a:lnTo>
                  <a:cubicBezTo>
                    <a:pt x="25" y="658"/>
                    <a:pt x="25" y="654"/>
                    <a:pt x="25" y="651"/>
                  </a:cubicBezTo>
                  <a:lnTo>
                    <a:pt x="25" y="651"/>
                  </a:lnTo>
                  <a:cubicBezTo>
                    <a:pt x="9" y="478"/>
                    <a:pt x="1" y="303"/>
                    <a:pt x="0" y="129"/>
                  </a:cubicBezTo>
                  <a:lnTo>
                    <a:pt x="0" y="129"/>
                  </a:lnTo>
                  <a:cubicBezTo>
                    <a:pt x="0" y="90"/>
                    <a:pt x="0" y="52"/>
                    <a:pt x="1" y="13"/>
                  </a:cubicBezTo>
                  <a:lnTo>
                    <a:pt x="1" y="13"/>
                  </a:lnTo>
                  <a:cubicBezTo>
                    <a:pt x="255" y="343"/>
                    <a:pt x="861" y="350"/>
                    <a:pt x="1107" y="6"/>
                  </a:cubicBez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0" name="Freeform 49">
              <a:extLst>
                <a:ext uri="{FF2B5EF4-FFF2-40B4-BE49-F238E27FC236}">
                  <a16:creationId xmlns="" xmlns:a16="http://schemas.microsoft.com/office/drawing/2014/main" id="{518A3407-632D-0A46-96B6-3DD6BC9905FB}"/>
                </a:ext>
              </a:extLst>
            </p:cNvPr>
            <p:cNvSpPr>
              <a:spLocks noChangeArrowheads="1"/>
            </p:cNvSpPr>
            <p:nvPr/>
          </p:nvSpPr>
          <p:spPr bwMode="auto">
            <a:xfrm>
              <a:off x="3860800" y="4938713"/>
              <a:ext cx="265113" cy="196850"/>
            </a:xfrm>
            <a:custGeom>
              <a:avLst/>
              <a:gdLst>
                <a:gd name="T0" fmla="*/ 736 w 737"/>
                <a:gd name="T1" fmla="*/ 232 h 546"/>
                <a:gd name="T2" fmla="*/ 736 w 737"/>
                <a:gd name="T3" fmla="*/ 416 h 546"/>
                <a:gd name="T4" fmla="*/ 736 w 737"/>
                <a:gd name="T5" fmla="*/ 416 h 546"/>
                <a:gd name="T6" fmla="*/ 0 w 737"/>
                <a:gd name="T7" fmla="*/ 421 h 546"/>
                <a:gd name="T8" fmla="*/ 0 w 737"/>
                <a:gd name="T9" fmla="*/ 421 h 546"/>
                <a:gd name="T10" fmla="*/ 4 w 737"/>
                <a:gd name="T11" fmla="*/ 215 h 546"/>
                <a:gd name="T12" fmla="*/ 4 w 737"/>
                <a:gd name="T13" fmla="*/ 215 h 546"/>
                <a:gd name="T14" fmla="*/ 8 w 737"/>
                <a:gd name="T15" fmla="*/ 9 h 546"/>
                <a:gd name="T16" fmla="*/ 8 w 737"/>
                <a:gd name="T17" fmla="*/ 9 h 546"/>
                <a:gd name="T18" fmla="*/ 277 w 737"/>
                <a:gd name="T19" fmla="*/ 126 h 546"/>
                <a:gd name="T20" fmla="*/ 277 w 737"/>
                <a:gd name="T21" fmla="*/ 126 h 546"/>
                <a:gd name="T22" fmla="*/ 655 w 737"/>
                <a:gd name="T23" fmla="*/ 55 h 546"/>
                <a:gd name="T24" fmla="*/ 655 w 737"/>
                <a:gd name="T25" fmla="*/ 55 h 546"/>
                <a:gd name="T26" fmla="*/ 736 w 737"/>
                <a:gd name="T27" fmla="*/ 0 h 546"/>
                <a:gd name="T28" fmla="*/ 736 w 737"/>
                <a:gd name="T29" fmla="*/ 23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7" h="546">
                  <a:moveTo>
                    <a:pt x="736" y="232"/>
                  </a:moveTo>
                  <a:lnTo>
                    <a:pt x="736" y="416"/>
                  </a:lnTo>
                  <a:lnTo>
                    <a:pt x="736" y="416"/>
                  </a:lnTo>
                  <a:cubicBezTo>
                    <a:pt x="526" y="524"/>
                    <a:pt x="210" y="545"/>
                    <a:pt x="0" y="421"/>
                  </a:cubicBezTo>
                  <a:lnTo>
                    <a:pt x="0" y="421"/>
                  </a:lnTo>
                  <a:cubicBezTo>
                    <a:pt x="1" y="361"/>
                    <a:pt x="2" y="288"/>
                    <a:pt x="4" y="215"/>
                  </a:cubicBezTo>
                  <a:lnTo>
                    <a:pt x="4" y="215"/>
                  </a:lnTo>
                  <a:cubicBezTo>
                    <a:pt x="5" y="142"/>
                    <a:pt x="7" y="68"/>
                    <a:pt x="8" y="9"/>
                  </a:cubicBezTo>
                  <a:lnTo>
                    <a:pt x="8" y="9"/>
                  </a:lnTo>
                  <a:cubicBezTo>
                    <a:pt x="85" y="62"/>
                    <a:pt x="180" y="103"/>
                    <a:pt x="277" y="126"/>
                  </a:cubicBezTo>
                  <a:lnTo>
                    <a:pt x="277" y="126"/>
                  </a:lnTo>
                  <a:cubicBezTo>
                    <a:pt x="408" y="156"/>
                    <a:pt x="544" y="130"/>
                    <a:pt x="655" y="55"/>
                  </a:cubicBezTo>
                  <a:lnTo>
                    <a:pt x="655" y="55"/>
                  </a:lnTo>
                  <a:cubicBezTo>
                    <a:pt x="681" y="38"/>
                    <a:pt x="709" y="19"/>
                    <a:pt x="736" y="0"/>
                  </a:cubicBezTo>
                  <a:lnTo>
                    <a:pt x="736" y="232"/>
                  </a:ln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1" name="Freeform 50">
              <a:extLst>
                <a:ext uri="{FF2B5EF4-FFF2-40B4-BE49-F238E27FC236}">
                  <a16:creationId xmlns="" xmlns:a16="http://schemas.microsoft.com/office/drawing/2014/main" id="{CB9820B7-1E1B-E748-9B27-9619A670C3BE}"/>
                </a:ext>
              </a:extLst>
            </p:cNvPr>
            <p:cNvSpPr>
              <a:spLocks noChangeArrowheads="1"/>
            </p:cNvSpPr>
            <p:nvPr/>
          </p:nvSpPr>
          <p:spPr bwMode="auto">
            <a:xfrm>
              <a:off x="3979863" y="5899150"/>
              <a:ext cx="115887" cy="115888"/>
            </a:xfrm>
            <a:custGeom>
              <a:avLst/>
              <a:gdLst>
                <a:gd name="T0" fmla="*/ 160 w 321"/>
                <a:gd name="T1" fmla="*/ 0 h 322"/>
                <a:gd name="T2" fmla="*/ 160 w 321"/>
                <a:gd name="T3" fmla="*/ 0 h 322"/>
                <a:gd name="T4" fmla="*/ 320 w 321"/>
                <a:gd name="T5" fmla="*/ 160 h 322"/>
                <a:gd name="T6" fmla="*/ 320 w 321"/>
                <a:gd name="T7" fmla="*/ 160 h 322"/>
                <a:gd name="T8" fmla="*/ 160 w 321"/>
                <a:gd name="T9" fmla="*/ 321 h 322"/>
                <a:gd name="T10" fmla="*/ 160 w 321"/>
                <a:gd name="T11" fmla="*/ 321 h 322"/>
                <a:gd name="T12" fmla="*/ 0 w 321"/>
                <a:gd name="T13" fmla="*/ 160 h 322"/>
                <a:gd name="T14" fmla="*/ 0 w 321"/>
                <a:gd name="T15" fmla="*/ 160 h 322"/>
                <a:gd name="T16" fmla="*/ 160 w 321"/>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322">
                  <a:moveTo>
                    <a:pt x="160" y="0"/>
                  </a:moveTo>
                  <a:lnTo>
                    <a:pt x="160" y="0"/>
                  </a:lnTo>
                  <a:cubicBezTo>
                    <a:pt x="249" y="0"/>
                    <a:pt x="320" y="71"/>
                    <a:pt x="320" y="160"/>
                  </a:cubicBezTo>
                  <a:lnTo>
                    <a:pt x="320" y="160"/>
                  </a:lnTo>
                  <a:cubicBezTo>
                    <a:pt x="320" y="248"/>
                    <a:pt x="249" y="321"/>
                    <a:pt x="160" y="321"/>
                  </a:cubicBezTo>
                  <a:lnTo>
                    <a:pt x="160" y="321"/>
                  </a:lnTo>
                  <a:cubicBezTo>
                    <a:pt x="71" y="321"/>
                    <a:pt x="0" y="248"/>
                    <a:pt x="0" y="160"/>
                  </a:cubicBezTo>
                  <a:lnTo>
                    <a:pt x="0" y="160"/>
                  </a:lnTo>
                  <a:cubicBezTo>
                    <a:pt x="0" y="71"/>
                    <a:pt x="71" y="0"/>
                    <a:pt x="160" y="0"/>
                  </a:cubicBezTo>
                </a:path>
              </a:pathLst>
            </a:custGeom>
            <a:solidFill>
              <a:srgbClr val="FFFFFF"/>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2" name="Freeform 51">
              <a:extLst>
                <a:ext uri="{FF2B5EF4-FFF2-40B4-BE49-F238E27FC236}">
                  <a16:creationId xmlns="" xmlns:a16="http://schemas.microsoft.com/office/drawing/2014/main" id="{8EAD7213-9072-8C40-B549-8C7E26BCFA5C}"/>
                </a:ext>
              </a:extLst>
            </p:cNvPr>
            <p:cNvSpPr>
              <a:spLocks noChangeArrowheads="1"/>
            </p:cNvSpPr>
            <p:nvPr/>
          </p:nvSpPr>
          <p:spPr bwMode="auto">
            <a:xfrm>
              <a:off x="3856038" y="5478463"/>
              <a:ext cx="92075" cy="161925"/>
            </a:xfrm>
            <a:custGeom>
              <a:avLst/>
              <a:gdLst>
                <a:gd name="T0" fmla="*/ 255 w 256"/>
                <a:gd name="T1" fmla="*/ 0 h 450"/>
                <a:gd name="T2" fmla="*/ 255 w 256"/>
                <a:gd name="T3" fmla="*/ 0 h 450"/>
                <a:gd name="T4" fmla="*/ 254 w 256"/>
                <a:gd name="T5" fmla="*/ 8 h 450"/>
                <a:gd name="T6" fmla="*/ 254 w 256"/>
                <a:gd name="T7" fmla="*/ 8 h 450"/>
                <a:gd name="T8" fmla="*/ 210 w 256"/>
                <a:gd name="T9" fmla="*/ 449 h 450"/>
                <a:gd name="T10" fmla="*/ 4 w 256"/>
                <a:gd name="T11" fmla="*/ 449 h 450"/>
                <a:gd name="T12" fmla="*/ 4 w 256"/>
                <a:gd name="T13" fmla="*/ 444 h 450"/>
                <a:gd name="T14" fmla="*/ 4 w 256"/>
                <a:gd name="T15" fmla="*/ 444 h 450"/>
                <a:gd name="T16" fmla="*/ 0 w 256"/>
                <a:gd name="T17" fmla="*/ 14 h 450"/>
                <a:gd name="T18" fmla="*/ 1 w 256"/>
                <a:gd name="T19" fmla="*/ 1 h 450"/>
                <a:gd name="T20" fmla="*/ 1 w 256"/>
                <a:gd name="T21" fmla="*/ 1 h 450"/>
                <a:gd name="T22" fmla="*/ 255 w 256"/>
                <a:gd name="T23"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450">
                  <a:moveTo>
                    <a:pt x="255" y="0"/>
                  </a:moveTo>
                  <a:lnTo>
                    <a:pt x="255" y="0"/>
                  </a:lnTo>
                  <a:cubicBezTo>
                    <a:pt x="255" y="2"/>
                    <a:pt x="254" y="5"/>
                    <a:pt x="254" y="8"/>
                  </a:cubicBezTo>
                  <a:lnTo>
                    <a:pt x="254" y="8"/>
                  </a:lnTo>
                  <a:cubicBezTo>
                    <a:pt x="246" y="80"/>
                    <a:pt x="224" y="294"/>
                    <a:pt x="210" y="449"/>
                  </a:cubicBezTo>
                  <a:lnTo>
                    <a:pt x="4" y="449"/>
                  </a:lnTo>
                  <a:lnTo>
                    <a:pt x="4" y="444"/>
                  </a:lnTo>
                  <a:lnTo>
                    <a:pt x="4" y="444"/>
                  </a:lnTo>
                  <a:cubicBezTo>
                    <a:pt x="4" y="288"/>
                    <a:pt x="6" y="73"/>
                    <a:pt x="0" y="14"/>
                  </a:cubicBezTo>
                  <a:lnTo>
                    <a:pt x="1" y="1"/>
                  </a:lnTo>
                  <a:lnTo>
                    <a:pt x="1" y="1"/>
                  </a:lnTo>
                  <a:cubicBezTo>
                    <a:pt x="115" y="15"/>
                    <a:pt x="164" y="15"/>
                    <a:pt x="255" y="0"/>
                  </a:cubicBezTo>
                </a:path>
              </a:pathLst>
            </a:custGeom>
            <a:solidFill>
              <a:srgbClr val="FFC02A"/>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3" name="Freeform 52">
              <a:extLst>
                <a:ext uri="{FF2B5EF4-FFF2-40B4-BE49-F238E27FC236}">
                  <a16:creationId xmlns="" xmlns:a16="http://schemas.microsoft.com/office/drawing/2014/main" id="{40CC5623-FAE7-8C4C-BBCC-5CC1975F0AD6}"/>
                </a:ext>
              </a:extLst>
            </p:cNvPr>
            <p:cNvSpPr>
              <a:spLocks noChangeArrowheads="1"/>
            </p:cNvSpPr>
            <p:nvPr/>
          </p:nvSpPr>
          <p:spPr bwMode="auto">
            <a:xfrm>
              <a:off x="3560763" y="5391150"/>
              <a:ext cx="296862" cy="249238"/>
            </a:xfrm>
            <a:custGeom>
              <a:avLst/>
              <a:gdLst>
                <a:gd name="T0" fmla="*/ 817 w 824"/>
                <a:gd name="T1" fmla="*/ 257 h 693"/>
                <a:gd name="T2" fmla="*/ 817 w 824"/>
                <a:gd name="T3" fmla="*/ 257 h 693"/>
                <a:gd name="T4" fmla="*/ 821 w 824"/>
                <a:gd name="T5" fmla="*/ 687 h 693"/>
                <a:gd name="T6" fmla="*/ 821 w 824"/>
                <a:gd name="T7" fmla="*/ 692 h 693"/>
                <a:gd name="T8" fmla="*/ 149 w 824"/>
                <a:gd name="T9" fmla="*/ 692 h 693"/>
                <a:gd name="T10" fmla="*/ 149 w 824"/>
                <a:gd name="T11" fmla="*/ 692 h 693"/>
                <a:gd name="T12" fmla="*/ 214 w 824"/>
                <a:gd name="T13" fmla="*/ 531 h 693"/>
                <a:gd name="T14" fmla="*/ 214 w 824"/>
                <a:gd name="T15" fmla="*/ 531 h 693"/>
                <a:gd name="T16" fmla="*/ 0 w 824"/>
                <a:gd name="T17" fmla="*/ 482 h 693"/>
                <a:gd name="T18" fmla="*/ 7 w 824"/>
                <a:gd name="T19" fmla="*/ 2 h 693"/>
                <a:gd name="T20" fmla="*/ 7 w 824"/>
                <a:gd name="T21" fmla="*/ 2 h 693"/>
                <a:gd name="T22" fmla="*/ 7 w 824"/>
                <a:gd name="T23" fmla="*/ 2 h 693"/>
                <a:gd name="T24" fmla="*/ 17 w 824"/>
                <a:gd name="T25" fmla="*/ 0 h 693"/>
                <a:gd name="T26" fmla="*/ 17 w 824"/>
                <a:gd name="T27" fmla="*/ 0 h 693"/>
                <a:gd name="T28" fmla="*/ 810 w 824"/>
                <a:gd name="T29" fmla="*/ 257 h 693"/>
                <a:gd name="T30" fmla="*/ 817 w 824"/>
                <a:gd name="T31" fmla="*/ 25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4" h="693">
                  <a:moveTo>
                    <a:pt x="817" y="257"/>
                  </a:moveTo>
                  <a:lnTo>
                    <a:pt x="817" y="257"/>
                  </a:lnTo>
                  <a:cubicBezTo>
                    <a:pt x="823" y="316"/>
                    <a:pt x="821" y="531"/>
                    <a:pt x="821" y="687"/>
                  </a:cubicBezTo>
                  <a:lnTo>
                    <a:pt x="821" y="692"/>
                  </a:lnTo>
                  <a:lnTo>
                    <a:pt x="149" y="692"/>
                  </a:lnTo>
                  <a:lnTo>
                    <a:pt x="149" y="692"/>
                  </a:lnTo>
                  <a:cubicBezTo>
                    <a:pt x="214" y="680"/>
                    <a:pt x="315" y="568"/>
                    <a:pt x="214" y="531"/>
                  </a:cubicBezTo>
                  <a:lnTo>
                    <a:pt x="214" y="531"/>
                  </a:lnTo>
                  <a:cubicBezTo>
                    <a:pt x="146" y="506"/>
                    <a:pt x="73" y="490"/>
                    <a:pt x="0" y="482"/>
                  </a:cubicBezTo>
                  <a:lnTo>
                    <a:pt x="7" y="2"/>
                  </a:lnTo>
                  <a:lnTo>
                    <a:pt x="7" y="2"/>
                  </a:lnTo>
                  <a:lnTo>
                    <a:pt x="7" y="2"/>
                  </a:lnTo>
                  <a:cubicBezTo>
                    <a:pt x="10" y="1"/>
                    <a:pt x="13" y="1"/>
                    <a:pt x="17" y="0"/>
                  </a:cubicBezTo>
                  <a:lnTo>
                    <a:pt x="17" y="0"/>
                  </a:lnTo>
                  <a:cubicBezTo>
                    <a:pt x="271" y="114"/>
                    <a:pt x="537" y="200"/>
                    <a:pt x="810" y="257"/>
                  </a:cubicBezTo>
                  <a:lnTo>
                    <a:pt x="817" y="257"/>
                  </a:lnTo>
                </a:path>
              </a:pathLst>
            </a:custGeom>
            <a:solidFill>
              <a:srgbClr val="FFC02A"/>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4" name="Freeform 53">
              <a:extLst>
                <a:ext uri="{FF2B5EF4-FFF2-40B4-BE49-F238E27FC236}">
                  <a16:creationId xmlns="" xmlns:a16="http://schemas.microsoft.com/office/drawing/2014/main" id="{1E2DD08A-77EF-114B-8094-C1438ECDAA72}"/>
                </a:ext>
              </a:extLst>
            </p:cNvPr>
            <p:cNvSpPr>
              <a:spLocks noChangeArrowheads="1"/>
            </p:cNvSpPr>
            <p:nvPr/>
          </p:nvSpPr>
          <p:spPr bwMode="auto">
            <a:xfrm>
              <a:off x="3386138" y="5561013"/>
              <a:ext cx="290512" cy="80962"/>
            </a:xfrm>
            <a:custGeom>
              <a:avLst/>
              <a:gdLst>
                <a:gd name="T0" fmla="*/ 703 w 805"/>
                <a:gd name="T1" fmla="*/ 62 h 224"/>
                <a:gd name="T2" fmla="*/ 703 w 805"/>
                <a:gd name="T3" fmla="*/ 62 h 224"/>
                <a:gd name="T4" fmla="*/ 638 w 805"/>
                <a:gd name="T5" fmla="*/ 223 h 224"/>
                <a:gd name="T6" fmla="*/ 26 w 805"/>
                <a:gd name="T7" fmla="*/ 223 h 224"/>
                <a:gd name="T8" fmla="*/ 26 w 805"/>
                <a:gd name="T9" fmla="*/ 219 h 224"/>
                <a:gd name="T10" fmla="*/ 26 w 805"/>
                <a:gd name="T11" fmla="*/ 219 h 224"/>
                <a:gd name="T12" fmla="*/ 46 w 805"/>
                <a:gd name="T13" fmla="*/ 82 h 224"/>
                <a:gd name="T14" fmla="*/ 46 w 805"/>
                <a:gd name="T15" fmla="*/ 82 h 224"/>
                <a:gd name="T16" fmla="*/ 167 w 805"/>
                <a:gd name="T17" fmla="*/ 28 h 224"/>
                <a:gd name="T18" fmla="*/ 167 w 805"/>
                <a:gd name="T19" fmla="*/ 28 h 224"/>
                <a:gd name="T20" fmla="*/ 489 w 805"/>
                <a:gd name="T21" fmla="*/ 13 h 224"/>
                <a:gd name="T22" fmla="*/ 489 w 805"/>
                <a:gd name="T23" fmla="*/ 13 h 224"/>
                <a:gd name="T24" fmla="*/ 703 w 805"/>
                <a:gd name="T25" fmla="*/ 6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5" h="224">
                  <a:moveTo>
                    <a:pt x="703" y="62"/>
                  </a:moveTo>
                  <a:lnTo>
                    <a:pt x="703" y="62"/>
                  </a:lnTo>
                  <a:cubicBezTo>
                    <a:pt x="804" y="99"/>
                    <a:pt x="703" y="211"/>
                    <a:pt x="638" y="223"/>
                  </a:cubicBezTo>
                  <a:lnTo>
                    <a:pt x="26" y="223"/>
                  </a:lnTo>
                  <a:lnTo>
                    <a:pt x="26" y="219"/>
                  </a:lnTo>
                  <a:lnTo>
                    <a:pt x="26" y="219"/>
                  </a:lnTo>
                  <a:cubicBezTo>
                    <a:pt x="0" y="182"/>
                    <a:pt x="13" y="114"/>
                    <a:pt x="46" y="82"/>
                  </a:cubicBezTo>
                  <a:lnTo>
                    <a:pt x="46" y="82"/>
                  </a:lnTo>
                  <a:cubicBezTo>
                    <a:pt x="78" y="51"/>
                    <a:pt x="123" y="37"/>
                    <a:pt x="167" y="28"/>
                  </a:cubicBezTo>
                  <a:lnTo>
                    <a:pt x="167" y="28"/>
                  </a:lnTo>
                  <a:cubicBezTo>
                    <a:pt x="272" y="4"/>
                    <a:pt x="382" y="0"/>
                    <a:pt x="489" y="13"/>
                  </a:cubicBezTo>
                  <a:lnTo>
                    <a:pt x="489" y="13"/>
                  </a:lnTo>
                  <a:cubicBezTo>
                    <a:pt x="562" y="21"/>
                    <a:pt x="634" y="37"/>
                    <a:pt x="703" y="62"/>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5" name="Freeform 54">
              <a:extLst>
                <a:ext uri="{FF2B5EF4-FFF2-40B4-BE49-F238E27FC236}">
                  <a16:creationId xmlns="" xmlns:a16="http://schemas.microsoft.com/office/drawing/2014/main" id="{744D2AC6-FC80-AD49-A687-636582CEEF36}"/>
                </a:ext>
              </a:extLst>
            </p:cNvPr>
            <p:cNvSpPr>
              <a:spLocks noChangeArrowheads="1"/>
            </p:cNvSpPr>
            <p:nvPr/>
          </p:nvSpPr>
          <p:spPr bwMode="auto">
            <a:xfrm>
              <a:off x="2851150" y="5605463"/>
              <a:ext cx="409575" cy="942975"/>
            </a:xfrm>
            <a:custGeom>
              <a:avLst/>
              <a:gdLst>
                <a:gd name="T0" fmla="*/ 28 w 1138"/>
                <a:gd name="T1" fmla="*/ 1750 h 2619"/>
                <a:gd name="T2" fmla="*/ 28 w 1138"/>
                <a:gd name="T3" fmla="*/ 1750 h 2619"/>
                <a:gd name="T4" fmla="*/ 241 w 1138"/>
                <a:gd name="T5" fmla="*/ 1045 h 2619"/>
                <a:gd name="T6" fmla="*/ 241 w 1138"/>
                <a:gd name="T7" fmla="*/ 1045 h 2619"/>
                <a:gd name="T8" fmla="*/ 590 w 1138"/>
                <a:gd name="T9" fmla="*/ 4 h 2619"/>
                <a:gd name="T10" fmla="*/ 591 w 1138"/>
                <a:gd name="T11" fmla="*/ 4 h 2619"/>
                <a:gd name="T12" fmla="*/ 591 w 1138"/>
                <a:gd name="T13" fmla="*/ 4 h 2619"/>
                <a:gd name="T14" fmla="*/ 933 w 1138"/>
                <a:gd name="T15" fmla="*/ 122 h 2619"/>
                <a:gd name="T16" fmla="*/ 933 w 1138"/>
                <a:gd name="T17" fmla="*/ 122 h 2619"/>
                <a:gd name="T18" fmla="*/ 909 w 1138"/>
                <a:gd name="T19" fmla="*/ 187 h 2619"/>
                <a:gd name="T20" fmla="*/ 1137 w 1138"/>
                <a:gd name="T21" fmla="*/ 2429 h 2619"/>
                <a:gd name="T22" fmla="*/ 1137 w 1138"/>
                <a:gd name="T23" fmla="*/ 2429 h 2619"/>
                <a:gd name="T24" fmla="*/ 181 w 1138"/>
                <a:gd name="T25" fmla="*/ 2331 h 2619"/>
                <a:gd name="T26" fmla="*/ 181 w 1138"/>
                <a:gd name="T27" fmla="*/ 2331 h 2619"/>
                <a:gd name="T28" fmla="*/ 28 w 1138"/>
                <a:gd name="T29" fmla="*/ 1750 h 2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8" h="2619">
                  <a:moveTo>
                    <a:pt x="28" y="1750"/>
                  </a:moveTo>
                  <a:lnTo>
                    <a:pt x="28" y="1750"/>
                  </a:lnTo>
                  <a:cubicBezTo>
                    <a:pt x="59" y="1501"/>
                    <a:pt x="164" y="1241"/>
                    <a:pt x="241" y="1045"/>
                  </a:cubicBezTo>
                  <a:lnTo>
                    <a:pt x="241" y="1045"/>
                  </a:lnTo>
                  <a:cubicBezTo>
                    <a:pt x="274" y="959"/>
                    <a:pt x="577" y="0"/>
                    <a:pt x="590" y="4"/>
                  </a:cubicBezTo>
                  <a:lnTo>
                    <a:pt x="591" y="4"/>
                  </a:lnTo>
                  <a:lnTo>
                    <a:pt x="591" y="4"/>
                  </a:lnTo>
                  <a:cubicBezTo>
                    <a:pt x="679" y="79"/>
                    <a:pt x="798" y="117"/>
                    <a:pt x="933" y="122"/>
                  </a:cubicBezTo>
                  <a:lnTo>
                    <a:pt x="933" y="122"/>
                  </a:lnTo>
                  <a:cubicBezTo>
                    <a:pt x="916" y="139"/>
                    <a:pt x="907" y="162"/>
                    <a:pt x="909" y="187"/>
                  </a:cubicBezTo>
                  <a:lnTo>
                    <a:pt x="1137" y="2429"/>
                  </a:lnTo>
                  <a:lnTo>
                    <a:pt x="1137" y="2429"/>
                  </a:lnTo>
                  <a:cubicBezTo>
                    <a:pt x="851" y="2618"/>
                    <a:pt x="424" y="2572"/>
                    <a:pt x="181" y="2331"/>
                  </a:cubicBezTo>
                  <a:lnTo>
                    <a:pt x="181" y="2331"/>
                  </a:lnTo>
                  <a:cubicBezTo>
                    <a:pt x="28" y="2179"/>
                    <a:pt x="0" y="1968"/>
                    <a:pt x="28" y="1750"/>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6" name="Freeform 55">
              <a:extLst>
                <a:ext uri="{FF2B5EF4-FFF2-40B4-BE49-F238E27FC236}">
                  <a16:creationId xmlns="" xmlns:a16="http://schemas.microsoft.com/office/drawing/2014/main" id="{5C83D6CF-9994-4442-AC6D-7A24049C4D80}"/>
                </a:ext>
              </a:extLst>
            </p:cNvPr>
            <p:cNvSpPr>
              <a:spLocks noChangeArrowheads="1"/>
            </p:cNvSpPr>
            <p:nvPr/>
          </p:nvSpPr>
          <p:spPr bwMode="auto">
            <a:xfrm>
              <a:off x="2352675" y="6027738"/>
              <a:ext cx="447675" cy="85725"/>
            </a:xfrm>
            <a:custGeom>
              <a:avLst/>
              <a:gdLst>
                <a:gd name="T0" fmla="*/ 1242 w 1245"/>
                <a:gd name="T1" fmla="*/ 224 h 236"/>
                <a:gd name="T2" fmla="*/ 1242 w 1245"/>
                <a:gd name="T3" fmla="*/ 224 h 236"/>
                <a:gd name="T4" fmla="*/ 1235 w 1245"/>
                <a:gd name="T5" fmla="*/ 235 h 236"/>
                <a:gd name="T6" fmla="*/ 1139 w 1245"/>
                <a:gd name="T7" fmla="*/ 235 h 236"/>
                <a:gd name="T8" fmla="*/ 1140 w 1245"/>
                <a:gd name="T9" fmla="*/ 228 h 236"/>
                <a:gd name="T10" fmla="*/ 128 w 1245"/>
                <a:gd name="T11" fmla="*/ 234 h 236"/>
                <a:gd name="T12" fmla="*/ 10 w 1245"/>
                <a:gd name="T13" fmla="*/ 234 h 236"/>
                <a:gd name="T14" fmla="*/ 10 w 1245"/>
                <a:gd name="T15" fmla="*/ 234 h 236"/>
                <a:gd name="T16" fmla="*/ 4 w 1245"/>
                <a:gd name="T17" fmla="*/ 224 h 236"/>
                <a:gd name="T18" fmla="*/ 104 w 1245"/>
                <a:gd name="T19" fmla="*/ 16 h 236"/>
                <a:gd name="T20" fmla="*/ 104 w 1245"/>
                <a:gd name="T21" fmla="*/ 16 h 236"/>
                <a:gd name="T22" fmla="*/ 133 w 1245"/>
                <a:gd name="T23" fmla="*/ 0 h 236"/>
                <a:gd name="T24" fmla="*/ 1141 w 1245"/>
                <a:gd name="T25" fmla="*/ 0 h 236"/>
                <a:gd name="T26" fmla="*/ 1141 w 1245"/>
                <a:gd name="T27" fmla="*/ 0 h 236"/>
                <a:gd name="T28" fmla="*/ 1172 w 1245"/>
                <a:gd name="T29" fmla="*/ 19 h 236"/>
                <a:gd name="T30" fmla="*/ 1194 w 1245"/>
                <a:gd name="T31" fmla="*/ 84 h 236"/>
                <a:gd name="T32" fmla="*/ 1194 w 1245"/>
                <a:gd name="T33" fmla="*/ 84 h 236"/>
                <a:gd name="T34" fmla="*/ 1242 w 1245"/>
                <a:gd name="T35" fmla="*/ 2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5" h="236">
                  <a:moveTo>
                    <a:pt x="1242" y="224"/>
                  </a:moveTo>
                  <a:lnTo>
                    <a:pt x="1242" y="224"/>
                  </a:lnTo>
                  <a:cubicBezTo>
                    <a:pt x="1244" y="229"/>
                    <a:pt x="1241" y="234"/>
                    <a:pt x="1235" y="235"/>
                  </a:cubicBezTo>
                  <a:lnTo>
                    <a:pt x="1139" y="235"/>
                  </a:lnTo>
                  <a:lnTo>
                    <a:pt x="1140" y="228"/>
                  </a:lnTo>
                  <a:lnTo>
                    <a:pt x="128" y="234"/>
                  </a:lnTo>
                  <a:lnTo>
                    <a:pt x="10" y="234"/>
                  </a:lnTo>
                  <a:lnTo>
                    <a:pt x="10" y="234"/>
                  </a:lnTo>
                  <a:cubicBezTo>
                    <a:pt x="4" y="234"/>
                    <a:pt x="0" y="228"/>
                    <a:pt x="4" y="224"/>
                  </a:cubicBezTo>
                  <a:lnTo>
                    <a:pt x="104" y="16"/>
                  </a:lnTo>
                  <a:lnTo>
                    <a:pt x="104" y="16"/>
                  </a:lnTo>
                  <a:cubicBezTo>
                    <a:pt x="110" y="6"/>
                    <a:pt x="122" y="0"/>
                    <a:pt x="133" y="0"/>
                  </a:cubicBezTo>
                  <a:lnTo>
                    <a:pt x="1141" y="0"/>
                  </a:lnTo>
                  <a:lnTo>
                    <a:pt x="1141" y="0"/>
                  </a:lnTo>
                  <a:cubicBezTo>
                    <a:pt x="1154" y="0"/>
                    <a:pt x="1166" y="7"/>
                    <a:pt x="1172" y="19"/>
                  </a:cubicBezTo>
                  <a:lnTo>
                    <a:pt x="1194" y="84"/>
                  </a:lnTo>
                  <a:lnTo>
                    <a:pt x="1194" y="84"/>
                  </a:lnTo>
                  <a:lnTo>
                    <a:pt x="1242" y="224"/>
                  </a:lnTo>
                </a:path>
              </a:pathLst>
            </a:custGeom>
            <a:solidFill>
              <a:srgbClr val="00093B"/>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7" name="Freeform 56">
              <a:extLst>
                <a:ext uri="{FF2B5EF4-FFF2-40B4-BE49-F238E27FC236}">
                  <a16:creationId xmlns="" xmlns:a16="http://schemas.microsoft.com/office/drawing/2014/main" id="{217DA935-CFE7-D845-AB5A-15299B3F005E}"/>
                </a:ext>
              </a:extLst>
            </p:cNvPr>
            <p:cNvSpPr>
              <a:spLocks noChangeArrowheads="1"/>
            </p:cNvSpPr>
            <p:nvPr/>
          </p:nvSpPr>
          <p:spPr bwMode="auto">
            <a:xfrm>
              <a:off x="2386013" y="6111875"/>
              <a:ext cx="377825" cy="125413"/>
            </a:xfrm>
            <a:custGeom>
              <a:avLst/>
              <a:gdLst>
                <a:gd name="T0" fmla="*/ 1047 w 1048"/>
                <a:gd name="T1" fmla="*/ 1 h 347"/>
                <a:gd name="T2" fmla="*/ 1000 w 1048"/>
                <a:gd name="T3" fmla="*/ 345 h 347"/>
                <a:gd name="T4" fmla="*/ 43 w 1048"/>
                <a:gd name="T5" fmla="*/ 345 h 347"/>
                <a:gd name="T6" fmla="*/ 38 w 1048"/>
                <a:gd name="T7" fmla="*/ 346 h 347"/>
                <a:gd name="T8" fmla="*/ 0 w 1048"/>
                <a:gd name="T9" fmla="*/ 0 h 347"/>
                <a:gd name="T10" fmla="*/ 36 w 1048"/>
                <a:gd name="T11" fmla="*/ 0 h 347"/>
                <a:gd name="T12" fmla="*/ 1047 w 1048"/>
                <a:gd name="T13" fmla="*/ 1 h 347"/>
              </a:gdLst>
              <a:ahLst/>
              <a:cxnLst>
                <a:cxn ang="0">
                  <a:pos x="T0" y="T1"/>
                </a:cxn>
                <a:cxn ang="0">
                  <a:pos x="T2" y="T3"/>
                </a:cxn>
                <a:cxn ang="0">
                  <a:pos x="T4" y="T5"/>
                </a:cxn>
                <a:cxn ang="0">
                  <a:pos x="T6" y="T7"/>
                </a:cxn>
                <a:cxn ang="0">
                  <a:pos x="T8" y="T9"/>
                </a:cxn>
                <a:cxn ang="0">
                  <a:pos x="T10" y="T11"/>
                </a:cxn>
                <a:cxn ang="0">
                  <a:pos x="T12" y="T13"/>
                </a:cxn>
              </a:cxnLst>
              <a:rect l="0" t="0" r="r" b="b"/>
              <a:pathLst>
                <a:path w="1048" h="347">
                  <a:moveTo>
                    <a:pt x="1047" y="1"/>
                  </a:moveTo>
                  <a:lnTo>
                    <a:pt x="1000" y="345"/>
                  </a:lnTo>
                  <a:lnTo>
                    <a:pt x="43" y="345"/>
                  </a:lnTo>
                  <a:lnTo>
                    <a:pt x="38" y="346"/>
                  </a:lnTo>
                  <a:lnTo>
                    <a:pt x="0" y="0"/>
                  </a:lnTo>
                  <a:lnTo>
                    <a:pt x="36" y="0"/>
                  </a:lnTo>
                  <a:lnTo>
                    <a:pt x="1047" y="1"/>
                  </a:lnTo>
                </a:path>
              </a:pathLst>
            </a:custGeom>
            <a:solidFill>
              <a:srgbClr val="EDF6FC"/>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8" name="Freeform 57">
              <a:extLst>
                <a:ext uri="{FF2B5EF4-FFF2-40B4-BE49-F238E27FC236}">
                  <a16:creationId xmlns="" xmlns:a16="http://schemas.microsoft.com/office/drawing/2014/main" id="{7A3CA5E4-CCC5-5B46-B4E3-AB8355EE838B}"/>
                </a:ext>
              </a:extLst>
            </p:cNvPr>
            <p:cNvSpPr>
              <a:spLocks noChangeArrowheads="1"/>
            </p:cNvSpPr>
            <p:nvPr/>
          </p:nvSpPr>
          <p:spPr bwMode="auto">
            <a:xfrm>
              <a:off x="2398713" y="6235700"/>
              <a:ext cx="346075" cy="165100"/>
            </a:xfrm>
            <a:custGeom>
              <a:avLst/>
              <a:gdLst>
                <a:gd name="T0" fmla="*/ 591 w 963"/>
                <a:gd name="T1" fmla="*/ 241 h 458"/>
                <a:gd name="T2" fmla="*/ 591 w 963"/>
                <a:gd name="T3" fmla="*/ 241 h 458"/>
                <a:gd name="T4" fmla="*/ 486 w 963"/>
                <a:gd name="T5" fmla="*/ 137 h 458"/>
                <a:gd name="T6" fmla="*/ 486 w 963"/>
                <a:gd name="T7" fmla="*/ 137 h 458"/>
                <a:gd name="T8" fmla="*/ 380 w 963"/>
                <a:gd name="T9" fmla="*/ 241 h 458"/>
                <a:gd name="T10" fmla="*/ 380 w 963"/>
                <a:gd name="T11" fmla="*/ 241 h 458"/>
                <a:gd name="T12" fmla="*/ 486 w 963"/>
                <a:gd name="T13" fmla="*/ 347 h 458"/>
                <a:gd name="T14" fmla="*/ 486 w 963"/>
                <a:gd name="T15" fmla="*/ 347 h 458"/>
                <a:gd name="T16" fmla="*/ 591 w 963"/>
                <a:gd name="T17" fmla="*/ 241 h 458"/>
                <a:gd name="T18" fmla="*/ 962 w 963"/>
                <a:gd name="T19" fmla="*/ 0 h 458"/>
                <a:gd name="T20" fmla="*/ 919 w 963"/>
                <a:gd name="T21" fmla="*/ 323 h 458"/>
                <a:gd name="T22" fmla="*/ 901 w 963"/>
                <a:gd name="T23" fmla="*/ 455 h 458"/>
                <a:gd name="T24" fmla="*/ 61 w 963"/>
                <a:gd name="T25" fmla="*/ 455 h 458"/>
                <a:gd name="T26" fmla="*/ 50 w 963"/>
                <a:gd name="T27" fmla="*/ 457 h 458"/>
                <a:gd name="T28" fmla="*/ 0 w 963"/>
                <a:gd name="T29" fmla="*/ 1 h 458"/>
                <a:gd name="T30" fmla="*/ 5 w 963"/>
                <a:gd name="T31" fmla="*/ 0 h 458"/>
                <a:gd name="T32" fmla="*/ 962 w 963"/>
                <a:gd name="T3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3" h="458">
                  <a:moveTo>
                    <a:pt x="591" y="241"/>
                  </a:moveTo>
                  <a:lnTo>
                    <a:pt x="591" y="241"/>
                  </a:lnTo>
                  <a:cubicBezTo>
                    <a:pt x="591" y="184"/>
                    <a:pt x="544" y="137"/>
                    <a:pt x="486" y="137"/>
                  </a:cubicBezTo>
                  <a:lnTo>
                    <a:pt x="486" y="137"/>
                  </a:lnTo>
                  <a:cubicBezTo>
                    <a:pt x="428" y="137"/>
                    <a:pt x="380" y="184"/>
                    <a:pt x="380" y="241"/>
                  </a:cubicBezTo>
                  <a:lnTo>
                    <a:pt x="380" y="241"/>
                  </a:lnTo>
                  <a:cubicBezTo>
                    <a:pt x="380" y="300"/>
                    <a:pt x="428" y="347"/>
                    <a:pt x="486" y="347"/>
                  </a:cubicBezTo>
                  <a:lnTo>
                    <a:pt x="486" y="347"/>
                  </a:lnTo>
                  <a:cubicBezTo>
                    <a:pt x="544" y="347"/>
                    <a:pt x="591" y="300"/>
                    <a:pt x="591" y="241"/>
                  </a:cubicBezTo>
                  <a:close/>
                  <a:moveTo>
                    <a:pt x="962" y="0"/>
                  </a:moveTo>
                  <a:lnTo>
                    <a:pt x="919" y="323"/>
                  </a:lnTo>
                  <a:lnTo>
                    <a:pt x="901" y="455"/>
                  </a:lnTo>
                  <a:lnTo>
                    <a:pt x="61" y="455"/>
                  </a:lnTo>
                  <a:lnTo>
                    <a:pt x="50" y="457"/>
                  </a:lnTo>
                  <a:lnTo>
                    <a:pt x="0" y="1"/>
                  </a:lnTo>
                  <a:lnTo>
                    <a:pt x="5" y="0"/>
                  </a:lnTo>
                  <a:lnTo>
                    <a:pt x="962" y="0"/>
                  </a:lnTo>
                  <a:close/>
                </a:path>
              </a:pathLst>
            </a:custGeom>
            <a:solidFill>
              <a:schemeClr val="tx2"/>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9" name="Freeform 58">
              <a:extLst>
                <a:ext uri="{FF2B5EF4-FFF2-40B4-BE49-F238E27FC236}">
                  <a16:creationId xmlns="" xmlns:a16="http://schemas.microsoft.com/office/drawing/2014/main" id="{6A0F317B-FB98-674C-8F4D-413EA15013CD}"/>
                </a:ext>
              </a:extLst>
            </p:cNvPr>
            <p:cNvSpPr>
              <a:spLocks noChangeArrowheads="1"/>
            </p:cNvSpPr>
            <p:nvPr/>
          </p:nvSpPr>
          <p:spPr bwMode="auto">
            <a:xfrm>
              <a:off x="2417763" y="6400800"/>
              <a:ext cx="306387" cy="136525"/>
            </a:xfrm>
            <a:custGeom>
              <a:avLst/>
              <a:gdLst>
                <a:gd name="T0" fmla="*/ 851 w 852"/>
                <a:gd name="T1" fmla="*/ 0 h 380"/>
                <a:gd name="T2" fmla="*/ 808 w 852"/>
                <a:gd name="T3" fmla="*/ 321 h 380"/>
                <a:gd name="T4" fmla="*/ 808 w 852"/>
                <a:gd name="T5" fmla="*/ 321 h 380"/>
                <a:gd name="T6" fmla="*/ 740 w 852"/>
                <a:gd name="T7" fmla="*/ 379 h 380"/>
                <a:gd name="T8" fmla="*/ 103 w 852"/>
                <a:gd name="T9" fmla="*/ 379 h 380"/>
                <a:gd name="T10" fmla="*/ 103 w 852"/>
                <a:gd name="T11" fmla="*/ 379 h 380"/>
                <a:gd name="T12" fmla="*/ 35 w 852"/>
                <a:gd name="T13" fmla="*/ 319 h 380"/>
                <a:gd name="T14" fmla="*/ 0 w 852"/>
                <a:gd name="T15" fmla="*/ 2 h 380"/>
                <a:gd name="T16" fmla="*/ 11 w 852"/>
                <a:gd name="T17" fmla="*/ 0 h 380"/>
                <a:gd name="T18" fmla="*/ 851 w 852"/>
                <a:gd name="T1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2" h="380">
                  <a:moveTo>
                    <a:pt x="851" y="0"/>
                  </a:moveTo>
                  <a:lnTo>
                    <a:pt x="808" y="321"/>
                  </a:lnTo>
                  <a:lnTo>
                    <a:pt x="808" y="321"/>
                  </a:lnTo>
                  <a:cubicBezTo>
                    <a:pt x="803" y="355"/>
                    <a:pt x="774" y="379"/>
                    <a:pt x="740" y="379"/>
                  </a:cubicBezTo>
                  <a:lnTo>
                    <a:pt x="103" y="379"/>
                  </a:lnTo>
                  <a:lnTo>
                    <a:pt x="103" y="379"/>
                  </a:lnTo>
                  <a:cubicBezTo>
                    <a:pt x="68" y="379"/>
                    <a:pt x="39" y="354"/>
                    <a:pt x="35" y="319"/>
                  </a:cubicBezTo>
                  <a:lnTo>
                    <a:pt x="0" y="2"/>
                  </a:lnTo>
                  <a:lnTo>
                    <a:pt x="11" y="0"/>
                  </a:lnTo>
                  <a:lnTo>
                    <a:pt x="851" y="0"/>
                  </a:lnTo>
                </a:path>
              </a:pathLst>
            </a:custGeom>
            <a:solidFill>
              <a:srgbClr val="EDF6FC"/>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0" name="Freeform 59">
              <a:extLst>
                <a:ext uri="{FF2B5EF4-FFF2-40B4-BE49-F238E27FC236}">
                  <a16:creationId xmlns="" xmlns:a16="http://schemas.microsoft.com/office/drawing/2014/main" id="{EA7F1E74-02DC-5A41-841E-46A91E9410C2}"/>
                </a:ext>
              </a:extLst>
            </p:cNvPr>
            <p:cNvSpPr>
              <a:spLocks noChangeArrowheads="1"/>
            </p:cNvSpPr>
            <p:nvPr/>
          </p:nvSpPr>
          <p:spPr bwMode="auto">
            <a:xfrm>
              <a:off x="2536825" y="6284913"/>
              <a:ext cx="76200" cy="76200"/>
            </a:xfrm>
            <a:custGeom>
              <a:avLst/>
              <a:gdLst>
                <a:gd name="T0" fmla="*/ 106 w 212"/>
                <a:gd name="T1" fmla="*/ 0 h 211"/>
                <a:gd name="T2" fmla="*/ 106 w 212"/>
                <a:gd name="T3" fmla="*/ 0 h 211"/>
                <a:gd name="T4" fmla="*/ 211 w 212"/>
                <a:gd name="T5" fmla="*/ 105 h 211"/>
                <a:gd name="T6" fmla="*/ 211 w 212"/>
                <a:gd name="T7" fmla="*/ 105 h 211"/>
                <a:gd name="T8" fmla="*/ 106 w 212"/>
                <a:gd name="T9" fmla="*/ 210 h 211"/>
                <a:gd name="T10" fmla="*/ 106 w 212"/>
                <a:gd name="T11" fmla="*/ 210 h 211"/>
                <a:gd name="T12" fmla="*/ 0 w 212"/>
                <a:gd name="T13" fmla="*/ 105 h 211"/>
                <a:gd name="T14" fmla="*/ 0 w 212"/>
                <a:gd name="T15" fmla="*/ 105 h 211"/>
                <a:gd name="T16" fmla="*/ 106 w 21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11">
                  <a:moveTo>
                    <a:pt x="106" y="0"/>
                  </a:moveTo>
                  <a:lnTo>
                    <a:pt x="106" y="0"/>
                  </a:lnTo>
                  <a:cubicBezTo>
                    <a:pt x="164" y="0"/>
                    <a:pt x="211" y="47"/>
                    <a:pt x="211" y="105"/>
                  </a:cubicBezTo>
                  <a:lnTo>
                    <a:pt x="211" y="105"/>
                  </a:lnTo>
                  <a:cubicBezTo>
                    <a:pt x="211" y="163"/>
                    <a:pt x="164" y="210"/>
                    <a:pt x="106" y="210"/>
                  </a:cubicBezTo>
                  <a:lnTo>
                    <a:pt x="106" y="210"/>
                  </a:lnTo>
                  <a:cubicBezTo>
                    <a:pt x="48" y="210"/>
                    <a:pt x="0" y="163"/>
                    <a:pt x="0" y="105"/>
                  </a:cubicBezTo>
                  <a:lnTo>
                    <a:pt x="0" y="105"/>
                  </a:lnTo>
                  <a:cubicBezTo>
                    <a:pt x="0" y="47"/>
                    <a:pt x="48" y="0"/>
                    <a:pt x="106" y="0"/>
                  </a:cubicBezTo>
                </a:path>
              </a:pathLst>
            </a:custGeom>
            <a:solidFill>
              <a:srgbClr val="EDF6FC"/>
            </a:solidFill>
            <a:ln>
              <a:noFill/>
            </a:ln>
            <a:effectLst/>
            <a:extLst>
              <a:ext uri="{91240B29-F687-4F45-9708-019B960494DF}">
                <a14:hiddenLine xmlns:a14="http://schemas.microsoft.com/office/drawing/2010/main" w="9525" cap="flat">
                  <a:solidFill>
                    <a:srgbClr val="69BAE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1" name="Line 60">
              <a:extLst>
                <a:ext uri="{FF2B5EF4-FFF2-40B4-BE49-F238E27FC236}">
                  <a16:creationId xmlns="" xmlns:a16="http://schemas.microsoft.com/office/drawing/2014/main" id="{20786BA0-EE00-EC45-A211-DD4581D2659B}"/>
                </a:ext>
              </a:extLst>
            </p:cNvPr>
            <p:cNvSpPr>
              <a:spLocks noChangeShapeType="1"/>
            </p:cNvSpPr>
            <p:nvPr/>
          </p:nvSpPr>
          <p:spPr bwMode="auto">
            <a:xfrm>
              <a:off x="5262563" y="6286500"/>
              <a:ext cx="566737" cy="1588"/>
            </a:xfrm>
            <a:prstGeom prst="line">
              <a:avLst/>
            </a:prstGeom>
            <a:noFill/>
            <a:ln w="9720" cap="flat">
              <a:solidFill>
                <a:srgbClr val="92D3F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2" name="Line 61">
              <a:extLst>
                <a:ext uri="{FF2B5EF4-FFF2-40B4-BE49-F238E27FC236}">
                  <a16:creationId xmlns="" xmlns:a16="http://schemas.microsoft.com/office/drawing/2014/main" id="{34740858-D844-1949-A69D-50C3D4C36894}"/>
                </a:ext>
              </a:extLst>
            </p:cNvPr>
            <p:cNvSpPr>
              <a:spLocks noChangeShapeType="1"/>
            </p:cNvSpPr>
            <p:nvPr/>
          </p:nvSpPr>
          <p:spPr bwMode="auto">
            <a:xfrm>
              <a:off x="5267325" y="6335713"/>
              <a:ext cx="533400" cy="1587"/>
            </a:xfrm>
            <a:prstGeom prst="line">
              <a:avLst/>
            </a:prstGeom>
            <a:noFill/>
            <a:ln w="9720" cap="flat">
              <a:solidFill>
                <a:srgbClr val="92D3F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3" name="Line 62">
              <a:extLst>
                <a:ext uri="{FF2B5EF4-FFF2-40B4-BE49-F238E27FC236}">
                  <a16:creationId xmlns="" xmlns:a16="http://schemas.microsoft.com/office/drawing/2014/main" id="{59FCEAFA-6E87-DC44-8C0A-B14A76B1DE88}"/>
                </a:ext>
              </a:extLst>
            </p:cNvPr>
            <p:cNvSpPr>
              <a:spLocks noChangeShapeType="1"/>
            </p:cNvSpPr>
            <p:nvPr/>
          </p:nvSpPr>
          <p:spPr bwMode="auto">
            <a:xfrm>
              <a:off x="5280025" y="6429375"/>
              <a:ext cx="544513" cy="1588"/>
            </a:xfrm>
            <a:prstGeom prst="line">
              <a:avLst/>
            </a:prstGeom>
            <a:noFill/>
            <a:ln w="9720" cap="flat">
              <a:solidFill>
                <a:srgbClr val="A2DDF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4" name="Line 63">
              <a:extLst>
                <a:ext uri="{FF2B5EF4-FFF2-40B4-BE49-F238E27FC236}">
                  <a16:creationId xmlns="" xmlns:a16="http://schemas.microsoft.com/office/drawing/2014/main" id="{26D3163A-C9D9-AB4C-B475-F08B9D48DE79}"/>
                </a:ext>
              </a:extLst>
            </p:cNvPr>
            <p:cNvSpPr>
              <a:spLocks noChangeShapeType="1"/>
            </p:cNvSpPr>
            <p:nvPr/>
          </p:nvSpPr>
          <p:spPr bwMode="auto">
            <a:xfrm>
              <a:off x="5280025" y="6477000"/>
              <a:ext cx="531813" cy="1588"/>
            </a:xfrm>
            <a:prstGeom prst="line">
              <a:avLst/>
            </a:prstGeom>
            <a:noFill/>
            <a:ln w="9720" cap="flat">
              <a:solidFill>
                <a:srgbClr val="A2DDF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5" name="Line 64">
              <a:extLst>
                <a:ext uri="{FF2B5EF4-FFF2-40B4-BE49-F238E27FC236}">
                  <a16:creationId xmlns="" xmlns:a16="http://schemas.microsoft.com/office/drawing/2014/main" id="{BDCF25F7-5E40-B542-A990-DA07AAB6BE38}"/>
                </a:ext>
              </a:extLst>
            </p:cNvPr>
            <p:cNvSpPr>
              <a:spLocks noChangeShapeType="1"/>
            </p:cNvSpPr>
            <p:nvPr/>
          </p:nvSpPr>
          <p:spPr bwMode="auto">
            <a:xfrm flipH="1" flipV="1">
              <a:off x="5318125" y="6145213"/>
              <a:ext cx="407988" cy="17462"/>
            </a:xfrm>
            <a:prstGeom prst="line">
              <a:avLst/>
            </a:prstGeom>
            <a:noFill/>
            <a:ln w="9720" cap="flat">
              <a:solidFill>
                <a:srgbClr val="B3E5F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6" name="Line 65">
              <a:extLst>
                <a:ext uri="{FF2B5EF4-FFF2-40B4-BE49-F238E27FC236}">
                  <a16:creationId xmlns="" xmlns:a16="http://schemas.microsoft.com/office/drawing/2014/main" id="{7BA8225D-2152-3046-8799-6D00314A9033}"/>
                </a:ext>
              </a:extLst>
            </p:cNvPr>
            <p:cNvSpPr>
              <a:spLocks noChangeShapeType="1"/>
            </p:cNvSpPr>
            <p:nvPr/>
          </p:nvSpPr>
          <p:spPr bwMode="auto">
            <a:xfrm flipH="1" flipV="1">
              <a:off x="5318125" y="6178550"/>
              <a:ext cx="407988" cy="17463"/>
            </a:xfrm>
            <a:prstGeom prst="line">
              <a:avLst/>
            </a:prstGeom>
            <a:noFill/>
            <a:ln w="9720" cap="flat">
              <a:solidFill>
                <a:srgbClr val="B3E5F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7" name="Freeform 66">
              <a:extLst>
                <a:ext uri="{FF2B5EF4-FFF2-40B4-BE49-F238E27FC236}">
                  <a16:creationId xmlns="" xmlns:a16="http://schemas.microsoft.com/office/drawing/2014/main" id="{B4283836-C1A8-B246-93B3-BFDDB85F48B1}"/>
                </a:ext>
              </a:extLst>
            </p:cNvPr>
            <p:cNvSpPr>
              <a:spLocks noChangeArrowheads="1"/>
            </p:cNvSpPr>
            <p:nvPr/>
          </p:nvSpPr>
          <p:spPr bwMode="auto">
            <a:xfrm>
              <a:off x="3989388" y="5445125"/>
              <a:ext cx="206375" cy="146050"/>
            </a:xfrm>
            <a:custGeom>
              <a:avLst/>
              <a:gdLst>
                <a:gd name="T0" fmla="*/ 20 w 575"/>
                <a:gd name="T1" fmla="*/ 228 h 407"/>
                <a:gd name="T2" fmla="*/ 574 w 575"/>
                <a:gd name="T3" fmla="*/ 0 h 407"/>
                <a:gd name="T4" fmla="*/ 560 w 575"/>
                <a:gd name="T5" fmla="*/ 242 h 407"/>
                <a:gd name="T6" fmla="*/ 0 w 575"/>
                <a:gd name="T7" fmla="*/ 406 h 407"/>
                <a:gd name="T8" fmla="*/ 20 w 575"/>
                <a:gd name="T9" fmla="*/ 228 h 407"/>
              </a:gdLst>
              <a:ahLst/>
              <a:cxnLst>
                <a:cxn ang="0">
                  <a:pos x="T0" y="T1"/>
                </a:cxn>
                <a:cxn ang="0">
                  <a:pos x="T2" y="T3"/>
                </a:cxn>
                <a:cxn ang="0">
                  <a:pos x="T4" y="T5"/>
                </a:cxn>
                <a:cxn ang="0">
                  <a:pos x="T6" y="T7"/>
                </a:cxn>
                <a:cxn ang="0">
                  <a:pos x="T8" y="T9"/>
                </a:cxn>
              </a:cxnLst>
              <a:rect l="0" t="0" r="r" b="b"/>
              <a:pathLst>
                <a:path w="575" h="407">
                  <a:moveTo>
                    <a:pt x="20" y="228"/>
                  </a:moveTo>
                  <a:lnTo>
                    <a:pt x="574" y="0"/>
                  </a:lnTo>
                  <a:lnTo>
                    <a:pt x="560" y="242"/>
                  </a:lnTo>
                  <a:lnTo>
                    <a:pt x="0" y="406"/>
                  </a:lnTo>
                  <a:lnTo>
                    <a:pt x="20" y="228"/>
                  </a:lnTo>
                </a:path>
              </a:pathLst>
            </a:custGeom>
            <a:solidFill>
              <a:srgbClr val="FFFFFF"/>
            </a:solidFill>
            <a:ln>
              <a:noFill/>
            </a:ln>
            <a:effectLst/>
            <a:extLst>
              <a:ext uri="{91240B29-F687-4F45-9708-019B960494DF}">
                <a14:hiddenLine xmlns:a14="http://schemas.microsoft.com/office/drawing/2010/main" w="9525" cap="flat">
                  <a:solidFill>
                    <a:srgbClr val="B3E5F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8" name="Freeform 67">
              <a:extLst>
                <a:ext uri="{FF2B5EF4-FFF2-40B4-BE49-F238E27FC236}">
                  <a16:creationId xmlns="" xmlns:a16="http://schemas.microsoft.com/office/drawing/2014/main" id="{DDCAACAF-63CB-BA48-BC94-A616F29F08A2}"/>
                </a:ext>
              </a:extLst>
            </p:cNvPr>
            <p:cNvSpPr>
              <a:spLocks noChangeArrowheads="1"/>
            </p:cNvSpPr>
            <p:nvPr/>
          </p:nvSpPr>
          <p:spPr bwMode="auto">
            <a:xfrm>
              <a:off x="3708400" y="4546600"/>
              <a:ext cx="85725" cy="139700"/>
            </a:xfrm>
            <a:custGeom>
              <a:avLst/>
              <a:gdLst>
                <a:gd name="T0" fmla="*/ 196 w 236"/>
                <a:gd name="T1" fmla="*/ 51 h 388"/>
                <a:gd name="T2" fmla="*/ 196 w 236"/>
                <a:gd name="T3" fmla="*/ 51 h 388"/>
                <a:gd name="T4" fmla="*/ 9 w 236"/>
                <a:gd name="T5" fmla="*/ 185 h 388"/>
                <a:gd name="T6" fmla="*/ 9 w 236"/>
                <a:gd name="T7" fmla="*/ 185 h 388"/>
                <a:gd name="T8" fmla="*/ 235 w 236"/>
                <a:gd name="T9" fmla="*/ 353 h 388"/>
              </a:gdLst>
              <a:ahLst/>
              <a:cxnLst>
                <a:cxn ang="0">
                  <a:pos x="T0" y="T1"/>
                </a:cxn>
                <a:cxn ang="0">
                  <a:pos x="T2" y="T3"/>
                </a:cxn>
                <a:cxn ang="0">
                  <a:pos x="T4" y="T5"/>
                </a:cxn>
                <a:cxn ang="0">
                  <a:pos x="T6" y="T7"/>
                </a:cxn>
                <a:cxn ang="0">
                  <a:pos x="T8" y="T9"/>
                </a:cxn>
              </a:cxnLst>
              <a:rect l="0" t="0" r="r" b="b"/>
              <a:pathLst>
                <a:path w="236" h="388">
                  <a:moveTo>
                    <a:pt x="196" y="51"/>
                  </a:moveTo>
                  <a:lnTo>
                    <a:pt x="196" y="51"/>
                  </a:lnTo>
                  <a:cubicBezTo>
                    <a:pt x="100" y="0"/>
                    <a:pt x="17" y="76"/>
                    <a:pt x="9" y="185"/>
                  </a:cubicBezTo>
                  <a:lnTo>
                    <a:pt x="9" y="185"/>
                  </a:lnTo>
                  <a:cubicBezTo>
                    <a:pt x="0" y="293"/>
                    <a:pt x="132" y="387"/>
                    <a:pt x="235" y="353"/>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9" name="Freeform 68">
              <a:extLst>
                <a:ext uri="{FF2B5EF4-FFF2-40B4-BE49-F238E27FC236}">
                  <a16:creationId xmlns="" xmlns:a16="http://schemas.microsoft.com/office/drawing/2014/main" id="{7C059BD2-F176-F343-B008-8B578521A005}"/>
                </a:ext>
              </a:extLst>
            </p:cNvPr>
            <p:cNvSpPr>
              <a:spLocks noChangeArrowheads="1"/>
            </p:cNvSpPr>
            <p:nvPr/>
          </p:nvSpPr>
          <p:spPr bwMode="auto">
            <a:xfrm>
              <a:off x="4198938" y="4549775"/>
              <a:ext cx="84137" cy="133350"/>
            </a:xfrm>
            <a:custGeom>
              <a:avLst/>
              <a:gdLst>
                <a:gd name="T0" fmla="*/ 44 w 235"/>
                <a:gd name="T1" fmla="*/ 60 h 371"/>
                <a:gd name="T2" fmla="*/ 44 w 235"/>
                <a:gd name="T3" fmla="*/ 60 h 371"/>
                <a:gd name="T4" fmla="*/ 232 w 235"/>
                <a:gd name="T5" fmla="*/ 181 h 371"/>
                <a:gd name="T6" fmla="*/ 232 w 235"/>
                <a:gd name="T7" fmla="*/ 181 h 371"/>
                <a:gd name="T8" fmla="*/ 0 w 235"/>
                <a:gd name="T9" fmla="*/ 339 h 371"/>
              </a:gdLst>
              <a:ahLst/>
              <a:cxnLst>
                <a:cxn ang="0">
                  <a:pos x="T0" y="T1"/>
                </a:cxn>
                <a:cxn ang="0">
                  <a:pos x="T2" y="T3"/>
                </a:cxn>
                <a:cxn ang="0">
                  <a:pos x="T4" y="T5"/>
                </a:cxn>
                <a:cxn ang="0">
                  <a:pos x="T6" y="T7"/>
                </a:cxn>
                <a:cxn ang="0">
                  <a:pos x="T8" y="T9"/>
                </a:cxn>
              </a:cxnLst>
              <a:rect l="0" t="0" r="r" b="b"/>
              <a:pathLst>
                <a:path w="235" h="371">
                  <a:moveTo>
                    <a:pt x="44" y="60"/>
                  </a:moveTo>
                  <a:lnTo>
                    <a:pt x="44" y="60"/>
                  </a:lnTo>
                  <a:cubicBezTo>
                    <a:pt x="130" y="0"/>
                    <a:pt x="229" y="76"/>
                    <a:pt x="232" y="181"/>
                  </a:cubicBezTo>
                  <a:lnTo>
                    <a:pt x="232" y="181"/>
                  </a:lnTo>
                  <a:cubicBezTo>
                    <a:pt x="234" y="285"/>
                    <a:pt x="100" y="370"/>
                    <a:pt x="0" y="339"/>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0" name="Freeform 69">
              <a:extLst>
                <a:ext uri="{FF2B5EF4-FFF2-40B4-BE49-F238E27FC236}">
                  <a16:creationId xmlns="" xmlns:a16="http://schemas.microsoft.com/office/drawing/2014/main" id="{81D5E955-75DF-3645-BA86-8C115FEFF495}"/>
                </a:ext>
              </a:extLst>
            </p:cNvPr>
            <p:cNvSpPr>
              <a:spLocks noChangeArrowheads="1"/>
            </p:cNvSpPr>
            <p:nvPr/>
          </p:nvSpPr>
          <p:spPr bwMode="auto">
            <a:xfrm>
              <a:off x="3860800" y="4941888"/>
              <a:ext cx="3175" cy="149225"/>
            </a:xfrm>
            <a:custGeom>
              <a:avLst/>
              <a:gdLst>
                <a:gd name="T0" fmla="*/ 0 w 9"/>
                <a:gd name="T1" fmla="*/ 412 h 413"/>
                <a:gd name="T2" fmla="*/ 0 w 9"/>
                <a:gd name="T3" fmla="*/ 412 h 413"/>
                <a:gd name="T4" fmla="*/ 4 w 9"/>
                <a:gd name="T5" fmla="*/ 206 h 413"/>
                <a:gd name="T6" fmla="*/ 4 w 9"/>
                <a:gd name="T7" fmla="*/ 206 h 413"/>
                <a:gd name="T8" fmla="*/ 8 w 9"/>
                <a:gd name="T9" fmla="*/ 0 h 413"/>
              </a:gdLst>
              <a:ahLst/>
              <a:cxnLst>
                <a:cxn ang="0">
                  <a:pos x="T0" y="T1"/>
                </a:cxn>
                <a:cxn ang="0">
                  <a:pos x="T2" y="T3"/>
                </a:cxn>
                <a:cxn ang="0">
                  <a:pos x="T4" y="T5"/>
                </a:cxn>
                <a:cxn ang="0">
                  <a:pos x="T6" y="T7"/>
                </a:cxn>
                <a:cxn ang="0">
                  <a:pos x="T8" y="T9"/>
                </a:cxn>
              </a:cxnLst>
              <a:rect l="0" t="0" r="r" b="b"/>
              <a:pathLst>
                <a:path w="9" h="413">
                  <a:moveTo>
                    <a:pt x="0" y="412"/>
                  </a:moveTo>
                  <a:lnTo>
                    <a:pt x="0" y="412"/>
                  </a:lnTo>
                  <a:cubicBezTo>
                    <a:pt x="1" y="352"/>
                    <a:pt x="2" y="279"/>
                    <a:pt x="4" y="206"/>
                  </a:cubicBezTo>
                  <a:lnTo>
                    <a:pt x="4" y="206"/>
                  </a:lnTo>
                  <a:cubicBezTo>
                    <a:pt x="5" y="133"/>
                    <a:pt x="7" y="59"/>
                    <a:pt x="8"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1" name="Freeform 70">
              <a:extLst>
                <a:ext uri="{FF2B5EF4-FFF2-40B4-BE49-F238E27FC236}">
                  <a16:creationId xmlns="" xmlns:a16="http://schemas.microsoft.com/office/drawing/2014/main" id="{1D1892AD-B397-A246-928B-4898A54C3F77}"/>
                </a:ext>
              </a:extLst>
            </p:cNvPr>
            <p:cNvSpPr>
              <a:spLocks noChangeArrowheads="1"/>
            </p:cNvSpPr>
            <p:nvPr/>
          </p:nvSpPr>
          <p:spPr bwMode="auto">
            <a:xfrm>
              <a:off x="4125913" y="4938713"/>
              <a:ext cx="1587" cy="150812"/>
            </a:xfrm>
            <a:custGeom>
              <a:avLst/>
              <a:gdLst>
                <a:gd name="T0" fmla="*/ 0 w 1"/>
                <a:gd name="T1" fmla="*/ 416 h 417"/>
                <a:gd name="T2" fmla="*/ 0 w 1"/>
                <a:gd name="T3" fmla="*/ 232 h 417"/>
                <a:gd name="T4" fmla="*/ 0 w 1"/>
                <a:gd name="T5" fmla="*/ 0 h 417"/>
              </a:gdLst>
              <a:ahLst/>
              <a:cxnLst>
                <a:cxn ang="0">
                  <a:pos x="T0" y="T1"/>
                </a:cxn>
                <a:cxn ang="0">
                  <a:pos x="T2" y="T3"/>
                </a:cxn>
                <a:cxn ang="0">
                  <a:pos x="T4" y="T5"/>
                </a:cxn>
              </a:cxnLst>
              <a:rect l="0" t="0" r="r" b="b"/>
              <a:pathLst>
                <a:path w="1" h="417">
                  <a:moveTo>
                    <a:pt x="0" y="416"/>
                  </a:moveTo>
                  <a:lnTo>
                    <a:pt x="0" y="232"/>
                  </a:lnTo>
                  <a:lnTo>
                    <a:pt x="0" y="0"/>
                  </a:ln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2" name="Freeform 71">
              <a:extLst>
                <a:ext uri="{FF2B5EF4-FFF2-40B4-BE49-F238E27FC236}">
                  <a16:creationId xmlns="" xmlns:a16="http://schemas.microsoft.com/office/drawing/2014/main" id="{35210D13-897F-8B49-B2DA-4C67746F7C1B}"/>
                </a:ext>
              </a:extLst>
            </p:cNvPr>
            <p:cNvSpPr>
              <a:spLocks noChangeArrowheads="1"/>
            </p:cNvSpPr>
            <p:nvPr/>
          </p:nvSpPr>
          <p:spPr bwMode="auto">
            <a:xfrm>
              <a:off x="3860800" y="4524375"/>
              <a:ext cx="73025" cy="19050"/>
            </a:xfrm>
            <a:custGeom>
              <a:avLst/>
              <a:gdLst>
                <a:gd name="T0" fmla="*/ 0 w 203"/>
                <a:gd name="T1" fmla="*/ 53 h 54"/>
                <a:gd name="T2" fmla="*/ 0 w 203"/>
                <a:gd name="T3" fmla="*/ 53 h 54"/>
                <a:gd name="T4" fmla="*/ 202 w 203"/>
                <a:gd name="T5" fmla="*/ 19 h 54"/>
              </a:gdLst>
              <a:ahLst/>
              <a:cxnLst>
                <a:cxn ang="0">
                  <a:pos x="T0" y="T1"/>
                </a:cxn>
                <a:cxn ang="0">
                  <a:pos x="T2" y="T3"/>
                </a:cxn>
                <a:cxn ang="0">
                  <a:pos x="T4" y="T5"/>
                </a:cxn>
              </a:cxnLst>
              <a:rect l="0" t="0" r="r" b="b"/>
              <a:pathLst>
                <a:path w="203" h="54">
                  <a:moveTo>
                    <a:pt x="0" y="53"/>
                  </a:moveTo>
                  <a:lnTo>
                    <a:pt x="0" y="53"/>
                  </a:lnTo>
                  <a:cubicBezTo>
                    <a:pt x="59" y="13"/>
                    <a:pt x="134" y="0"/>
                    <a:pt x="202" y="19"/>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3" name="Freeform 72">
              <a:extLst>
                <a:ext uri="{FF2B5EF4-FFF2-40B4-BE49-F238E27FC236}">
                  <a16:creationId xmlns="" xmlns:a16="http://schemas.microsoft.com/office/drawing/2014/main" id="{CD6E7C40-6E90-5448-BA14-E151C8B0DF43}"/>
                </a:ext>
              </a:extLst>
            </p:cNvPr>
            <p:cNvSpPr>
              <a:spLocks noChangeArrowheads="1"/>
            </p:cNvSpPr>
            <p:nvPr/>
          </p:nvSpPr>
          <p:spPr bwMode="auto">
            <a:xfrm>
              <a:off x="4081463" y="4525963"/>
              <a:ext cx="61912" cy="14287"/>
            </a:xfrm>
            <a:custGeom>
              <a:avLst/>
              <a:gdLst>
                <a:gd name="T0" fmla="*/ 0 w 172"/>
                <a:gd name="T1" fmla="*/ 26 h 38"/>
                <a:gd name="T2" fmla="*/ 0 w 172"/>
                <a:gd name="T3" fmla="*/ 26 h 38"/>
                <a:gd name="T4" fmla="*/ 171 w 172"/>
                <a:gd name="T5" fmla="*/ 37 h 38"/>
              </a:gdLst>
              <a:ahLst/>
              <a:cxnLst>
                <a:cxn ang="0">
                  <a:pos x="T0" y="T1"/>
                </a:cxn>
                <a:cxn ang="0">
                  <a:pos x="T2" y="T3"/>
                </a:cxn>
                <a:cxn ang="0">
                  <a:pos x="T4" y="T5"/>
                </a:cxn>
              </a:cxnLst>
              <a:rect l="0" t="0" r="r" b="b"/>
              <a:pathLst>
                <a:path w="172" h="38">
                  <a:moveTo>
                    <a:pt x="0" y="26"/>
                  </a:moveTo>
                  <a:lnTo>
                    <a:pt x="0" y="26"/>
                  </a:lnTo>
                  <a:cubicBezTo>
                    <a:pt x="54" y="0"/>
                    <a:pt x="121" y="4"/>
                    <a:pt x="171" y="37"/>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4" name="Freeform 73">
              <a:extLst>
                <a:ext uri="{FF2B5EF4-FFF2-40B4-BE49-F238E27FC236}">
                  <a16:creationId xmlns="" xmlns:a16="http://schemas.microsoft.com/office/drawing/2014/main" id="{57DA8F56-178C-9743-9512-1FE6164F44C3}"/>
                </a:ext>
              </a:extLst>
            </p:cNvPr>
            <p:cNvSpPr>
              <a:spLocks noChangeArrowheads="1"/>
            </p:cNvSpPr>
            <p:nvPr/>
          </p:nvSpPr>
          <p:spPr bwMode="auto">
            <a:xfrm>
              <a:off x="3998913" y="4610100"/>
              <a:ext cx="19050" cy="104775"/>
            </a:xfrm>
            <a:custGeom>
              <a:avLst/>
              <a:gdLst>
                <a:gd name="T0" fmla="*/ 0 w 51"/>
                <a:gd name="T1" fmla="*/ 0 h 290"/>
                <a:gd name="T2" fmla="*/ 0 w 51"/>
                <a:gd name="T3" fmla="*/ 0 h 290"/>
                <a:gd name="T4" fmla="*/ 50 w 51"/>
                <a:gd name="T5" fmla="*/ 289 h 290"/>
              </a:gdLst>
              <a:ahLst/>
              <a:cxnLst>
                <a:cxn ang="0">
                  <a:pos x="T0" y="T1"/>
                </a:cxn>
                <a:cxn ang="0">
                  <a:pos x="T2" y="T3"/>
                </a:cxn>
                <a:cxn ang="0">
                  <a:pos x="T4" y="T5"/>
                </a:cxn>
              </a:cxnLst>
              <a:rect l="0" t="0" r="r" b="b"/>
              <a:pathLst>
                <a:path w="51" h="290">
                  <a:moveTo>
                    <a:pt x="0" y="0"/>
                  </a:moveTo>
                  <a:lnTo>
                    <a:pt x="0" y="0"/>
                  </a:lnTo>
                  <a:cubicBezTo>
                    <a:pt x="20" y="96"/>
                    <a:pt x="37" y="192"/>
                    <a:pt x="50" y="289"/>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5" name="Freeform 74">
              <a:extLst>
                <a:ext uri="{FF2B5EF4-FFF2-40B4-BE49-F238E27FC236}">
                  <a16:creationId xmlns="" xmlns:a16="http://schemas.microsoft.com/office/drawing/2014/main" id="{E5DA5BF7-8A8F-E54B-80B8-A43C216E7AAA}"/>
                </a:ext>
              </a:extLst>
            </p:cNvPr>
            <p:cNvSpPr>
              <a:spLocks noChangeArrowheads="1"/>
            </p:cNvSpPr>
            <p:nvPr/>
          </p:nvSpPr>
          <p:spPr bwMode="auto">
            <a:xfrm>
              <a:off x="3862388" y="4764088"/>
              <a:ext cx="76200" cy="46037"/>
            </a:xfrm>
            <a:custGeom>
              <a:avLst/>
              <a:gdLst>
                <a:gd name="T0" fmla="*/ 0 w 213"/>
                <a:gd name="T1" fmla="*/ 0 h 129"/>
                <a:gd name="T2" fmla="*/ 0 w 213"/>
                <a:gd name="T3" fmla="*/ 0 h 129"/>
                <a:gd name="T4" fmla="*/ 212 w 213"/>
                <a:gd name="T5" fmla="*/ 128 h 129"/>
              </a:gdLst>
              <a:ahLst/>
              <a:cxnLst>
                <a:cxn ang="0">
                  <a:pos x="T0" y="T1"/>
                </a:cxn>
                <a:cxn ang="0">
                  <a:pos x="T2" y="T3"/>
                </a:cxn>
                <a:cxn ang="0">
                  <a:pos x="T4" y="T5"/>
                </a:cxn>
              </a:cxnLst>
              <a:rect l="0" t="0" r="r" b="b"/>
              <a:pathLst>
                <a:path w="213" h="129">
                  <a:moveTo>
                    <a:pt x="0" y="0"/>
                  </a:moveTo>
                  <a:lnTo>
                    <a:pt x="0" y="0"/>
                  </a:lnTo>
                  <a:cubicBezTo>
                    <a:pt x="41" y="77"/>
                    <a:pt x="125" y="127"/>
                    <a:pt x="212" y="128"/>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6" name="Line 75">
              <a:extLst>
                <a:ext uri="{FF2B5EF4-FFF2-40B4-BE49-F238E27FC236}">
                  <a16:creationId xmlns="" xmlns:a16="http://schemas.microsoft.com/office/drawing/2014/main" id="{7F772553-0513-704F-8371-B13E06B935EC}"/>
                </a:ext>
              </a:extLst>
            </p:cNvPr>
            <p:cNvSpPr>
              <a:spLocks noChangeShapeType="1"/>
            </p:cNvSpPr>
            <p:nvPr/>
          </p:nvSpPr>
          <p:spPr bwMode="auto">
            <a:xfrm flipH="1">
              <a:off x="3559175" y="5392738"/>
              <a:ext cx="6350" cy="173037"/>
            </a:xfrm>
            <a:prstGeom prst="line">
              <a:avLst/>
            </a:prstGeom>
            <a:noFill/>
            <a:ln w="6480" cap="flat">
              <a:solidFill>
                <a:srgbClr val="00093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7" name="Freeform 76">
              <a:extLst>
                <a:ext uri="{FF2B5EF4-FFF2-40B4-BE49-F238E27FC236}">
                  <a16:creationId xmlns="" xmlns:a16="http://schemas.microsoft.com/office/drawing/2014/main" id="{CF4A96A9-C342-7C4A-ADC0-2ABFA4FFC374}"/>
                </a:ext>
              </a:extLst>
            </p:cNvPr>
            <p:cNvSpPr>
              <a:spLocks noChangeArrowheads="1"/>
            </p:cNvSpPr>
            <p:nvPr/>
          </p:nvSpPr>
          <p:spPr bwMode="auto">
            <a:xfrm>
              <a:off x="3854450" y="5484813"/>
              <a:ext cx="3175" cy="155575"/>
            </a:xfrm>
            <a:custGeom>
              <a:avLst/>
              <a:gdLst>
                <a:gd name="T0" fmla="*/ 0 w 8"/>
                <a:gd name="T1" fmla="*/ 0 h 431"/>
                <a:gd name="T2" fmla="*/ 0 w 8"/>
                <a:gd name="T3" fmla="*/ 0 h 431"/>
                <a:gd name="T4" fmla="*/ 4 w 8"/>
                <a:gd name="T5" fmla="*/ 430 h 431"/>
              </a:gdLst>
              <a:ahLst/>
              <a:cxnLst>
                <a:cxn ang="0">
                  <a:pos x="T0" y="T1"/>
                </a:cxn>
                <a:cxn ang="0">
                  <a:pos x="T2" y="T3"/>
                </a:cxn>
                <a:cxn ang="0">
                  <a:pos x="T4" y="T5"/>
                </a:cxn>
              </a:cxnLst>
              <a:rect l="0" t="0" r="r" b="b"/>
              <a:pathLst>
                <a:path w="8" h="431">
                  <a:moveTo>
                    <a:pt x="0" y="0"/>
                  </a:moveTo>
                  <a:lnTo>
                    <a:pt x="0" y="0"/>
                  </a:lnTo>
                  <a:cubicBezTo>
                    <a:pt x="7" y="60"/>
                    <a:pt x="5" y="274"/>
                    <a:pt x="4" y="43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8" name="Freeform 77">
              <a:extLst>
                <a:ext uri="{FF2B5EF4-FFF2-40B4-BE49-F238E27FC236}">
                  <a16:creationId xmlns="" xmlns:a16="http://schemas.microsoft.com/office/drawing/2014/main" id="{10385CC0-C2C4-3449-B4B5-9605642F1005}"/>
                </a:ext>
              </a:extLst>
            </p:cNvPr>
            <p:cNvSpPr>
              <a:spLocks noChangeArrowheads="1"/>
            </p:cNvSpPr>
            <p:nvPr/>
          </p:nvSpPr>
          <p:spPr bwMode="auto">
            <a:xfrm>
              <a:off x="3930650" y="5478463"/>
              <a:ext cx="15875" cy="161925"/>
            </a:xfrm>
            <a:custGeom>
              <a:avLst/>
              <a:gdLst>
                <a:gd name="T0" fmla="*/ 45 w 46"/>
                <a:gd name="T1" fmla="*/ 0 h 450"/>
                <a:gd name="T2" fmla="*/ 45 w 46"/>
                <a:gd name="T3" fmla="*/ 0 h 450"/>
                <a:gd name="T4" fmla="*/ 0 w 46"/>
                <a:gd name="T5" fmla="*/ 449 h 450"/>
              </a:gdLst>
              <a:ahLst/>
              <a:cxnLst>
                <a:cxn ang="0">
                  <a:pos x="T0" y="T1"/>
                </a:cxn>
                <a:cxn ang="0">
                  <a:pos x="T2" y="T3"/>
                </a:cxn>
                <a:cxn ang="0">
                  <a:pos x="T4" y="T5"/>
                </a:cxn>
              </a:cxnLst>
              <a:rect l="0" t="0" r="r" b="b"/>
              <a:pathLst>
                <a:path w="46" h="450">
                  <a:moveTo>
                    <a:pt x="45" y="0"/>
                  </a:moveTo>
                  <a:lnTo>
                    <a:pt x="45" y="0"/>
                  </a:lnTo>
                  <a:cubicBezTo>
                    <a:pt x="38" y="62"/>
                    <a:pt x="15" y="288"/>
                    <a:pt x="0" y="449"/>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9" name="Freeform 78">
              <a:extLst>
                <a:ext uri="{FF2B5EF4-FFF2-40B4-BE49-F238E27FC236}">
                  <a16:creationId xmlns="" xmlns:a16="http://schemas.microsoft.com/office/drawing/2014/main" id="{C9E18901-AB70-2D44-8D62-8DB83DD92E97}"/>
                </a:ext>
              </a:extLst>
            </p:cNvPr>
            <p:cNvSpPr>
              <a:spLocks noChangeArrowheads="1"/>
            </p:cNvSpPr>
            <p:nvPr/>
          </p:nvSpPr>
          <p:spPr bwMode="auto">
            <a:xfrm>
              <a:off x="3854450" y="5478463"/>
              <a:ext cx="92075" cy="4762"/>
            </a:xfrm>
            <a:custGeom>
              <a:avLst/>
              <a:gdLst>
                <a:gd name="T0" fmla="*/ 0 w 257"/>
                <a:gd name="T1" fmla="*/ 1 h 15"/>
                <a:gd name="T2" fmla="*/ 0 w 257"/>
                <a:gd name="T3" fmla="*/ 1 h 15"/>
                <a:gd name="T4" fmla="*/ 256 w 257"/>
                <a:gd name="T5" fmla="*/ 0 h 15"/>
              </a:gdLst>
              <a:ahLst/>
              <a:cxnLst>
                <a:cxn ang="0">
                  <a:pos x="T0" y="T1"/>
                </a:cxn>
                <a:cxn ang="0">
                  <a:pos x="T2" y="T3"/>
                </a:cxn>
                <a:cxn ang="0">
                  <a:pos x="T4" y="T5"/>
                </a:cxn>
              </a:cxnLst>
              <a:rect l="0" t="0" r="r" b="b"/>
              <a:pathLst>
                <a:path w="257" h="15">
                  <a:moveTo>
                    <a:pt x="0" y="1"/>
                  </a:moveTo>
                  <a:lnTo>
                    <a:pt x="0" y="1"/>
                  </a:lnTo>
                  <a:cubicBezTo>
                    <a:pt x="115" y="14"/>
                    <a:pt x="165" y="14"/>
                    <a:pt x="256"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0" name="Freeform 79">
              <a:extLst>
                <a:ext uri="{FF2B5EF4-FFF2-40B4-BE49-F238E27FC236}">
                  <a16:creationId xmlns="" xmlns:a16="http://schemas.microsoft.com/office/drawing/2014/main" id="{CC489974-742A-B147-A04E-DAE2FBD50FC6}"/>
                </a:ext>
              </a:extLst>
            </p:cNvPr>
            <p:cNvSpPr>
              <a:spLocks noChangeArrowheads="1"/>
            </p:cNvSpPr>
            <p:nvPr/>
          </p:nvSpPr>
          <p:spPr bwMode="auto">
            <a:xfrm>
              <a:off x="3948113" y="5375275"/>
              <a:ext cx="280987" cy="107950"/>
            </a:xfrm>
            <a:custGeom>
              <a:avLst/>
              <a:gdLst>
                <a:gd name="T0" fmla="*/ 0 w 781"/>
                <a:gd name="T1" fmla="*/ 298 h 299"/>
                <a:gd name="T2" fmla="*/ 0 w 781"/>
                <a:gd name="T3" fmla="*/ 298 h 299"/>
                <a:gd name="T4" fmla="*/ 780 w 781"/>
                <a:gd name="T5" fmla="*/ 0 h 299"/>
              </a:gdLst>
              <a:ahLst/>
              <a:cxnLst>
                <a:cxn ang="0">
                  <a:pos x="T0" y="T1"/>
                </a:cxn>
                <a:cxn ang="0">
                  <a:pos x="T2" y="T3"/>
                </a:cxn>
                <a:cxn ang="0">
                  <a:pos x="T4" y="T5"/>
                </a:cxn>
              </a:cxnLst>
              <a:rect l="0" t="0" r="r" b="b"/>
              <a:pathLst>
                <a:path w="781" h="299">
                  <a:moveTo>
                    <a:pt x="0" y="298"/>
                  </a:moveTo>
                  <a:lnTo>
                    <a:pt x="0" y="298"/>
                  </a:lnTo>
                  <a:cubicBezTo>
                    <a:pt x="270" y="250"/>
                    <a:pt x="481" y="116"/>
                    <a:pt x="780"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1" name="Freeform 80">
              <a:extLst>
                <a:ext uri="{FF2B5EF4-FFF2-40B4-BE49-F238E27FC236}">
                  <a16:creationId xmlns="" xmlns:a16="http://schemas.microsoft.com/office/drawing/2014/main" id="{BEC43C00-161F-F746-A708-A8718E6CB71A}"/>
                </a:ext>
              </a:extLst>
            </p:cNvPr>
            <p:cNvSpPr>
              <a:spLocks noChangeArrowheads="1"/>
            </p:cNvSpPr>
            <p:nvPr/>
          </p:nvSpPr>
          <p:spPr bwMode="auto">
            <a:xfrm>
              <a:off x="3567113" y="5391150"/>
              <a:ext cx="285750" cy="93663"/>
            </a:xfrm>
            <a:custGeom>
              <a:avLst/>
              <a:gdLst>
                <a:gd name="T0" fmla="*/ 0 w 794"/>
                <a:gd name="T1" fmla="*/ 0 h 259"/>
                <a:gd name="T2" fmla="*/ 0 w 794"/>
                <a:gd name="T3" fmla="*/ 0 h 259"/>
                <a:gd name="T4" fmla="*/ 793 w 794"/>
                <a:gd name="T5" fmla="*/ 258 h 259"/>
              </a:gdLst>
              <a:ahLst/>
              <a:cxnLst>
                <a:cxn ang="0">
                  <a:pos x="T0" y="T1"/>
                </a:cxn>
                <a:cxn ang="0">
                  <a:pos x="T2" y="T3"/>
                </a:cxn>
                <a:cxn ang="0">
                  <a:pos x="T4" y="T5"/>
                </a:cxn>
              </a:cxnLst>
              <a:rect l="0" t="0" r="r" b="b"/>
              <a:pathLst>
                <a:path w="794" h="259">
                  <a:moveTo>
                    <a:pt x="0" y="0"/>
                  </a:moveTo>
                  <a:lnTo>
                    <a:pt x="0" y="0"/>
                  </a:lnTo>
                  <a:cubicBezTo>
                    <a:pt x="254" y="114"/>
                    <a:pt x="520" y="200"/>
                    <a:pt x="793" y="258"/>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2" name="Freeform 81">
              <a:extLst>
                <a:ext uri="{FF2B5EF4-FFF2-40B4-BE49-F238E27FC236}">
                  <a16:creationId xmlns="" xmlns:a16="http://schemas.microsoft.com/office/drawing/2014/main" id="{ACD634A3-F72A-604E-A331-511CCD03A4F7}"/>
                </a:ext>
              </a:extLst>
            </p:cNvPr>
            <p:cNvSpPr>
              <a:spLocks noChangeArrowheads="1"/>
            </p:cNvSpPr>
            <p:nvPr/>
          </p:nvSpPr>
          <p:spPr bwMode="auto">
            <a:xfrm>
              <a:off x="4216400" y="5378450"/>
              <a:ext cx="11113" cy="263525"/>
            </a:xfrm>
            <a:custGeom>
              <a:avLst/>
              <a:gdLst>
                <a:gd name="T0" fmla="*/ 28 w 32"/>
                <a:gd name="T1" fmla="*/ 0 h 732"/>
                <a:gd name="T2" fmla="*/ 28 w 32"/>
                <a:gd name="T3" fmla="*/ 0 h 732"/>
                <a:gd name="T4" fmla="*/ 0 w 32"/>
                <a:gd name="T5" fmla="*/ 731 h 732"/>
              </a:gdLst>
              <a:ahLst/>
              <a:cxnLst>
                <a:cxn ang="0">
                  <a:pos x="T0" y="T1"/>
                </a:cxn>
                <a:cxn ang="0">
                  <a:pos x="T2" y="T3"/>
                </a:cxn>
                <a:cxn ang="0">
                  <a:pos x="T4" y="T5"/>
                </a:cxn>
              </a:cxnLst>
              <a:rect l="0" t="0" r="r" b="b"/>
              <a:pathLst>
                <a:path w="32" h="732">
                  <a:moveTo>
                    <a:pt x="28" y="0"/>
                  </a:moveTo>
                  <a:lnTo>
                    <a:pt x="28" y="0"/>
                  </a:lnTo>
                  <a:cubicBezTo>
                    <a:pt x="31" y="221"/>
                    <a:pt x="13" y="510"/>
                    <a:pt x="0" y="731"/>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3" name="Freeform 82">
              <a:extLst>
                <a:ext uri="{FF2B5EF4-FFF2-40B4-BE49-F238E27FC236}">
                  <a16:creationId xmlns="" xmlns:a16="http://schemas.microsoft.com/office/drawing/2014/main" id="{13F52F03-2D9A-6B41-9C3C-6E3C36F94343}"/>
                </a:ext>
              </a:extLst>
            </p:cNvPr>
            <p:cNvSpPr>
              <a:spLocks noChangeArrowheads="1"/>
            </p:cNvSpPr>
            <p:nvPr/>
          </p:nvSpPr>
          <p:spPr bwMode="auto">
            <a:xfrm>
              <a:off x="2386013" y="6110288"/>
              <a:ext cx="377825" cy="427037"/>
            </a:xfrm>
            <a:custGeom>
              <a:avLst/>
              <a:gdLst>
                <a:gd name="T0" fmla="*/ 0 w 1049"/>
                <a:gd name="T1" fmla="*/ 7 h 1187"/>
                <a:gd name="T2" fmla="*/ 123 w 1049"/>
                <a:gd name="T3" fmla="*/ 1126 h 1187"/>
                <a:gd name="T4" fmla="*/ 123 w 1049"/>
                <a:gd name="T5" fmla="*/ 1126 h 1187"/>
                <a:gd name="T6" fmla="*/ 191 w 1049"/>
                <a:gd name="T7" fmla="*/ 1186 h 1187"/>
                <a:gd name="T8" fmla="*/ 828 w 1049"/>
                <a:gd name="T9" fmla="*/ 1186 h 1187"/>
                <a:gd name="T10" fmla="*/ 828 w 1049"/>
                <a:gd name="T11" fmla="*/ 1186 h 1187"/>
                <a:gd name="T12" fmla="*/ 896 w 1049"/>
                <a:gd name="T13" fmla="*/ 1128 h 1187"/>
                <a:gd name="T14" fmla="*/ 1048 w 1049"/>
                <a:gd name="T15" fmla="*/ 0 h 1187"/>
                <a:gd name="T16" fmla="*/ 0 w 1049"/>
                <a:gd name="T17" fmla="*/ 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9" h="1187">
                  <a:moveTo>
                    <a:pt x="0" y="7"/>
                  </a:moveTo>
                  <a:lnTo>
                    <a:pt x="123" y="1126"/>
                  </a:lnTo>
                  <a:lnTo>
                    <a:pt x="123" y="1126"/>
                  </a:lnTo>
                  <a:cubicBezTo>
                    <a:pt x="127" y="1161"/>
                    <a:pt x="156" y="1186"/>
                    <a:pt x="191" y="1186"/>
                  </a:cubicBezTo>
                  <a:lnTo>
                    <a:pt x="828" y="1186"/>
                  </a:lnTo>
                  <a:lnTo>
                    <a:pt x="828" y="1186"/>
                  </a:lnTo>
                  <a:cubicBezTo>
                    <a:pt x="863" y="1186"/>
                    <a:pt x="892" y="1162"/>
                    <a:pt x="896" y="1128"/>
                  </a:cubicBezTo>
                  <a:lnTo>
                    <a:pt x="1048" y="0"/>
                  </a:lnTo>
                  <a:lnTo>
                    <a:pt x="0" y="7"/>
                  </a:ln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4" name="Freeform 83">
              <a:extLst>
                <a:ext uri="{FF2B5EF4-FFF2-40B4-BE49-F238E27FC236}">
                  <a16:creationId xmlns="" xmlns:a16="http://schemas.microsoft.com/office/drawing/2014/main" id="{29553FCA-C663-E14D-8458-71BCCCB29D06}"/>
                </a:ext>
              </a:extLst>
            </p:cNvPr>
            <p:cNvSpPr>
              <a:spLocks noChangeArrowheads="1"/>
            </p:cNvSpPr>
            <p:nvPr/>
          </p:nvSpPr>
          <p:spPr bwMode="auto">
            <a:xfrm>
              <a:off x="4351338" y="5622925"/>
              <a:ext cx="26987" cy="19050"/>
            </a:xfrm>
            <a:custGeom>
              <a:avLst/>
              <a:gdLst>
                <a:gd name="T0" fmla="*/ 0 w 75"/>
                <a:gd name="T1" fmla="*/ 52 h 53"/>
                <a:gd name="T2" fmla="*/ 0 w 75"/>
                <a:gd name="T3" fmla="*/ 52 h 53"/>
                <a:gd name="T4" fmla="*/ 74 w 75"/>
                <a:gd name="T5" fmla="*/ 0 h 53"/>
              </a:gdLst>
              <a:ahLst/>
              <a:cxnLst>
                <a:cxn ang="0">
                  <a:pos x="T0" y="T1"/>
                </a:cxn>
                <a:cxn ang="0">
                  <a:pos x="T2" y="T3"/>
                </a:cxn>
                <a:cxn ang="0">
                  <a:pos x="T4" y="T5"/>
                </a:cxn>
              </a:cxnLst>
              <a:rect l="0" t="0" r="r" b="b"/>
              <a:pathLst>
                <a:path w="75" h="53">
                  <a:moveTo>
                    <a:pt x="0" y="52"/>
                  </a:moveTo>
                  <a:lnTo>
                    <a:pt x="0" y="52"/>
                  </a:lnTo>
                  <a:cubicBezTo>
                    <a:pt x="25" y="32"/>
                    <a:pt x="38" y="21"/>
                    <a:pt x="74"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5" name="Freeform 84">
              <a:extLst>
                <a:ext uri="{FF2B5EF4-FFF2-40B4-BE49-F238E27FC236}">
                  <a16:creationId xmlns="" xmlns:a16="http://schemas.microsoft.com/office/drawing/2014/main" id="{9A284B26-625F-3D45-A1B5-09B81B3A5F51}"/>
                </a:ext>
              </a:extLst>
            </p:cNvPr>
            <p:cNvSpPr>
              <a:spLocks noChangeArrowheads="1"/>
            </p:cNvSpPr>
            <p:nvPr/>
          </p:nvSpPr>
          <p:spPr bwMode="auto">
            <a:xfrm>
              <a:off x="4276725" y="5319713"/>
              <a:ext cx="561975" cy="320675"/>
            </a:xfrm>
            <a:custGeom>
              <a:avLst/>
              <a:gdLst>
                <a:gd name="T0" fmla="*/ 1561 w 1562"/>
                <a:gd name="T1" fmla="*/ 888 h 889"/>
                <a:gd name="T2" fmla="*/ 1561 w 1562"/>
                <a:gd name="T3" fmla="*/ 888 h 889"/>
                <a:gd name="T4" fmla="*/ 1071 w 1562"/>
                <a:gd name="T5" fmla="*/ 324 h 889"/>
                <a:gd name="T6" fmla="*/ 1071 w 1562"/>
                <a:gd name="T7" fmla="*/ 324 h 889"/>
                <a:gd name="T8" fmla="*/ 926 w 1562"/>
                <a:gd name="T9" fmla="*/ 216 h 889"/>
                <a:gd name="T10" fmla="*/ 926 w 1562"/>
                <a:gd name="T11" fmla="*/ 216 h 889"/>
                <a:gd name="T12" fmla="*/ 40 w 1562"/>
                <a:gd name="T13" fmla="*/ 861 h 889"/>
                <a:gd name="T14" fmla="*/ 40 w 1562"/>
                <a:gd name="T15" fmla="*/ 861 h 889"/>
                <a:gd name="T16" fmla="*/ 55 w 1562"/>
                <a:gd name="T17" fmla="*/ 888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2" h="889">
                  <a:moveTo>
                    <a:pt x="1561" y="888"/>
                  </a:moveTo>
                  <a:lnTo>
                    <a:pt x="1561" y="888"/>
                  </a:lnTo>
                  <a:cubicBezTo>
                    <a:pt x="1439" y="734"/>
                    <a:pt x="1215" y="458"/>
                    <a:pt x="1071" y="324"/>
                  </a:cubicBezTo>
                  <a:lnTo>
                    <a:pt x="1071" y="324"/>
                  </a:lnTo>
                  <a:cubicBezTo>
                    <a:pt x="1026" y="283"/>
                    <a:pt x="980" y="242"/>
                    <a:pt x="926" y="216"/>
                  </a:cubicBezTo>
                  <a:lnTo>
                    <a:pt x="926" y="216"/>
                  </a:lnTo>
                  <a:cubicBezTo>
                    <a:pt x="482" y="0"/>
                    <a:pt x="0" y="388"/>
                    <a:pt x="40" y="861"/>
                  </a:cubicBezTo>
                  <a:lnTo>
                    <a:pt x="40" y="861"/>
                  </a:lnTo>
                  <a:cubicBezTo>
                    <a:pt x="42" y="876"/>
                    <a:pt x="47" y="876"/>
                    <a:pt x="55" y="888"/>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6" name="Freeform 85">
              <a:extLst>
                <a:ext uri="{FF2B5EF4-FFF2-40B4-BE49-F238E27FC236}">
                  <a16:creationId xmlns="" xmlns:a16="http://schemas.microsoft.com/office/drawing/2014/main" id="{86DCCA6F-C9C7-9949-AF71-F6CCDBB01BC1}"/>
                </a:ext>
              </a:extLst>
            </p:cNvPr>
            <p:cNvSpPr>
              <a:spLocks noChangeArrowheads="1"/>
            </p:cNvSpPr>
            <p:nvPr/>
          </p:nvSpPr>
          <p:spPr bwMode="auto">
            <a:xfrm>
              <a:off x="4891088" y="5705475"/>
              <a:ext cx="238125" cy="403225"/>
            </a:xfrm>
            <a:custGeom>
              <a:avLst/>
              <a:gdLst>
                <a:gd name="T0" fmla="*/ 0 w 662"/>
                <a:gd name="T1" fmla="*/ 0 h 1118"/>
                <a:gd name="T2" fmla="*/ 0 w 662"/>
                <a:gd name="T3" fmla="*/ 0 h 1118"/>
                <a:gd name="T4" fmla="*/ 661 w 662"/>
                <a:gd name="T5" fmla="*/ 1117 h 1118"/>
              </a:gdLst>
              <a:ahLst/>
              <a:cxnLst>
                <a:cxn ang="0">
                  <a:pos x="T0" y="T1"/>
                </a:cxn>
                <a:cxn ang="0">
                  <a:pos x="T2" y="T3"/>
                </a:cxn>
                <a:cxn ang="0">
                  <a:pos x="T4" y="T5"/>
                </a:cxn>
              </a:cxnLst>
              <a:rect l="0" t="0" r="r" b="b"/>
              <a:pathLst>
                <a:path w="662" h="1118">
                  <a:moveTo>
                    <a:pt x="0" y="0"/>
                  </a:moveTo>
                  <a:lnTo>
                    <a:pt x="0" y="0"/>
                  </a:lnTo>
                  <a:cubicBezTo>
                    <a:pt x="267" y="451"/>
                    <a:pt x="403" y="698"/>
                    <a:pt x="661" y="1117"/>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7" name="Freeform 86">
              <a:extLst>
                <a:ext uri="{FF2B5EF4-FFF2-40B4-BE49-F238E27FC236}">
                  <a16:creationId xmlns="" xmlns:a16="http://schemas.microsoft.com/office/drawing/2014/main" id="{E5954920-0E8E-3644-BA50-264D482B6BDD}"/>
                </a:ext>
              </a:extLst>
            </p:cNvPr>
            <p:cNvSpPr>
              <a:spLocks noChangeArrowheads="1"/>
            </p:cNvSpPr>
            <p:nvPr/>
          </p:nvSpPr>
          <p:spPr bwMode="auto">
            <a:xfrm>
              <a:off x="3386138" y="5556250"/>
              <a:ext cx="290512" cy="85725"/>
            </a:xfrm>
            <a:custGeom>
              <a:avLst/>
              <a:gdLst>
                <a:gd name="T0" fmla="*/ 26 w 808"/>
                <a:gd name="T1" fmla="*/ 231 h 237"/>
                <a:gd name="T2" fmla="*/ 26 w 808"/>
                <a:gd name="T3" fmla="*/ 231 h 237"/>
                <a:gd name="T4" fmla="*/ 46 w 808"/>
                <a:gd name="T5" fmla="*/ 95 h 237"/>
                <a:gd name="T6" fmla="*/ 46 w 808"/>
                <a:gd name="T7" fmla="*/ 95 h 237"/>
                <a:gd name="T8" fmla="*/ 167 w 808"/>
                <a:gd name="T9" fmla="*/ 40 h 237"/>
                <a:gd name="T10" fmla="*/ 167 w 808"/>
                <a:gd name="T11" fmla="*/ 40 h 237"/>
                <a:gd name="T12" fmla="*/ 703 w 808"/>
                <a:gd name="T13" fmla="*/ 74 h 237"/>
                <a:gd name="T14" fmla="*/ 703 w 808"/>
                <a:gd name="T15" fmla="*/ 74 h 237"/>
                <a:gd name="T16" fmla="*/ 633 w 808"/>
                <a:gd name="T17" fmla="*/ 23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8" h="237">
                  <a:moveTo>
                    <a:pt x="26" y="231"/>
                  </a:moveTo>
                  <a:lnTo>
                    <a:pt x="26" y="231"/>
                  </a:lnTo>
                  <a:cubicBezTo>
                    <a:pt x="0" y="194"/>
                    <a:pt x="13" y="126"/>
                    <a:pt x="46" y="95"/>
                  </a:cubicBezTo>
                  <a:lnTo>
                    <a:pt x="46" y="95"/>
                  </a:lnTo>
                  <a:cubicBezTo>
                    <a:pt x="78" y="63"/>
                    <a:pt x="123" y="49"/>
                    <a:pt x="167" y="40"/>
                  </a:cubicBezTo>
                  <a:lnTo>
                    <a:pt x="167" y="40"/>
                  </a:lnTo>
                  <a:cubicBezTo>
                    <a:pt x="345" y="0"/>
                    <a:pt x="533" y="13"/>
                    <a:pt x="703" y="74"/>
                  </a:cubicBezTo>
                  <a:lnTo>
                    <a:pt x="703" y="74"/>
                  </a:lnTo>
                  <a:cubicBezTo>
                    <a:pt x="807" y="112"/>
                    <a:pt x="698" y="228"/>
                    <a:pt x="633" y="236"/>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8" name="Freeform 87">
              <a:extLst>
                <a:ext uri="{FF2B5EF4-FFF2-40B4-BE49-F238E27FC236}">
                  <a16:creationId xmlns="" xmlns:a16="http://schemas.microsoft.com/office/drawing/2014/main" id="{976618D5-1658-9340-9C3D-4303DFE21090}"/>
                </a:ext>
              </a:extLst>
            </p:cNvPr>
            <p:cNvSpPr>
              <a:spLocks noChangeArrowheads="1"/>
            </p:cNvSpPr>
            <p:nvPr/>
          </p:nvSpPr>
          <p:spPr bwMode="auto">
            <a:xfrm>
              <a:off x="4411663" y="5522913"/>
              <a:ext cx="19050" cy="119062"/>
            </a:xfrm>
            <a:custGeom>
              <a:avLst/>
              <a:gdLst>
                <a:gd name="T0" fmla="*/ 45 w 55"/>
                <a:gd name="T1" fmla="*/ 0 h 329"/>
                <a:gd name="T2" fmla="*/ 45 w 55"/>
                <a:gd name="T3" fmla="*/ 0 h 329"/>
                <a:gd name="T4" fmla="*/ 54 w 55"/>
                <a:gd name="T5" fmla="*/ 328 h 329"/>
              </a:gdLst>
              <a:ahLst/>
              <a:cxnLst>
                <a:cxn ang="0">
                  <a:pos x="T0" y="T1"/>
                </a:cxn>
                <a:cxn ang="0">
                  <a:pos x="T2" y="T3"/>
                </a:cxn>
                <a:cxn ang="0">
                  <a:pos x="T4" y="T5"/>
                </a:cxn>
              </a:cxnLst>
              <a:rect l="0" t="0" r="r" b="b"/>
              <a:pathLst>
                <a:path w="55" h="329">
                  <a:moveTo>
                    <a:pt x="45" y="0"/>
                  </a:moveTo>
                  <a:lnTo>
                    <a:pt x="45" y="0"/>
                  </a:lnTo>
                  <a:cubicBezTo>
                    <a:pt x="0" y="104"/>
                    <a:pt x="4" y="227"/>
                    <a:pt x="54" y="328"/>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19" name="Freeform 88">
              <a:extLst>
                <a:ext uri="{FF2B5EF4-FFF2-40B4-BE49-F238E27FC236}">
                  <a16:creationId xmlns="" xmlns:a16="http://schemas.microsoft.com/office/drawing/2014/main" id="{0B2BE86C-3F6D-4241-891F-E51C5B09C302}"/>
                </a:ext>
              </a:extLst>
            </p:cNvPr>
            <p:cNvSpPr>
              <a:spLocks noChangeArrowheads="1"/>
            </p:cNvSpPr>
            <p:nvPr/>
          </p:nvSpPr>
          <p:spPr bwMode="auto">
            <a:xfrm>
              <a:off x="4519613" y="5551488"/>
              <a:ext cx="14287" cy="87312"/>
            </a:xfrm>
            <a:custGeom>
              <a:avLst/>
              <a:gdLst>
                <a:gd name="T0" fmla="*/ 11 w 40"/>
                <a:gd name="T1" fmla="*/ 0 h 241"/>
                <a:gd name="T2" fmla="*/ 11 w 40"/>
                <a:gd name="T3" fmla="*/ 0 h 241"/>
                <a:gd name="T4" fmla="*/ 39 w 40"/>
                <a:gd name="T5" fmla="*/ 240 h 241"/>
              </a:gdLst>
              <a:ahLst/>
              <a:cxnLst>
                <a:cxn ang="0">
                  <a:pos x="T0" y="T1"/>
                </a:cxn>
                <a:cxn ang="0">
                  <a:pos x="T2" y="T3"/>
                </a:cxn>
                <a:cxn ang="0">
                  <a:pos x="T4" y="T5"/>
                </a:cxn>
              </a:cxnLst>
              <a:rect l="0" t="0" r="r" b="b"/>
              <a:pathLst>
                <a:path w="40" h="241">
                  <a:moveTo>
                    <a:pt x="11" y="0"/>
                  </a:moveTo>
                  <a:lnTo>
                    <a:pt x="11" y="0"/>
                  </a:lnTo>
                  <a:cubicBezTo>
                    <a:pt x="0" y="81"/>
                    <a:pt x="9" y="164"/>
                    <a:pt x="39" y="24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0" name="Freeform 89">
              <a:extLst>
                <a:ext uri="{FF2B5EF4-FFF2-40B4-BE49-F238E27FC236}">
                  <a16:creationId xmlns="" xmlns:a16="http://schemas.microsoft.com/office/drawing/2014/main" id="{D9BFA7A8-DFD3-144B-9B72-DF2036CE579B}"/>
                </a:ext>
              </a:extLst>
            </p:cNvPr>
            <p:cNvSpPr>
              <a:spLocks noChangeArrowheads="1"/>
            </p:cNvSpPr>
            <p:nvPr/>
          </p:nvSpPr>
          <p:spPr bwMode="auto">
            <a:xfrm>
              <a:off x="4822825" y="5527675"/>
              <a:ext cx="115888" cy="93663"/>
            </a:xfrm>
            <a:custGeom>
              <a:avLst/>
              <a:gdLst>
                <a:gd name="T0" fmla="*/ 321 w 322"/>
                <a:gd name="T1" fmla="*/ 0 h 259"/>
                <a:gd name="T2" fmla="*/ 321 w 322"/>
                <a:gd name="T3" fmla="*/ 0 h 259"/>
                <a:gd name="T4" fmla="*/ 0 w 322"/>
                <a:gd name="T5" fmla="*/ 258 h 259"/>
              </a:gdLst>
              <a:ahLst/>
              <a:cxnLst>
                <a:cxn ang="0">
                  <a:pos x="T0" y="T1"/>
                </a:cxn>
                <a:cxn ang="0">
                  <a:pos x="T2" y="T3"/>
                </a:cxn>
                <a:cxn ang="0">
                  <a:pos x="T4" y="T5"/>
                </a:cxn>
              </a:cxnLst>
              <a:rect l="0" t="0" r="r" b="b"/>
              <a:pathLst>
                <a:path w="322" h="259">
                  <a:moveTo>
                    <a:pt x="321" y="0"/>
                  </a:moveTo>
                  <a:lnTo>
                    <a:pt x="321" y="0"/>
                  </a:lnTo>
                  <a:cubicBezTo>
                    <a:pt x="247" y="127"/>
                    <a:pt x="139" y="212"/>
                    <a:pt x="0" y="258"/>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1" name="Freeform 90">
              <a:extLst>
                <a:ext uri="{FF2B5EF4-FFF2-40B4-BE49-F238E27FC236}">
                  <a16:creationId xmlns="" xmlns:a16="http://schemas.microsoft.com/office/drawing/2014/main" id="{DCAA30F7-D1A2-AF4C-AE4F-E7E137B58092}"/>
                </a:ext>
              </a:extLst>
            </p:cNvPr>
            <p:cNvSpPr>
              <a:spLocks noChangeArrowheads="1"/>
            </p:cNvSpPr>
            <p:nvPr/>
          </p:nvSpPr>
          <p:spPr bwMode="auto">
            <a:xfrm>
              <a:off x="3063875" y="5607050"/>
              <a:ext cx="128588" cy="42863"/>
            </a:xfrm>
            <a:custGeom>
              <a:avLst/>
              <a:gdLst>
                <a:gd name="T0" fmla="*/ 357 w 358"/>
                <a:gd name="T1" fmla="*/ 119 h 120"/>
                <a:gd name="T2" fmla="*/ 357 w 358"/>
                <a:gd name="T3" fmla="*/ 119 h 120"/>
                <a:gd name="T4" fmla="*/ 342 w 358"/>
                <a:gd name="T5" fmla="*/ 118 h 120"/>
                <a:gd name="T6" fmla="*/ 342 w 358"/>
                <a:gd name="T7" fmla="*/ 118 h 120"/>
                <a:gd name="T8" fmla="*/ 0 w 358"/>
                <a:gd name="T9" fmla="*/ 0 h 120"/>
              </a:gdLst>
              <a:ahLst/>
              <a:cxnLst>
                <a:cxn ang="0">
                  <a:pos x="T0" y="T1"/>
                </a:cxn>
                <a:cxn ang="0">
                  <a:pos x="T2" y="T3"/>
                </a:cxn>
                <a:cxn ang="0">
                  <a:pos x="T4" y="T5"/>
                </a:cxn>
                <a:cxn ang="0">
                  <a:pos x="T6" y="T7"/>
                </a:cxn>
                <a:cxn ang="0">
                  <a:pos x="T8" y="T9"/>
                </a:cxn>
              </a:cxnLst>
              <a:rect l="0" t="0" r="r" b="b"/>
              <a:pathLst>
                <a:path w="358" h="120">
                  <a:moveTo>
                    <a:pt x="357" y="119"/>
                  </a:moveTo>
                  <a:lnTo>
                    <a:pt x="357" y="119"/>
                  </a:lnTo>
                  <a:cubicBezTo>
                    <a:pt x="351" y="119"/>
                    <a:pt x="346" y="119"/>
                    <a:pt x="342" y="118"/>
                  </a:cubicBezTo>
                  <a:lnTo>
                    <a:pt x="342" y="118"/>
                  </a:lnTo>
                  <a:cubicBezTo>
                    <a:pt x="207" y="113"/>
                    <a:pt x="88" y="75"/>
                    <a:pt x="0"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2" name="Freeform 91">
              <a:extLst>
                <a:ext uri="{FF2B5EF4-FFF2-40B4-BE49-F238E27FC236}">
                  <a16:creationId xmlns="" xmlns:a16="http://schemas.microsoft.com/office/drawing/2014/main" id="{67CF043D-ED66-7542-8664-905AC5BB5CF7}"/>
                </a:ext>
              </a:extLst>
            </p:cNvPr>
            <p:cNvSpPr>
              <a:spLocks noChangeArrowheads="1"/>
            </p:cNvSpPr>
            <p:nvPr/>
          </p:nvSpPr>
          <p:spPr bwMode="auto">
            <a:xfrm>
              <a:off x="2836863" y="5607050"/>
              <a:ext cx="423862" cy="952500"/>
            </a:xfrm>
            <a:custGeom>
              <a:avLst/>
              <a:gdLst>
                <a:gd name="T0" fmla="*/ 631 w 1178"/>
                <a:gd name="T1" fmla="*/ 0 h 2646"/>
                <a:gd name="T2" fmla="*/ 631 w 1178"/>
                <a:gd name="T3" fmla="*/ 0 h 2646"/>
                <a:gd name="T4" fmla="*/ 419 w 1178"/>
                <a:gd name="T5" fmla="*/ 620 h 2646"/>
                <a:gd name="T6" fmla="*/ 419 w 1178"/>
                <a:gd name="T7" fmla="*/ 620 h 2646"/>
                <a:gd name="T8" fmla="*/ 146 w 1178"/>
                <a:gd name="T9" fmla="*/ 1439 h 2646"/>
                <a:gd name="T10" fmla="*/ 146 w 1178"/>
                <a:gd name="T11" fmla="*/ 1439 h 2646"/>
                <a:gd name="T12" fmla="*/ 113 w 1178"/>
                <a:gd name="T13" fmla="*/ 2183 h 2646"/>
                <a:gd name="T14" fmla="*/ 113 w 1178"/>
                <a:gd name="T15" fmla="*/ 2183 h 2646"/>
                <a:gd name="T16" fmla="*/ 121 w 1178"/>
                <a:gd name="T17" fmla="*/ 2198 h 2646"/>
                <a:gd name="T18" fmla="*/ 121 w 1178"/>
                <a:gd name="T19" fmla="*/ 2198 h 2646"/>
                <a:gd name="T20" fmla="*/ 1177 w 1178"/>
                <a:gd name="T21" fmla="*/ 2425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8" h="2646">
                  <a:moveTo>
                    <a:pt x="631" y="0"/>
                  </a:moveTo>
                  <a:lnTo>
                    <a:pt x="631" y="0"/>
                  </a:lnTo>
                  <a:cubicBezTo>
                    <a:pt x="557" y="206"/>
                    <a:pt x="487" y="412"/>
                    <a:pt x="419" y="620"/>
                  </a:cubicBezTo>
                  <a:lnTo>
                    <a:pt x="419" y="620"/>
                  </a:lnTo>
                  <a:cubicBezTo>
                    <a:pt x="328" y="895"/>
                    <a:pt x="229" y="1162"/>
                    <a:pt x="146" y="1439"/>
                  </a:cubicBezTo>
                  <a:lnTo>
                    <a:pt x="146" y="1439"/>
                  </a:lnTo>
                  <a:cubicBezTo>
                    <a:pt x="74" y="1676"/>
                    <a:pt x="0" y="1947"/>
                    <a:pt x="113" y="2183"/>
                  </a:cubicBezTo>
                  <a:lnTo>
                    <a:pt x="113" y="2183"/>
                  </a:lnTo>
                  <a:cubicBezTo>
                    <a:pt x="115" y="2188"/>
                    <a:pt x="117" y="2193"/>
                    <a:pt x="121" y="2198"/>
                  </a:cubicBezTo>
                  <a:lnTo>
                    <a:pt x="121" y="2198"/>
                  </a:lnTo>
                  <a:cubicBezTo>
                    <a:pt x="329" y="2544"/>
                    <a:pt x="842" y="2645"/>
                    <a:pt x="1177" y="2425"/>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3" name="Freeform 92">
              <a:extLst>
                <a:ext uri="{FF2B5EF4-FFF2-40B4-BE49-F238E27FC236}">
                  <a16:creationId xmlns="" xmlns:a16="http://schemas.microsoft.com/office/drawing/2014/main" id="{C70253C1-8803-A044-AE5D-CF33673C3D94}"/>
                </a:ext>
              </a:extLst>
            </p:cNvPr>
            <p:cNvSpPr>
              <a:spLocks noChangeArrowheads="1"/>
            </p:cNvSpPr>
            <p:nvPr/>
          </p:nvSpPr>
          <p:spPr bwMode="auto">
            <a:xfrm>
              <a:off x="3094038" y="6061075"/>
              <a:ext cx="123825" cy="127000"/>
            </a:xfrm>
            <a:custGeom>
              <a:avLst/>
              <a:gdLst>
                <a:gd name="T0" fmla="*/ 0 w 344"/>
                <a:gd name="T1" fmla="*/ 351 h 352"/>
                <a:gd name="T2" fmla="*/ 0 w 344"/>
                <a:gd name="T3" fmla="*/ 351 h 352"/>
                <a:gd name="T4" fmla="*/ 343 w 344"/>
                <a:gd name="T5" fmla="*/ 0 h 352"/>
              </a:gdLst>
              <a:ahLst/>
              <a:cxnLst>
                <a:cxn ang="0">
                  <a:pos x="T0" y="T1"/>
                </a:cxn>
                <a:cxn ang="0">
                  <a:pos x="T2" y="T3"/>
                </a:cxn>
                <a:cxn ang="0">
                  <a:pos x="T4" y="T5"/>
                </a:cxn>
              </a:cxnLst>
              <a:rect l="0" t="0" r="r" b="b"/>
              <a:pathLst>
                <a:path w="344" h="352">
                  <a:moveTo>
                    <a:pt x="0" y="351"/>
                  </a:moveTo>
                  <a:lnTo>
                    <a:pt x="0" y="351"/>
                  </a:lnTo>
                  <a:cubicBezTo>
                    <a:pt x="124" y="200"/>
                    <a:pt x="202" y="135"/>
                    <a:pt x="343"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4" name="Freeform 93">
              <a:extLst>
                <a:ext uri="{FF2B5EF4-FFF2-40B4-BE49-F238E27FC236}">
                  <a16:creationId xmlns="" xmlns:a16="http://schemas.microsoft.com/office/drawing/2014/main" id="{8F468B6E-1568-CE43-A0F7-051591469FF0}"/>
                </a:ext>
              </a:extLst>
            </p:cNvPr>
            <p:cNvSpPr>
              <a:spLocks noChangeArrowheads="1"/>
            </p:cNvSpPr>
            <p:nvPr/>
          </p:nvSpPr>
          <p:spPr bwMode="auto">
            <a:xfrm>
              <a:off x="4795838" y="5521325"/>
              <a:ext cx="417512" cy="1058863"/>
            </a:xfrm>
            <a:custGeom>
              <a:avLst/>
              <a:gdLst>
                <a:gd name="T0" fmla="*/ 0 w 1160"/>
                <a:gd name="T1" fmla="*/ 2476 h 2942"/>
                <a:gd name="T2" fmla="*/ 0 w 1160"/>
                <a:gd name="T3" fmla="*/ 2476 h 2942"/>
                <a:gd name="T4" fmla="*/ 1152 w 1160"/>
                <a:gd name="T5" fmla="*/ 2247 h 2942"/>
                <a:gd name="T6" fmla="*/ 1152 w 1160"/>
                <a:gd name="T7" fmla="*/ 2247 h 2942"/>
                <a:gd name="T8" fmla="*/ 1002 w 1160"/>
                <a:gd name="T9" fmla="*/ 1495 h 2942"/>
                <a:gd name="T10" fmla="*/ 1002 w 1160"/>
                <a:gd name="T11" fmla="*/ 1495 h 2942"/>
                <a:gd name="T12" fmla="*/ 427 w 1160"/>
                <a:gd name="T13" fmla="*/ 0 h 2942"/>
              </a:gdLst>
              <a:ahLst/>
              <a:cxnLst>
                <a:cxn ang="0">
                  <a:pos x="T0" y="T1"/>
                </a:cxn>
                <a:cxn ang="0">
                  <a:pos x="T2" y="T3"/>
                </a:cxn>
                <a:cxn ang="0">
                  <a:pos x="T4" y="T5"/>
                </a:cxn>
                <a:cxn ang="0">
                  <a:pos x="T6" y="T7"/>
                </a:cxn>
                <a:cxn ang="0">
                  <a:pos x="T8" y="T9"/>
                </a:cxn>
                <a:cxn ang="0">
                  <a:pos x="T10" y="T11"/>
                </a:cxn>
                <a:cxn ang="0">
                  <a:pos x="T12" y="T13"/>
                </a:cxn>
              </a:cxnLst>
              <a:rect l="0" t="0" r="r" b="b"/>
              <a:pathLst>
                <a:path w="1160" h="2942">
                  <a:moveTo>
                    <a:pt x="0" y="2476"/>
                  </a:moveTo>
                  <a:lnTo>
                    <a:pt x="0" y="2476"/>
                  </a:lnTo>
                  <a:cubicBezTo>
                    <a:pt x="238" y="2941"/>
                    <a:pt x="1133" y="2909"/>
                    <a:pt x="1152" y="2247"/>
                  </a:cubicBezTo>
                  <a:lnTo>
                    <a:pt x="1152" y="2247"/>
                  </a:lnTo>
                  <a:cubicBezTo>
                    <a:pt x="1159" y="1988"/>
                    <a:pt x="1077" y="1742"/>
                    <a:pt x="1002" y="1495"/>
                  </a:cubicBezTo>
                  <a:lnTo>
                    <a:pt x="1002" y="1495"/>
                  </a:lnTo>
                  <a:cubicBezTo>
                    <a:pt x="854" y="1011"/>
                    <a:pt x="667" y="488"/>
                    <a:pt x="427" y="0"/>
                  </a:cubicBezTo>
                </a:path>
              </a:pathLst>
            </a:custGeom>
            <a:noFill/>
            <a:ln w="64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5" name="Freeform 94">
              <a:extLst>
                <a:ext uri="{FF2B5EF4-FFF2-40B4-BE49-F238E27FC236}">
                  <a16:creationId xmlns="" xmlns:a16="http://schemas.microsoft.com/office/drawing/2014/main" id="{C7F38B2B-C454-8445-9AF2-689D33C79E2B}"/>
                </a:ext>
              </a:extLst>
            </p:cNvPr>
            <p:cNvSpPr>
              <a:spLocks noChangeArrowheads="1"/>
            </p:cNvSpPr>
            <p:nvPr/>
          </p:nvSpPr>
          <p:spPr bwMode="auto">
            <a:xfrm>
              <a:off x="3897313" y="4576763"/>
              <a:ext cx="19050" cy="47625"/>
            </a:xfrm>
            <a:custGeom>
              <a:avLst/>
              <a:gdLst>
                <a:gd name="T0" fmla="*/ 27 w 55"/>
                <a:gd name="T1" fmla="*/ 1 h 132"/>
                <a:gd name="T2" fmla="*/ 27 w 55"/>
                <a:gd name="T3" fmla="*/ 1 h 132"/>
                <a:gd name="T4" fmla="*/ 0 w 55"/>
                <a:gd name="T5" fmla="*/ 28 h 132"/>
                <a:gd name="T6" fmla="*/ 0 w 55"/>
                <a:gd name="T7" fmla="*/ 103 h 132"/>
                <a:gd name="T8" fmla="*/ 0 w 55"/>
                <a:gd name="T9" fmla="*/ 103 h 132"/>
                <a:gd name="T10" fmla="*/ 27 w 55"/>
                <a:gd name="T11" fmla="*/ 131 h 132"/>
                <a:gd name="T12" fmla="*/ 27 w 55"/>
                <a:gd name="T13" fmla="*/ 131 h 132"/>
                <a:gd name="T14" fmla="*/ 54 w 55"/>
                <a:gd name="T15" fmla="*/ 103 h 132"/>
                <a:gd name="T16" fmla="*/ 54 w 55"/>
                <a:gd name="T17" fmla="*/ 28 h 132"/>
                <a:gd name="T18" fmla="*/ 54 w 55"/>
                <a:gd name="T19" fmla="*/ 28 h 132"/>
                <a:gd name="T20" fmla="*/ 27 w 55"/>
                <a:gd name="T21" fmla="*/ 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32">
                  <a:moveTo>
                    <a:pt x="27" y="1"/>
                  </a:moveTo>
                  <a:lnTo>
                    <a:pt x="27" y="1"/>
                  </a:lnTo>
                  <a:cubicBezTo>
                    <a:pt x="13" y="1"/>
                    <a:pt x="0" y="13"/>
                    <a:pt x="0" y="28"/>
                  </a:cubicBezTo>
                  <a:lnTo>
                    <a:pt x="0" y="103"/>
                  </a:lnTo>
                  <a:lnTo>
                    <a:pt x="0" y="103"/>
                  </a:lnTo>
                  <a:cubicBezTo>
                    <a:pt x="0" y="118"/>
                    <a:pt x="13" y="131"/>
                    <a:pt x="27" y="131"/>
                  </a:cubicBezTo>
                  <a:lnTo>
                    <a:pt x="27" y="131"/>
                  </a:lnTo>
                  <a:cubicBezTo>
                    <a:pt x="41" y="130"/>
                    <a:pt x="54" y="119"/>
                    <a:pt x="54" y="103"/>
                  </a:cubicBezTo>
                  <a:lnTo>
                    <a:pt x="54" y="28"/>
                  </a:lnTo>
                  <a:lnTo>
                    <a:pt x="54" y="28"/>
                  </a:lnTo>
                  <a:cubicBezTo>
                    <a:pt x="54" y="13"/>
                    <a:pt x="41" y="0"/>
                    <a:pt x="27" y="1"/>
                  </a:cubicBezTo>
                </a:path>
              </a:pathLst>
            </a:custGeom>
            <a:solidFill>
              <a:srgbClr val="00093B"/>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6" name="Freeform 95">
              <a:extLst>
                <a:ext uri="{FF2B5EF4-FFF2-40B4-BE49-F238E27FC236}">
                  <a16:creationId xmlns="" xmlns:a16="http://schemas.microsoft.com/office/drawing/2014/main" id="{525E98E8-B342-F847-B907-7C28B98E04A7}"/>
                </a:ext>
              </a:extLst>
            </p:cNvPr>
            <p:cNvSpPr>
              <a:spLocks noChangeArrowheads="1"/>
            </p:cNvSpPr>
            <p:nvPr/>
          </p:nvSpPr>
          <p:spPr bwMode="auto">
            <a:xfrm>
              <a:off x="4090988" y="4578350"/>
              <a:ext cx="19050" cy="47625"/>
            </a:xfrm>
            <a:custGeom>
              <a:avLst/>
              <a:gdLst>
                <a:gd name="T0" fmla="*/ 27 w 55"/>
                <a:gd name="T1" fmla="*/ 1 h 132"/>
                <a:gd name="T2" fmla="*/ 27 w 55"/>
                <a:gd name="T3" fmla="*/ 1 h 132"/>
                <a:gd name="T4" fmla="*/ 0 w 55"/>
                <a:gd name="T5" fmla="*/ 28 h 132"/>
                <a:gd name="T6" fmla="*/ 0 w 55"/>
                <a:gd name="T7" fmla="*/ 103 h 132"/>
                <a:gd name="T8" fmla="*/ 0 w 55"/>
                <a:gd name="T9" fmla="*/ 103 h 132"/>
                <a:gd name="T10" fmla="*/ 27 w 55"/>
                <a:gd name="T11" fmla="*/ 131 h 132"/>
                <a:gd name="T12" fmla="*/ 27 w 55"/>
                <a:gd name="T13" fmla="*/ 131 h 132"/>
                <a:gd name="T14" fmla="*/ 54 w 55"/>
                <a:gd name="T15" fmla="*/ 103 h 132"/>
                <a:gd name="T16" fmla="*/ 54 w 55"/>
                <a:gd name="T17" fmla="*/ 28 h 132"/>
                <a:gd name="T18" fmla="*/ 54 w 55"/>
                <a:gd name="T19" fmla="*/ 28 h 132"/>
                <a:gd name="T20" fmla="*/ 27 w 55"/>
                <a:gd name="T21" fmla="*/ 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32">
                  <a:moveTo>
                    <a:pt x="27" y="1"/>
                  </a:moveTo>
                  <a:lnTo>
                    <a:pt x="27" y="1"/>
                  </a:lnTo>
                  <a:cubicBezTo>
                    <a:pt x="12" y="1"/>
                    <a:pt x="0" y="12"/>
                    <a:pt x="0" y="28"/>
                  </a:cubicBezTo>
                  <a:lnTo>
                    <a:pt x="0" y="103"/>
                  </a:lnTo>
                  <a:lnTo>
                    <a:pt x="0" y="103"/>
                  </a:lnTo>
                  <a:cubicBezTo>
                    <a:pt x="0" y="118"/>
                    <a:pt x="12" y="131"/>
                    <a:pt x="27" y="131"/>
                  </a:cubicBezTo>
                  <a:lnTo>
                    <a:pt x="27" y="131"/>
                  </a:lnTo>
                  <a:cubicBezTo>
                    <a:pt x="41" y="129"/>
                    <a:pt x="54" y="118"/>
                    <a:pt x="54" y="103"/>
                  </a:cubicBezTo>
                  <a:lnTo>
                    <a:pt x="54" y="28"/>
                  </a:lnTo>
                  <a:lnTo>
                    <a:pt x="54" y="28"/>
                  </a:lnTo>
                  <a:cubicBezTo>
                    <a:pt x="54" y="13"/>
                    <a:pt x="41" y="0"/>
                    <a:pt x="27" y="1"/>
                  </a:cubicBezTo>
                </a:path>
              </a:pathLst>
            </a:custGeom>
            <a:solidFill>
              <a:srgbClr val="00093B"/>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7" name="Freeform 96">
              <a:extLst>
                <a:ext uri="{FF2B5EF4-FFF2-40B4-BE49-F238E27FC236}">
                  <a16:creationId xmlns="" xmlns:a16="http://schemas.microsoft.com/office/drawing/2014/main" id="{4E04A762-AE7B-2C4A-AF43-E39A7C979395}"/>
                </a:ext>
              </a:extLst>
            </p:cNvPr>
            <p:cNvSpPr>
              <a:spLocks noChangeArrowheads="1"/>
            </p:cNvSpPr>
            <p:nvPr/>
          </p:nvSpPr>
          <p:spPr bwMode="auto">
            <a:xfrm>
              <a:off x="3570288" y="3954463"/>
              <a:ext cx="811212" cy="268287"/>
            </a:xfrm>
            <a:custGeom>
              <a:avLst/>
              <a:gdLst>
                <a:gd name="T0" fmla="*/ 1190 w 2252"/>
                <a:gd name="T1" fmla="*/ 4 h 744"/>
                <a:gd name="T2" fmla="*/ 1190 w 2252"/>
                <a:gd name="T3" fmla="*/ 4 h 744"/>
                <a:gd name="T4" fmla="*/ 1145 w 2252"/>
                <a:gd name="T5" fmla="*/ 5 h 744"/>
                <a:gd name="T6" fmla="*/ 1145 w 2252"/>
                <a:gd name="T7" fmla="*/ 5 h 744"/>
                <a:gd name="T8" fmla="*/ 84 w 2252"/>
                <a:gd name="T9" fmla="*/ 318 h 744"/>
                <a:gd name="T10" fmla="*/ 84 w 2252"/>
                <a:gd name="T11" fmla="*/ 318 h 744"/>
                <a:gd name="T12" fmla="*/ 4 w 2252"/>
                <a:gd name="T13" fmla="*/ 342 h 744"/>
                <a:gd name="T14" fmla="*/ 4 w 2252"/>
                <a:gd name="T15" fmla="*/ 342 h 744"/>
                <a:gd name="T16" fmla="*/ 4 w 2252"/>
                <a:gd name="T17" fmla="*/ 351 h 744"/>
                <a:gd name="T18" fmla="*/ 4 w 2252"/>
                <a:gd name="T19" fmla="*/ 351 h 744"/>
                <a:gd name="T20" fmla="*/ 163 w 2252"/>
                <a:gd name="T21" fmla="*/ 404 h 744"/>
                <a:gd name="T22" fmla="*/ 163 w 2252"/>
                <a:gd name="T23" fmla="*/ 404 h 744"/>
                <a:gd name="T24" fmla="*/ 189 w 2252"/>
                <a:gd name="T25" fmla="*/ 424 h 744"/>
                <a:gd name="T26" fmla="*/ 189 w 2252"/>
                <a:gd name="T27" fmla="*/ 424 h 744"/>
                <a:gd name="T28" fmla="*/ 269 w 2252"/>
                <a:gd name="T29" fmla="*/ 448 h 744"/>
                <a:gd name="T30" fmla="*/ 269 w 2252"/>
                <a:gd name="T31" fmla="*/ 448 h 744"/>
                <a:gd name="T32" fmla="*/ 298 w 2252"/>
                <a:gd name="T33" fmla="*/ 449 h 744"/>
                <a:gd name="T34" fmla="*/ 298 w 2252"/>
                <a:gd name="T35" fmla="*/ 449 h 744"/>
                <a:gd name="T36" fmla="*/ 791 w 2252"/>
                <a:gd name="T37" fmla="*/ 616 h 744"/>
                <a:gd name="T38" fmla="*/ 791 w 2252"/>
                <a:gd name="T39" fmla="*/ 616 h 744"/>
                <a:gd name="T40" fmla="*/ 1145 w 2252"/>
                <a:gd name="T41" fmla="*/ 737 h 744"/>
                <a:gd name="T42" fmla="*/ 1145 w 2252"/>
                <a:gd name="T43" fmla="*/ 737 h 744"/>
                <a:gd name="T44" fmla="*/ 1197 w 2252"/>
                <a:gd name="T45" fmla="*/ 734 h 744"/>
                <a:gd name="T46" fmla="*/ 1197 w 2252"/>
                <a:gd name="T47" fmla="*/ 734 h 744"/>
                <a:gd name="T48" fmla="*/ 2239 w 2252"/>
                <a:gd name="T49" fmla="*/ 384 h 744"/>
                <a:gd name="T50" fmla="*/ 2239 w 2252"/>
                <a:gd name="T51" fmla="*/ 384 h 744"/>
                <a:gd name="T52" fmla="*/ 2239 w 2252"/>
                <a:gd name="T53" fmla="*/ 359 h 744"/>
                <a:gd name="T54" fmla="*/ 2239 w 2252"/>
                <a:gd name="T55" fmla="*/ 359 h 744"/>
                <a:gd name="T56" fmla="*/ 1190 w 2252"/>
                <a:gd name="T57" fmla="*/ 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52" h="744">
                  <a:moveTo>
                    <a:pt x="1190" y="4"/>
                  </a:moveTo>
                  <a:lnTo>
                    <a:pt x="1190" y="4"/>
                  </a:lnTo>
                  <a:cubicBezTo>
                    <a:pt x="1175" y="0"/>
                    <a:pt x="1160" y="0"/>
                    <a:pt x="1145" y="5"/>
                  </a:cubicBezTo>
                  <a:lnTo>
                    <a:pt x="1145" y="5"/>
                  </a:lnTo>
                  <a:cubicBezTo>
                    <a:pt x="792" y="109"/>
                    <a:pt x="437" y="213"/>
                    <a:pt x="84" y="318"/>
                  </a:cubicBezTo>
                  <a:lnTo>
                    <a:pt x="84" y="318"/>
                  </a:lnTo>
                  <a:cubicBezTo>
                    <a:pt x="59" y="325"/>
                    <a:pt x="34" y="332"/>
                    <a:pt x="4" y="342"/>
                  </a:cubicBezTo>
                  <a:lnTo>
                    <a:pt x="4" y="342"/>
                  </a:lnTo>
                  <a:cubicBezTo>
                    <a:pt x="0" y="344"/>
                    <a:pt x="0" y="350"/>
                    <a:pt x="4" y="351"/>
                  </a:cubicBezTo>
                  <a:lnTo>
                    <a:pt x="4" y="351"/>
                  </a:lnTo>
                  <a:cubicBezTo>
                    <a:pt x="62" y="371"/>
                    <a:pt x="112" y="388"/>
                    <a:pt x="163" y="404"/>
                  </a:cubicBezTo>
                  <a:lnTo>
                    <a:pt x="163" y="404"/>
                  </a:lnTo>
                  <a:cubicBezTo>
                    <a:pt x="177" y="409"/>
                    <a:pt x="185" y="414"/>
                    <a:pt x="189" y="424"/>
                  </a:cubicBezTo>
                  <a:lnTo>
                    <a:pt x="189" y="424"/>
                  </a:lnTo>
                  <a:cubicBezTo>
                    <a:pt x="216" y="430"/>
                    <a:pt x="242" y="438"/>
                    <a:pt x="269" y="448"/>
                  </a:cubicBezTo>
                  <a:lnTo>
                    <a:pt x="269" y="448"/>
                  </a:lnTo>
                  <a:cubicBezTo>
                    <a:pt x="274" y="443"/>
                    <a:pt x="283" y="444"/>
                    <a:pt x="298" y="449"/>
                  </a:cubicBezTo>
                  <a:lnTo>
                    <a:pt x="298" y="449"/>
                  </a:lnTo>
                  <a:cubicBezTo>
                    <a:pt x="462" y="505"/>
                    <a:pt x="627" y="560"/>
                    <a:pt x="791" y="616"/>
                  </a:cubicBezTo>
                  <a:lnTo>
                    <a:pt x="791" y="616"/>
                  </a:lnTo>
                  <a:cubicBezTo>
                    <a:pt x="908" y="656"/>
                    <a:pt x="1027" y="696"/>
                    <a:pt x="1145" y="737"/>
                  </a:cubicBezTo>
                  <a:lnTo>
                    <a:pt x="1145" y="737"/>
                  </a:lnTo>
                  <a:cubicBezTo>
                    <a:pt x="1164" y="743"/>
                    <a:pt x="1179" y="740"/>
                    <a:pt x="1197" y="734"/>
                  </a:cubicBezTo>
                  <a:lnTo>
                    <a:pt x="1197" y="734"/>
                  </a:lnTo>
                  <a:cubicBezTo>
                    <a:pt x="1368" y="675"/>
                    <a:pt x="2047" y="447"/>
                    <a:pt x="2239" y="384"/>
                  </a:cubicBezTo>
                  <a:lnTo>
                    <a:pt x="2239" y="384"/>
                  </a:lnTo>
                  <a:cubicBezTo>
                    <a:pt x="2251" y="380"/>
                    <a:pt x="2251" y="362"/>
                    <a:pt x="2239" y="359"/>
                  </a:cubicBezTo>
                  <a:lnTo>
                    <a:pt x="2239" y="359"/>
                  </a:lnTo>
                  <a:cubicBezTo>
                    <a:pt x="2069" y="313"/>
                    <a:pt x="1521" y="101"/>
                    <a:pt x="1190" y="4"/>
                  </a:cubicBezTo>
                </a:path>
              </a:pathLst>
            </a:custGeom>
            <a:solidFill>
              <a:schemeClr val="accent1"/>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8" name="Freeform 97">
              <a:extLst>
                <a:ext uri="{FF2B5EF4-FFF2-40B4-BE49-F238E27FC236}">
                  <a16:creationId xmlns="" xmlns:a16="http://schemas.microsoft.com/office/drawing/2014/main" id="{CF68B3A4-6B3D-C745-968A-184BF3AFED41}"/>
                </a:ext>
              </a:extLst>
            </p:cNvPr>
            <p:cNvSpPr>
              <a:spLocks noChangeArrowheads="1"/>
            </p:cNvSpPr>
            <p:nvPr/>
          </p:nvSpPr>
          <p:spPr bwMode="auto">
            <a:xfrm>
              <a:off x="3570288" y="3954463"/>
              <a:ext cx="811212" cy="268287"/>
            </a:xfrm>
            <a:custGeom>
              <a:avLst/>
              <a:gdLst>
                <a:gd name="T0" fmla="*/ 1190 w 2252"/>
                <a:gd name="T1" fmla="*/ 4 h 744"/>
                <a:gd name="T2" fmla="*/ 1190 w 2252"/>
                <a:gd name="T3" fmla="*/ 4 h 744"/>
                <a:gd name="T4" fmla="*/ 1145 w 2252"/>
                <a:gd name="T5" fmla="*/ 5 h 744"/>
                <a:gd name="T6" fmla="*/ 1145 w 2252"/>
                <a:gd name="T7" fmla="*/ 5 h 744"/>
                <a:gd name="T8" fmla="*/ 84 w 2252"/>
                <a:gd name="T9" fmla="*/ 318 h 744"/>
                <a:gd name="T10" fmla="*/ 84 w 2252"/>
                <a:gd name="T11" fmla="*/ 318 h 744"/>
                <a:gd name="T12" fmla="*/ 4 w 2252"/>
                <a:gd name="T13" fmla="*/ 342 h 744"/>
                <a:gd name="T14" fmla="*/ 4 w 2252"/>
                <a:gd name="T15" fmla="*/ 342 h 744"/>
                <a:gd name="T16" fmla="*/ 4 w 2252"/>
                <a:gd name="T17" fmla="*/ 351 h 744"/>
                <a:gd name="T18" fmla="*/ 4 w 2252"/>
                <a:gd name="T19" fmla="*/ 351 h 744"/>
                <a:gd name="T20" fmla="*/ 163 w 2252"/>
                <a:gd name="T21" fmla="*/ 404 h 744"/>
                <a:gd name="T22" fmla="*/ 163 w 2252"/>
                <a:gd name="T23" fmla="*/ 404 h 744"/>
                <a:gd name="T24" fmla="*/ 189 w 2252"/>
                <a:gd name="T25" fmla="*/ 424 h 744"/>
                <a:gd name="T26" fmla="*/ 189 w 2252"/>
                <a:gd name="T27" fmla="*/ 424 h 744"/>
                <a:gd name="T28" fmla="*/ 269 w 2252"/>
                <a:gd name="T29" fmla="*/ 448 h 744"/>
                <a:gd name="T30" fmla="*/ 269 w 2252"/>
                <a:gd name="T31" fmla="*/ 448 h 744"/>
                <a:gd name="T32" fmla="*/ 298 w 2252"/>
                <a:gd name="T33" fmla="*/ 449 h 744"/>
                <a:gd name="T34" fmla="*/ 298 w 2252"/>
                <a:gd name="T35" fmla="*/ 449 h 744"/>
                <a:gd name="T36" fmla="*/ 791 w 2252"/>
                <a:gd name="T37" fmla="*/ 616 h 744"/>
                <a:gd name="T38" fmla="*/ 791 w 2252"/>
                <a:gd name="T39" fmla="*/ 616 h 744"/>
                <a:gd name="T40" fmla="*/ 1145 w 2252"/>
                <a:gd name="T41" fmla="*/ 737 h 744"/>
                <a:gd name="T42" fmla="*/ 1145 w 2252"/>
                <a:gd name="T43" fmla="*/ 737 h 744"/>
                <a:gd name="T44" fmla="*/ 1197 w 2252"/>
                <a:gd name="T45" fmla="*/ 734 h 744"/>
                <a:gd name="T46" fmla="*/ 1197 w 2252"/>
                <a:gd name="T47" fmla="*/ 734 h 744"/>
                <a:gd name="T48" fmla="*/ 2239 w 2252"/>
                <a:gd name="T49" fmla="*/ 384 h 744"/>
                <a:gd name="T50" fmla="*/ 2239 w 2252"/>
                <a:gd name="T51" fmla="*/ 384 h 744"/>
                <a:gd name="T52" fmla="*/ 2239 w 2252"/>
                <a:gd name="T53" fmla="*/ 359 h 744"/>
                <a:gd name="T54" fmla="*/ 2239 w 2252"/>
                <a:gd name="T55" fmla="*/ 359 h 744"/>
                <a:gd name="T56" fmla="*/ 1190 w 2252"/>
                <a:gd name="T57" fmla="*/ 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52" h="744">
                  <a:moveTo>
                    <a:pt x="1190" y="4"/>
                  </a:moveTo>
                  <a:lnTo>
                    <a:pt x="1190" y="4"/>
                  </a:lnTo>
                  <a:cubicBezTo>
                    <a:pt x="1175" y="0"/>
                    <a:pt x="1160" y="0"/>
                    <a:pt x="1145" y="5"/>
                  </a:cubicBezTo>
                  <a:lnTo>
                    <a:pt x="1145" y="5"/>
                  </a:lnTo>
                  <a:cubicBezTo>
                    <a:pt x="792" y="109"/>
                    <a:pt x="437" y="213"/>
                    <a:pt x="84" y="318"/>
                  </a:cubicBezTo>
                  <a:lnTo>
                    <a:pt x="84" y="318"/>
                  </a:lnTo>
                  <a:cubicBezTo>
                    <a:pt x="59" y="325"/>
                    <a:pt x="34" y="332"/>
                    <a:pt x="4" y="342"/>
                  </a:cubicBezTo>
                  <a:lnTo>
                    <a:pt x="4" y="342"/>
                  </a:lnTo>
                  <a:cubicBezTo>
                    <a:pt x="0" y="344"/>
                    <a:pt x="0" y="350"/>
                    <a:pt x="4" y="351"/>
                  </a:cubicBezTo>
                  <a:lnTo>
                    <a:pt x="4" y="351"/>
                  </a:lnTo>
                  <a:cubicBezTo>
                    <a:pt x="62" y="371"/>
                    <a:pt x="112" y="388"/>
                    <a:pt x="163" y="404"/>
                  </a:cubicBezTo>
                  <a:lnTo>
                    <a:pt x="163" y="404"/>
                  </a:lnTo>
                  <a:cubicBezTo>
                    <a:pt x="177" y="409"/>
                    <a:pt x="185" y="414"/>
                    <a:pt x="189" y="424"/>
                  </a:cubicBezTo>
                  <a:lnTo>
                    <a:pt x="189" y="424"/>
                  </a:lnTo>
                  <a:cubicBezTo>
                    <a:pt x="216" y="430"/>
                    <a:pt x="242" y="438"/>
                    <a:pt x="269" y="448"/>
                  </a:cubicBezTo>
                  <a:lnTo>
                    <a:pt x="269" y="448"/>
                  </a:lnTo>
                  <a:cubicBezTo>
                    <a:pt x="274" y="443"/>
                    <a:pt x="283" y="444"/>
                    <a:pt x="298" y="449"/>
                  </a:cubicBezTo>
                  <a:lnTo>
                    <a:pt x="298" y="449"/>
                  </a:lnTo>
                  <a:cubicBezTo>
                    <a:pt x="462" y="505"/>
                    <a:pt x="627" y="560"/>
                    <a:pt x="791" y="616"/>
                  </a:cubicBezTo>
                  <a:lnTo>
                    <a:pt x="791" y="616"/>
                  </a:lnTo>
                  <a:cubicBezTo>
                    <a:pt x="908" y="656"/>
                    <a:pt x="1027" y="696"/>
                    <a:pt x="1145" y="737"/>
                  </a:cubicBezTo>
                  <a:lnTo>
                    <a:pt x="1145" y="737"/>
                  </a:lnTo>
                  <a:cubicBezTo>
                    <a:pt x="1164" y="743"/>
                    <a:pt x="1179" y="740"/>
                    <a:pt x="1197" y="734"/>
                  </a:cubicBezTo>
                  <a:lnTo>
                    <a:pt x="1197" y="734"/>
                  </a:lnTo>
                  <a:cubicBezTo>
                    <a:pt x="1368" y="675"/>
                    <a:pt x="2047" y="447"/>
                    <a:pt x="2239" y="384"/>
                  </a:cubicBezTo>
                  <a:lnTo>
                    <a:pt x="2239" y="384"/>
                  </a:lnTo>
                  <a:cubicBezTo>
                    <a:pt x="2251" y="380"/>
                    <a:pt x="2251" y="362"/>
                    <a:pt x="2239" y="359"/>
                  </a:cubicBezTo>
                  <a:lnTo>
                    <a:pt x="2239" y="359"/>
                  </a:lnTo>
                  <a:cubicBezTo>
                    <a:pt x="2069" y="313"/>
                    <a:pt x="1521" y="101"/>
                    <a:pt x="1190" y="4"/>
                  </a:cubicBezTo>
                </a:path>
              </a:pathLst>
            </a:custGeom>
            <a:noFill/>
            <a:ln w="5796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9" name="Freeform 98">
              <a:extLst>
                <a:ext uri="{FF2B5EF4-FFF2-40B4-BE49-F238E27FC236}">
                  <a16:creationId xmlns="" xmlns:a16="http://schemas.microsoft.com/office/drawing/2014/main" id="{71594A61-4E67-7446-A61D-A90D9E594D7E}"/>
                </a:ext>
              </a:extLst>
            </p:cNvPr>
            <p:cNvSpPr>
              <a:spLocks noChangeArrowheads="1"/>
            </p:cNvSpPr>
            <p:nvPr/>
          </p:nvSpPr>
          <p:spPr bwMode="auto">
            <a:xfrm>
              <a:off x="4217988" y="4146550"/>
              <a:ext cx="1587" cy="1588"/>
            </a:xfrm>
            <a:custGeom>
              <a:avLst/>
              <a:gdLst>
                <a:gd name="T0" fmla="*/ 1 w 2"/>
                <a:gd name="T1" fmla="*/ 1 h 2"/>
                <a:gd name="T2" fmla="*/ 1 w 2"/>
                <a:gd name="T3" fmla="*/ 1 h 2"/>
                <a:gd name="T4" fmla="*/ 0 w 2"/>
                <a:gd name="T5" fmla="*/ 0 h 2"/>
                <a:gd name="T6" fmla="*/ 0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lnTo>
                    <a:pt x="1" y="1"/>
                  </a:lnTo>
                  <a:lnTo>
                    <a:pt x="0" y="0"/>
                  </a:lnTo>
                  <a:lnTo>
                    <a:pt x="0" y="0"/>
                  </a:lnTo>
                  <a:lnTo>
                    <a:pt x="0" y="0"/>
                  </a:lnTo>
                  <a:lnTo>
                    <a:pt x="1" y="1"/>
                  </a:lnTo>
                </a:path>
              </a:pathLst>
            </a:custGeom>
            <a:solidFill>
              <a:srgbClr val="63AFE4"/>
            </a:solidFill>
            <a:ln>
              <a:noFill/>
            </a:ln>
            <a:effectLst/>
            <a:extLst>
              <a:ext uri="{91240B29-F687-4F45-9708-019B960494DF}">
                <a14:hiddenLine xmlns:a14="http://schemas.microsoft.com/office/drawing/2010/main" w="9525" cap="flat">
                  <a:solidFill>
                    <a:srgbClr val="0082E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30" name="Freeform 99">
              <a:extLst>
                <a:ext uri="{FF2B5EF4-FFF2-40B4-BE49-F238E27FC236}">
                  <a16:creationId xmlns="" xmlns:a16="http://schemas.microsoft.com/office/drawing/2014/main" id="{DB906DC7-BDCB-A24B-BD12-54AAE8037847}"/>
                </a:ext>
              </a:extLst>
            </p:cNvPr>
            <p:cNvSpPr>
              <a:spLocks noChangeArrowheads="1"/>
            </p:cNvSpPr>
            <p:nvPr/>
          </p:nvSpPr>
          <p:spPr bwMode="auto">
            <a:xfrm>
              <a:off x="3614738" y="4106863"/>
              <a:ext cx="73025" cy="298450"/>
            </a:xfrm>
            <a:custGeom>
              <a:avLst/>
              <a:gdLst>
                <a:gd name="T0" fmla="*/ 68 w 205"/>
                <a:gd name="T1" fmla="*/ 18 h 828"/>
                <a:gd name="T2" fmla="*/ 68 w 205"/>
                <a:gd name="T3" fmla="*/ 18 h 828"/>
                <a:gd name="T4" fmla="*/ 68 w 205"/>
                <a:gd name="T5" fmla="*/ 265 h 828"/>
                <a:gd name="T6" fmla="*/ 68 w 205"/>
                <a:gd name="T7" fmla="*/ 265 h 828"/>
                <a:gd name="T8" fmla="*/ 47 w 205"/>
                <a:gd name="T9" fmla="*/ 307 h 828"/>
                <a:gd name="T10" fmla="*/ 47 w 205"/>
                <a:gd name="T11" fmla="*/ 307 h 828"/>
                <a:gd name="T12" fmla="*/ 19 w 205"/>
                <a:gd name="T13" fmla="*/ 403 h 828"/>
                <a:gd name="T14" fmla="*/ 19 w 205"/>
                <a:gd name="T15" fmla="*/ 403 h 828"/>
                <a:gd name="T16" fmla="*/ 30 w 205"/>
                <a:gd name="T17" fmla="*/ 508 h 828"/>
                <a:gd name="T18" fmla="*/ 30 w 205"/>
                <a:gd name="T19" fmla="*/ 508 h 828"/>
                <a:gd name="T20" fmla="*/ 11 w 205"/>
                <a:gd name="T21" fmla="*/ 808 h 828"/>
                <a:gd name="T22" fmla="*/ 11 w 205"/>
                <a:gd name="T23" fmla="*/ 808 h 828"/>
                <a:gd name="T24" fmla="*/ 28 w 205"/>
                <a:gd name="T25" fmla="*/ 827 h 828"/>
                <a:gd name="T26" fmla="*/ 28 w 205"/>
                <a:gd name="T27" fmla="*/ 827 h 828"/>
                <a:gd name="T28" fmla="*/ 177 w 205"/>
                <a:gd name="T29" fmla="*/ 827 h 828"/>
                <a:gd name="T30" fmla="*/ 177 w 205"/>
                <a:gd name="T31" fmla="*/ 827 h 828"/>
                <a:gd name="T32" fmla="*/ 195 w 205"/>
                <a:gd name="T33" fmla="*/ 812 h 828"/>
                <a:gd name="T34" fmla="*/ 195 w 205"/>
                <a:gd name="T35" fmla="*/ 812 h 828"/>
                <a:gd name="T36" fmla="*/ 192 w 205"/>
                <a:gd name="T37" fmla="*/ 733 h 828"/>
                <a:gd name="T38" fmla="*/ 192 w 205"/>
                <a:gd name="T39" fmla="*/ 733 h 828"/>
                <a:gd name="T40" fmla="*/ 172 w 205"/>
                <a:gd name="T41" fmla="*/ 450 h 828"/>
                <a:gd name="T42" fmla="*/ 172 w 205"/>
                <a:gd name="T43" fmla="*/ 450 h 828"/>
                <a:gd name="T44" fmla="*/ 183 w 205"/>
                <a:gd name="T45" fmla="*/ 415 h 828"/>
                <a:gd name="T46" fmla="*/ 183 w 205"/>
                <a:gd name="T47" fmla="*/ 415 h 828"/>
                <a:gd name="T48" fmla="*/ 162 w 205"/>
                <a:gd name="T49" fmla="*/ 309 h 828"/>
                <a:gd name="T50" fmla="*/ 162 w 205"/>
                <a:gd name="T51" fmla="*/ 309 h 828"/>
                <a:gd name="T52" fmla="*/ 143 w 205"/>
                <a:gd name="T53" fmla="*/ 260 h 828"/>
                <a:gd name="T54" fmla="*/ 143 w 205"/>
                <a:gd name="T55" fmla="*/ 260 h 828"/>
                <a:gd name="T56" fmla="*/ 143 w 205"/>
                <a:gd name="T57" fmla="*/ 239 h 828"/>
                <a:gd name="T58" fmla="*/ 143 w 205"/>
                <a:gd name="T59" fmla="*/ 239 h 828"/>
                <a:gd name="T60" fmla="*/ 143 w 205"/>
                <a:gd name="T61" fmla="*/ 145 h 828"/>
                <a:gd name="T62" fmla="*/ 143 w 205"/>
                <a:gd name="T63" fmla="*/ 145 h 828"/>
                <a:gd name="T64" fmla="*/ 141 w 205"/>
                <a:gd name="T65" fmla="*/ 47 h 828"/>
                <a:gd name="T66" fmla="*/ 141 w 205"/>
                <a:gd name="T67" fmla="*/ 47 h 828"/>
                <a:gd name="T68" fmla="*/ 145 w 205"/>
                <a:gd name="T69" fmla="*/ 24 h 828"/>
                <a:gd name="T70" fmla="*/ 145 w 205"/>
                <a:gd name="T71" fmla="*/ 24 h 828"/>
                <a:gd name="T72" fmla="*/ 65 w 205"/>
                <a:gd name="T73" fmla="*/ 0 h 828"/>
                <a:gd name="T74" fmla="*/ 65 w 205"/>
                <a:gd name="T75" fmla="*/ 0 h 828"/>
                <a:gd name="T76" fmla="*/ 68 w 205"/>
                <a:gd name="T77" fmla="*/ 1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 h="828">
                  <a:moveTo>
                    <a:pt x="68" y="18"/>
                  </a:moveTo>
                  <a:lnTo>
                    <a:pt x="68" y="18"/>
                  </a:lnTo>
                  <a:cubicBezTo>
                    <a:pt x="67" y="100"/>
                    <a:pt x="67" y="182"/>
                    <a:pt x="68" y="265"/>
                  </a:cubicBezTo>
                  <a:lnTo>
                    <a:pt x="68" y="265"/>
                  </a:lnTo>
                  <a:cubicBezTo>
                    <a:pt x="68" y="283"/>
                    <a:pt x="64" y="295"/>
                    <a:pt x="47" y="307"/>
                  </a:cubicBezTo>
                  <a:lnTo>
                    <a:pt x="47" y="307"/>
                  </a:lnTo>
                  <a:cubicBezTo>
                    <a:pt x="12" y="330"/>
                    <a:pt x="0" y="369"/>
                    <a:pt x="19" y="403"/>
                  </a:cubicBezTo>
                  <a:lnTo>
                    <a:pt x="19" y="403"/>
                  </a:lnTo>
                  <a:cubicBezTo>
                    <a:pt x="37" y="438"/>
                    <a:pt x="33" y="472"/>
                    <a:pt x="30" y="508"/>
                  </a:cubicBezTo>
                  <a:lnTo>
                    <a:pt x="30" y="508"/>
                  </a:lnTo>
                  <a:cubicBezTo>
                    <a:pt x="23" y="608"/>
                    <a:pt x="18" y="708"/>
                    <a:pt x="11" y="808"/>
                  </a:cubicBezTo>
                  <a:lnTo>
                    <a:pt x="11" y="808"/>
                  </a:lnTo>
                  <a:cubicBezTo>
                    <a:pt x="11" y="819"/>
                    <a:pt x="12" y="827"/>
                    <a:pt x="28" y="827"/>
                  </a:cubicBezTo>
                  <a:lnTo>
                    <a:pt x="28" y="827"/>
                  </a:lnTo>
                  <a:cubicBezTo>
                    <a:pt x="78" y="826"/>
                    <a:pt x="128" y="826"/>
                    <a:pt x="177" y="827"/>
                  </a:cubicBezTo>
                  <a:lnTo>
                    <a:pt x="177" y="827"/>
                  </a:lnTo>
                  <a:cubicBezTo>
                    <a:pt x="189" y="827"/>
                    <a:pt x="200" y="823"/>
                    <a:pt x="195" y="812"/>
                  </a:cubicBezTo>
                  <a:lnTo>
                    <a:pt x="195" y="812"/>
                  </a:lnTo>
                  <a:cubicBezTo>
                    <a:pt x="179" y="785"/>
                    <a:pt x="194" y="759"/>
                    <a:pt x="192" y="733"/>
                  </a:cubicBezTo>
                  <a:lnTo>
                    <a:pt x="192" y="733"/>
                  </a:lnTo>
                  <a:cubicBezTo>
                    <a:pt x="184" y="639"/>
                    <a:pt x="179" y="544"/>
                    <a:pt x="172" y="450"/>
                  </a:cubicBezTo>
                  <a:lnTo>
                    <a:pt x="172" y="450"/>
                  </a:lnTo>
                  <a:cubicBezTo>
                    <a:pt x="171" y="437"/>
                    <a:pt x="178" y="426"/>
                    <a:pt x="183" y="415"/>
                  </a:cubicBezTo>
                  <a:lnTo>
                    <a:pt x="183" y="415"/>
                  </a:lnTo>
                  <a:cubicBezTo>
                    <a:pt x="204" y="377"/>
                    <a:pt x="198" y="336"/>
                    <a:pt x="162" y="309"/>
                  </a:cubicBezTo>
                  <a:lnTo>
                    <a:pt x="162" y="309"/>
                  </a:lnTo>
                  <a:cubicBezTo>
                    <a:pt x="144" y="295"/>
                    <a:pt x="138" y="280"/>
                    <a:pt x="143" y="260"/>
                  </a:cubicBezTo>
                  <a:lnTo>
                    <a:pt x="143" y="260"/>
                  </a:lnTo>
                  <a:cubicBezTo>
                    <a:pt x="143" y="253"/>
                    <a:pt x="143" y="247"/>
                    <a:pt x="143" y="239"/>
                  </a:cubicBezTo>
                  <a:lnTo>
                    <a:pt x="143" y="239"/>
                  </a:lnTo>
                  <a:cubicBezTo>
                    <a:pt x="143" y="208"/>
                    <a:pt x="143" y="177"/>
                    <a:pt x="143" y="145"/>
                  </a:cubicBezTo>
                  <a:lnTo>
                    <a:pt x="143" y="145"/>
                  </a:lnTo>
                  <a:cubicBezTo>
                    <a:pt x="142" y="113"/>
                    <a:pt x="143" y="80"/>
                    <a:pt x="141" y="47"/>
                  </a:cubicBezTo>
                  <a:lnTo>
                    <a:pt x="141" y="47"/>
                  </a:lnTo>
                  <a:cubicBezTo>
                    <a:pt x="140" y="35"/>
                    <a:pt x="141" y="28"/>
                    <a:pt x="145" y="24"/>
                  </a:cubicBezTo>
                  <a:lnTo>
                    <a:pt x="145" y="24"/>
                  </a:lnTo>
                  <a:cubicBezTo>
                    <a:pt x="118" y="14"/>
                    <a:pt x="92" y="6"/>
                    <a:pt x="65" y="0"/>
                  </a:cubicBezTo>
                  <a:lnTo>
                    <a:pt x="65" y="0"/>
                  </a:lnTo>
                  <a:cubicBezTo>
                    <a:pt x="67" y="5"/>
                    <a:pt x="69" y="11"/>
                    <a:pt x="68" y="18"/>
                  </a:cubicBezTo>
                </a:path>
              </a:pathLst>
            </a:custGeom>
            <a:solidFill>
              <a:schemeClr val="accent1"/>
            </a:solidFill>
            <a:ln>
              <a:noFill/>
            </a:ln>
            <a:effectLst/>
            <a:extLst>
              <a:ext uri="{91240B29-F687-4F45-9708-019B960494DF}">
                <a14:hiddenLine xmlns:a14="http://schemas.microsoft.com/office/drawing/2010/main" w="9525" cap="flat">
                  <a:solidFill>
                    <a:srgbClr val="0082E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31" name="Freeform 100">
              <a:extLst>
                <a:ext uri="{FF2B5EF4-FFF2-40B4-BE49-F238E27FC236}">
                  <a16:creationId xmlns="" xmlns:a16="http://schemas.microsoft.com/office/drawing/2014/main" id="{44E2AE33-701A-D84E-9E32-D580FBC06E41}"/>
                </a:ext>
              </a:extLst>
            </p:cNvPr>
            <p:cNvSpPr>
              <a:spLocks noChangeArrowheads="1"/>
            </p:cNvSpPr>
            <p:nvPr/>
          </p:nvSpPr>
          <p:spPr bwMode="auto">
            <a:xfrm>
              <a:off x="3735388" y="4162425"/>
              <a:ext cx="512762" cy="220663"/>
            </a:xfrm>
            <a:custGeom>
              <a:avLst/>
              <a:gdLst>
                <a:gd name="T0" fmla="*/ 4 w 1425"/>
                <a:gd name="T1" fmla="*/ 192 h 614"/>
                <a:gd name="T2" fmla="*/ 6 w 1425"/>
                <a:gd name="T3" fmla="*/ 97 h 614"/>
                <a:gd name="T4" fmla="*/ 6 w 1425"/>
                <a:gd name="T5" fmla="*/ 84 h 614"/>
                <a:gd name="T6" fmla="*/ 7 w 1425"/>
                <a:gd name="T7" fmla="*/ 3 h 614"/>
                <a:gd name="T8" fmla="*/ 38 w 1425"/>
                <a:gd name="T9" fmla="*/ 9 h 614"/>
                <a:gd name="T10" fmla="*/ 682 w 1425"/>
                <a:gd name="T11" fmla="*/ 227 h 614"/>
                <a:gd name="T12" fmla="*/ 1026 w 1425"/>
                <a:gd name="T13" fmla="*/ 131 h 614"/>
                <a:gd name="T14" fmla="*/ 1375 w 1425"/>
                <a:gd name="T15" fmla="*/ 11 h 614"/>
                <a:gd name="T16" fmla="*/ 1416 w 1425"/>
                <a:gd name="T17" fmla="*/ 41 h 614"/>
                <a:gd name="T18" fmla="*/ 1424 w 1425"/>
                <a:gd name="T19" fmla="*/ 354 h 614"/>
                <a:gd name="T20" fmla="*/ 1424 w 1425"/>
                <a:gd name="T21" fmla="*/ 360 h 614"/>
                <a:gd name="T22" fmla="*/ 1386 w 1425"/>
                <a:gd name="T23" fmla="*/ 407 h 614"/>
                <a:gd name="T24" fmla="*/ 1279 w 1425"/>
                <a:gd name="T25" fmla="*/ 469 h 614"/>
                <a:gd name="T26" fmla="*/ 1241 w 1425"/>
                <a:gd name="T27" fmla="*/ 488 h 614"/>
                <a:gd name="T28" fmla="*/ 1227 w 1425"/>
                <a:gd name="T29" fmla="*/ 495 h 614"/>
                <a:gd name="T30" fmla="*/ 1162 w 1425"/>
                <a:gd name="T31" fmla="*/ 523 h 614"/>
                <a:gd name="T32" fmla="*/ 1073 w 1425"/>
                <a:gd name="T33" fmla="*/ 555 h 614"/>
                <a:gd name="T34" fmla="*/ 1004 w 1425"/>
                <a:gd name="T35" fmla="*/ 575 h 614"/>
                <a:gd name="T36" fmla="*/ 983 w 1425"/>
                <a:gd name="T37" fmla="*/ 581 h 614"/>
                <a:gd name="T38" fmla="*/ 914 w 1425"/>
                <a:gd name="T39" fmla="*/ 596 h 614"/>
                <a:gd name="T40" fmla="*/ 900 w 1425"/>
                <a:gd name="T41" fmla="*/ 598 h 614"/>
                <a:gd name="T42" fmla="*/ 856 w 1425"/>
                <a:gd name="T43" fmla="*/ 604 h 614"/>
                <a:gd name="T44" fmla="*/ 813 w 1425"/>
                <a:gd name="T45" fmla="*/ 611 h 614"/>
                <a:gd name="T46" fmla="*/ 754 w 1425"/>
                <a:gd name="T47" fmla="*/ 612 h 614"/>
                <a:gd name="T48" fmla="*/ 733 w 1425"/>
                <a:gd name="T49" fmla="*/ 613 h 614"/>
                <a:gd name="T50" fmla="*/ 689 w 1425"/>
                <a:gd name="T51" fmla="*/ 613 h 614"/>
                <a:gd name="T52" fmla="*/ 617 w 1425"/>
                <a:gd name="T53" fmla="*/ 609 h 614"/>
                <a:gd name="T54" fmla="*/ 608 w 1425"/>
                <a:gd name="T55" fmla="*/ 609 h 614"/>
                <a:gd name="T56" fmla="*/ 602 w 1425"/>
                <a:gd name="T57" fmla="*/ 611 h 614"/>
                <a:gd name="T58" fmla="*/ 548 w 1425"/>
                <a:gd name="T59" fmla="*/ 602 h 614"/>
                <a:gd name="T60" fmla="*/ 536 w 1425"/>
                <a:gd name="T61" fmla="*/ 598 h 614"/>
                <a:gd name="T62" fmla="*/ 464 w 1425"/>
                <a:gd name="T63" fmla="*/ 585 h 614"/>
                <a:gd name="T64" fmla="*/ 439 w 1425"/>
                <a:gd name="T65" fmla="*/ 581 h 614"/>
                <a:gd name="T66" fmla="*/ 419 w 1425"/>
                <a:gd name="T67" fmla="*/ 575 h 614"/>
                <a:gd name="T68" fmla="*/ 406 w 1425"/>
                <a:gd name="T69" fmla="*/ 571 h 614"/>
                <a:gd name="T70" fmla="*/ 275 w 1425"/>
                <a:gd name="T71" fmla="*/ 529 h 614"/>
                <a:gd name="T72" fmla="*/ 261 w 1425"/>
                <a:gd name="T73" fmla="*/ 523 h 614"/>
                <a:gd name="T74" fmla="*/ 247 w 1425"/>
                <a:gd name="T75" fmla="*/ 516 h 614"/>
                <a:gd name="T76" fmla="*/ 242 w 1425"/>
                <a:gd name="T77" fmla="*/ 515 h 614"/>
                <a:gd name="T78" fmla="*/ 181 w 1425"/>
                <a:gd name="T79" fmla="*/ 488 h 614"/>
                <a:gd name="T80" fmla="*/ 168 w 1425"/>
                <a:gd name="T81" fmla="*/ 481 h 614"/>
                <a:gd name="T82" fmla="*/ 144 w 1425"/>
                <a:gd name="T83" fmla="*/ 468 h 614"/>
                <a:gd name="T84" fmla="*/ 130 w 1425"/>
                <a:gd name="T85" fmla="*/ 462 h 614"/>
                <a:gd name="T86" fmla="*/ 94 w 1425"/>
                <a:gd name="T87" fmla="*/ 441 h 614"/>
                <a:gd name="T88" fmla="*/ 74 w 1425"/>
                <a:gd name="T89" fmla="*/ 429 h 614"/>
                <a:gd name="T90" fmla="*/ 58 w 1425"/>
                <a:gd name="T91" fmla="*/ 421 h 614"/>
                <a:gd name="T92" fmla="*/ 50 w 1425"/>
                <a:gd name="T93" fmla="*/ 415 h 614"/>
                <a:gd name="T94" fmla="*/ 4 w 1425"/>
                <a:gd name="T95" fmla="*/ 21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25" h="614">
                  <a:moveTo>
                    <a:pt x="4" y="206"/>
                  </a:moveTo>
                  <a:lnTo>
                    <a:pt x="4" y="206"/>
                  </a:lnTo>
                  <a:cubicBezTo>
                    <a:pt x="4" y="201"/>
                    <a:pt x="4" y="196"/>
                    <a:pt x="4" y="192"/>
                  </a:cubicBezTo>
                  <a:lnTo>
                    <a:pt x="4" y="192"/>
                  </a:lnTo>
                  <a:cubicBezTo>
                    <a:pt x="4" y="176"/>
                    <a:pt x="5" y="160"/>
                    <a:pt x="5" y="144"/>
                  </a:cubicBezTo>
                  <a:lnTo>
                    <a:pt x="6" y="97"/>
                  </a:lnTo>
                  <a:lnTo>
                    <a:pt x="6" y="97"/>
                  </a:lnTo>
                  <a:cubicBezTo>
                    <a:pt x="6" y="93"/>
                    <a:pt x="6" y="88"/>
                    <a:pt x="6" y="84"/>
                  </a:cubicBezTo>
                  <a:lnTo>
                    <a:pt x="6" y="84"/>
                  </a:lnTo>
                  <a:cubicBezTo>
                    <a:pt x="6" y="62"/>
                    <a:pt x="6" y="38"/>
                    <a:pt x="6" y="16"/>
                  </a:cubicBezTo>
                  <a:lnTo>
                    <a:pt x="6" y="16"/>
                  </a:lnTo>
                  <a:cubicBezTo>
                    <a:pt x="6" y="12"/>
                    <a:pt x="6" y="7"/>
                    <a:pt x="7" y="3"/>
                  </a:cubicBezTo>
                  <a:lnTo>
                    <a:pt x="6" y="3"/>
                  </a:lnTo>
                  <a:lnTo>
                    <a:pt x="6" y="3"/>
                  </a:lnTo>
                  <a:cubicBezTo>
                    <a:pt x="18" y="1"/>
                    <a:pt x="28" y="6"/>
                    <a:pt x="38" y="9"/>
                  </a:cubicBezTo>
                  <a:lnTo>
                    <a:pt x="38" y="9"/>
                  </a:lnTo>
                  <a:cubicBezTo>
                    <a:pt x="253" y="82"/>
                    <a:pt x="467" y="154"/>
                    <a:pt x="682" y="227"/>
                  </a:cubicBezTo>
                  <a:lnTo>
                    <a:pt x="682" y="227"/>
                  </a:lnTo>
                  <a:cubicBezTo>
                    <a:pt x="701" y="234"/>
                    <a:pt x="717" y="234"/>
                    <a:pt x="737" y="227"/>
                  </a:cubicBezTo>
                  <a:lnTo>
                    <a:pt x="737" y="227"/>
                  </a:lnTo>
                  <a:cubicBezTo>
                    <a:pt x="833" y="194"/>
                    <a:pt x="930" y="163"/>
                    <a:pt x="1026" y="131"/>
                  </a:cubicBezTo>
                  <a:lnTo>
                    <a:pt x="1026" y="131"/>
                  </a:lnTo>
                  <a:cubicBezTo>
                    <a:pt x="1142" y="91"/>
                    <a:pt x="1258" y="51"/>
                    <a:pt x="1375" y="11"/>
                  </a:cubicBezTo>
                  <a:lnTo>
                    <a:pt x="1375" y="11"/>
                  </a:lnTo>
                  <a:lnTo>
                    <a:pt x="1375" y="11"/>
                  </a:lnTo>
                  <a:cubicBezTo>
                    <a:pt x="1417" y="0"/>
                    <a:pt x="1416" y="0"/>
                    <a:pt x="1416" y="41"/>
                  </a:cubicBezTo>
                  <a:lnTo>
                    <a:pt x="1416" y="41"/>
                  </a:lnTo>
                  <a:cubicBezTo>
                    <a:pt x="1417" y="132"/>
                    <a:pt x="1414" y="222"/>
                    <a:pt x="1424" y="313"/>
                  </a:cubicBezTo>
                  <a:lnTo>
                    <a:pt x="1424" y="313"/>
                  </a:lnTo>
                  <a:cubicBezTo>
                    <a:pt x="1424" y="327"/>
                    <a:pt x="1424" y="340"/>
                    <a:pt x="1424" y="354"/>
                  </a:cubicBezTo>
                  <a:lnTo>
                    <a:pt x="1424" y="354"/>
                  </a:lnTo>
                  <a:cubicBezTo>
                    <a:pt x="1424" y="356"/>
                    <a:pt x="1424" y="358"/>
                    <a:pt x="1424" y="360"/>
                  </a:cubicBezTo>
                  <a:lnTo>
                    <a:pt x="1424" y="360"/>
                  </a:lnTo>
                  <a:cubicBezTo>
                    <a:pt x="1422" y="370"/>
                    <a:pt x="1419" y="378"/>
                    <a:pt x="1416" y="387"/>
                  </a:cubicBezTo>
                  <a:lnTo>
                    <a:pt x="1416" y="387"/>
                  </a:lnTo>
                  <a:cubicBezTo>
                    <a:pt x="1404" y="391"/>
                    <a:pt x="1394" y="398"/>
                    <a:pt x="1386" y="407"/>
                  </a:cubicBezTo>
                  <a:lnTo>
                    <a:pt x="1387" y="406"/>
                  </a:lnTo>
                  <a:lnTo>
                    <a:pt x="1387" y="406"/>
                  </a:lnTo>
                  <a:cubicBezTo>
                    <a:pt x="1350" y="427"/>
                    <a:pt x="1314" y="448"/>
                    <a:pt x="1279" y="469"/>
                  </a:cubicBezTo>
                  <a:lnTo>
                    <a:pt x="1278" y="469"/>
                  </a:lnTo>
                  <a:lnTo>
                    <a:pt x="1278" y="469"/>
                  </a:lnTo>
                  <a:cubicBezTo>
                    <a:pt x="1265" y="472"/>
                    <a:pt x="1252" y="478"/>
                    <a:pt x="1241" y="488"/>
                  </a:cubicBezTo>
                  <a:lnTo>
                    <a:pt x="1241" y="488"/>
                  </a:lnTo>
                  <a:cubicBezTo>
                    <a:pt x="1236" y="489"/>
                    <a:pt x="1230" y="489"/>
                    <a:pt x="1227" y="495"/>
                  </a:cubicBezTo>
                  <a:lnTo>
                    <a:pt x="1227" y="495"/>
                  </a:lnTo>
                  <a:cubicBezTo>
                    <a:pt x="1205" y="501"/>
                    <a:pt x="1185" y="508"/>
                    <a:pt x="1167" y="521"/>
                  </a:cubicBezTo>
                  <a:lnTo>
                    <a:pt x="1164" y="521"/>
                  </a:lnTo>
                  <a:lnTo>
                    <a:pt x="1162" y="523"/>
                  </a:lnTo>
                  <a:lnTo>
                    <a:pt x="1162" y="523"/>
                  </a:lnTo>
                  <a:cubicBezTo>
                    <a:pt x="1133" y="533"/>
                    <a:pt x="1103" y="545"/>
                    <a:pt x="1073" y="555"/>
                  </a:cubicBezTo>
                  <a:lnTo>
                    <a:pt x="1073" y="555"/>
                  </a:lnTo>
                  <a:lnTo>
                    <a:pt x="1073" y="555"/>
                  </a:lnTo>
                  <a:cubicBezTo>
                    <a:pt x="1050" y="559"/>
                    <a:pt x="1027" y="565"/>
                    <a:pt x="1004" y="575"/>
                  </a:cubicBezTo>
                  <a:lnTo>
                    <a:pt x="1004" y="575"/>
                  </a:lnTo>
                  <a:cubicBezTo>
                    <a:pt x="1001" y="576"/>
                    <a:pt x="998" y="577"/>
                    <a:pt x="995" y="578"/>
                  </a:cubicBezTo>
                  <a:lnTo>
                    <a:pt x="995" y="578"/>
                  </a:lnTo>
                  <a:cubicBezTo>
                    <a:pt x="990" y="578"/>
                    <a:pt x="986" y="580"/>
                    <a:pt x="983" y="581"/>
                  </a:cubicBezTo>
                  <a:lnTo>
                    <a:pt x="980" y="581"/>
                  </a:lnTo>
                  <a:lnTo>
                    <a:pt x="980" y="581"/>
                  </a:lnTo>
                  <a:cubicBezTo>
                    <a:pt x="957" y="583"/>
                    <a:pt x="935" y="587"/>
                    <a:pt x="914" y="596"/>
                  </a:cubicBezTo>
                  <a:lnTo>
                    <a:pt x="914" y="596"/>
                  </a:lnTo>
                  <a:cubicBezTo>
                    <a:pt x="909" y="596"/>
                    <a:pt x="905" y="597"/>
                    <a:pt x="900" y="598"/>
                  </a:cubicBezTo>
                  <a:lnTo>
                    <a:pt x="900" y="598"/>
                  </a:lnTo>
                  <a:cubicBezTo>
                    <a:pt x="891" y="597"/>
                    <a:pt x="881" y="595"/>
                    <a:pt x="873" y="602"/>
                  </a:cubicBezTo>
                  <a:lnTo>
                    <a:pt x="873" y="602"/>
                  </a:lnTo>
                  <a:cubicBezTo>
                    <a:pt x="867" y="603"/>
                    <a:pt x="862" y="604"/>
                    <a:pt x="856" y="604"/>
                  </a:cubicBezTo>
                  <a:lnTo>
                    <a:pt x="856" y="604"/>
                  </a:lnTo>
                  <a:cubicBezTo>
                    <a:pt x="841" y="602"/>
                    <a:pt x="826" y="602"/>
                    <a:pt x="813" y="611"/>
                  </a:cubicBezTo>
                  <a:lnTo>
                    <a:pt x="813" y="611"/>
                  </a:lnTo>
                  <a:cubicBezTo>
                    <a:pt x="808" y="611"/>
                    <a:pt x="803" y="611"/>
                    <a:pt x="798" y="611"/>
                  </a:cubicBezTo>
                  <a:lnTo>
                    <a:pt x="798" y="611"/>
                  </a:lnTo>
                  <a:cubicBezTo>
                    <a:pt x="783" y="612"/>
                    <a:pt x="769" y="612"/>
                    <a:pt x="754" y="612"/>
                  </a:cubicBezTo>
                  <a:lnTo>
                    <a:pt x="740" y="612"/>
                  </a:lnTo>
                  <a:lnTo>
                    <a:pt x="740" y="612"/>
                  </a:lnTo>
                  <a:cubicBezTo>
                    <a:pt x="737" y="611"/>
                    <a:pt x="735" y="611"/>
                    <a:pt x="733" y="613"/>
                  </a:cubicBezTo>
                  <a:lnTo>
                    <a:pt x="733" y="613"/>
                  </a:lnTo>
                  <a:cubicBezTo>
                    <a:pt x="718" y="613"/>
                    <a:pt x="703" y="613"/>
                    <a:pt x="689" y="613"/>
                  </a:cubicBezTo>
                  <a:lnTo>
                    <a:pt x="689" y="613"/>
                  </a:lnTo>
                  <a:cubicBezTo>
                    <a:pt x="667" y="609"/>
                    <a:pt x="646" y="611"/>
                    <a:pt x="623" y="611"/>
                  </a:cubicBezTo>
                  <a:lnTo>
                    <a:pt x="623" y="611"/>
                  </a:lnTo>
                  <a:cubicBezTo>
                    <a:pt x="622" y="611"/>
                    <a:pt x="619" y="609"/>
                    <a:pt x="617" y="609"/>
                  </a:cubicBezTo>
                  <a:lnTo>
                    <a:pt x="613" y="605"/>
                  </a:lnTo>
                  <a:lnTo>
                    <a:pt x="613" y="605"/>
                  </a:lnTo>
                  <a:cubicBezTo>
                    <a:pt x="612" y="606"/>
                    <a:pt x="610" y="608"/>
                    <a:pt x="608" y="609"/>
                  </a:cubicBezTo>
                  <a:lnTo>
                    <a:pt x="608" y="609"/>
                  </a:lnTo>
                  <a:cubicBezTo>
                    <a:pt x="606" y="611"/>
                    <a:pt x="604" y="611"/>
                    <a:pt x="602" y="611"/>
                  </a:cubicBezTo>
                  <a:lnTo>
                    <a:pt x="602" y="611"/>
                  </a:lnTo>
                  <a:cubicBezTo>
                    <a:pt x="586" y="598"/>
                    <a:pt x="568" y="606"/>
                    <a:pt x="551" y="602"/>
                  </a:cubicBezTo>
                  <a:lnTo>
                    <a:pt x="551" y="602"/>
                  </a:lnTo>
                  <a:lnTo>
                    <a:pt x="548" y="602"/>
                  </a:lnTo>
                  <a:lnTo>
                    <a:pt x="548" y="602"/>
                  </a:lnTo>
                  <a:cubicBezTo>
                    <a:pt x="544" y="601"/>
                    <a:pt x="541" y="599"/>
                    <a:pt x="536" y="598"/>
                  </a:cubicBezTo>
                  <a:lnTo>
                    <a:pt x="536" y="598"/>
                  </a:lnTo>
                  <a:cubicBezTo>
                    <a:pt x="529" y="598"/>
                    <a:pt x="522" y="598"/>
                    <a:pt x="515" y="597"/>
                  </a:cubicBezTo>
                  <a:lnTo>
                    <a:pt x="515" y="597"/>
                  </a:lnTo>
                  <a:cubicBezTo>
                    <a:pt x="499" y="588"/>
                    <a:pt x="480" y="589"/>
                    <a:pt x="464" y="585"/>
                  </a:cubicBezTo>
                  <a:lnTo>
                    <a:pt x="464" y="585"/>
                  </a:lnTo>
                  <a:cubicBezTo>
                    <a:pt x="455" y="584"/>
                    <a:pt x="447" y="582"/>
                    <a:pt x="439" y="581"/>
                  </a:cubicBezTo>
                  <a:lnTo>
                    <a:pt x="439" y="581"/>
                  </a:lnTo>
                  <a:cubicBezTo>
                    <a:pt x="435" y="580"/>
                    <a:pt x="431" y="578"/>
                    <a:pt x="427" y="578"/>
                  </a:cubicBezTo>
                  <a:lnTo>
                    <a:pt x="427" y="578"/>
                  </a:lnTo>
                  <a:cubicBezTo>
                    <a:pt x="424" y="577"/>
                    <a:pt x="422" y="576"/>
                    <a:pt x="419" y="575"/>
                  </a:cubicBezTo>
                  <a:lnTo>
                    <a:pt x="419" y="575"/>
                  </a:lnTo>
                  <a:cubicBezTo>
                    <a:pt x="414" y="573"/>
                    <a:pt x="411" y="573"/>
                    <a:pt x="406" y="571"/>
                  </a:cubicBezTo>
                  <a:lnTo>
                    <a:pt x="406" y="571"/>
                  </a:lnTo>
                  <a:cubicBezTo>
                    <a:pt x="399" y="568"/>
                    <a:pt x="392" y="567"/>
                    <a:pt x="384" y="565"/>
                  </a:cubicBezTo>
                  <a:lnTo>
                    <a:pt x="384" y="565"/>
                  </a:lnTo>
                  <a:cubicBezTo>
                    <a:pt x="348" y="553"/>
                    <a:pt x="312" y="540"/>
                    <a:pt x="275" y="529"/>
                  </a:cubicBezTo>
                  <a:lnTo>
                    <a:pt x="276" y="529"/>
                  </a:lnTo>
                  <a:lnTo>
                    <a:pt x="276" y="529"/>
                  </a:lnTo>
                  <a:cubicBezTo>
                    <a:pt x="272" y="524"/>
                    <a:pt x="267" y="522"/>
                    <a:pt x="261" y="523"/>
                  </a:cubicBezTo>
                  <a:lnTo>
                    <a:pt x="260" y="523"/>
                  </a:lnTo>
                  <a:lnTo>
                    <a:pt x="260" y="523"/>
                  </a:lnTo>
                  <a:cubicBezTo>
                    <a:pt x="255" y="520"/>
                    <a:pt x="251" y="519"/>
                    <a:pt x="247" y="516"/>
                  </a:cubicBezTo>
                  <a:lnTo>
                    <a:pt x="244" y="515"/>
                  </a:lnTo>
                  <a:lnTo>
                    <a:pt x="242" y="515"/>
                  </a:lnTo>
                  <a:lnTo>
                    <a:pt x="242" y="515"/>
                  </a:lnTo>
                  <a:cubicBezTo>
                    <a:pt x="228" y="505"/>
                    <a:pt x="213" y="499"/>
                    <a:pt x="196" y="494"/>
                  </a:cubicBezTo>
                  <a:lnTo>
                    <a:pt x="196" y="494"/>
                  </a:lnTo>
                  <a:cubicBezTo>
                    <a:pt x="191" y="492"/>
                    <a:pt x="186" y="490"/>
                    <a:pt x="181" y="488"/>
                  </a:cubicBezTo>
                  <a:lnTo>
                    <a:pt x="181" y="488"/>
                  </a:lnTo>
                  <a:cubicBezTo>
                    <a:pt x="179" y="482"/>
                    <a:pt x="173" y="482"/>
                    <a:pt x="167" y="480"/>
                  </a:cubicBezTo>
                  <a:lnTo>
                    <a:pt x="168" y="481"/>
                  </a:lnTo>
                  <a:lnTo>
                    <a:pt x="168" y="481"/>
                  </a:lnTo>
                  <a:cubicBezTo>
                    <a:pt x="165" y="480"/>
                    <a:pt x="162" y="478"/>
                    <a:pt x="159" y="476"/>
                  </a:cubicBezTo>
                  <a:lnTo>
                    <a:pt x="144" y="468"/>
                  </a:lnTo>
                  <a:lnTo>
                    <a:pt x="144" y="468"/>
                  </a:lnTo>
                  <a:cubicBezTo>
                    <a:pt x="141" y="464"/>
                    <a:pt x="137" y="461"/>
                    <a:pt x="130" y="462"/>
                  </a:cubicBezTo>
                  <a:lnTo>
                    <a:pt x="130" y="462"/>
                  </a:lnTo>
                  <a:cubicBezTo>
                    <a:pt x="126" y="460"/>
                    <a:pt x="121" y="457"/>
                    <a:pt x="117" y="455"/>
                  </a:cubicBezTo>
                  <a:lnTo>
                    <a:pt x="117" y="455"/>
                  </a:lnTo>
                  <a:cubicBezTo>
                    <a:pt x="111" y="447"/>
                    <a:pt x="103" y="443"/>
                    <a:pt x="94" y="441"/>
                  </a:cubicBezTo>
                  <a:lnTo>
                    <a:pt x="94" y="441"/>
                  </a:lnTo>
                  <a:lnTo>
                    <a:pt x="87" y="436"/>
                  </a:lnTo>
                  <a:lnTo>
                    <a:pt x="74" y="429"/>
                  </a:lnTo>
                  <a:lnTo>
                    <a:pt x="74" y="429"/>
                  </a:lnTo>
                  <a:cubicBezTo>
                    <a:pt x="70" y="423"/>
                    <a:pt x="64" y="421"/>
                    <a:pt x="58" y="421"/>
                  </a:cubicBezTo>
                  <a:lnTo>
                    <a:pt x="58" y="421"/>
                  </a:lnTo>
                  <a:lnTo>
                    <a:pt x="58" y="421"/>
                  </a:lnTo>
                  <a:cubicBezTo>
                    <a:pt x="55" y="419"/>
                    <a:pt x="52" y="417"/>
                    <a:pt x="50" y="415"/>
                  </a:cubicBezTo>
                  <a:lnTo>
                    <a:pt x="50" y="415"/>
                  </a:lnTo>
                  <a:cubicBezTo>
                    <a:pt x="44" y="408"/>
                    <a:pt x="37" y="404"/>
                    <a:pt x="28" y="401"/>
                  </a:cubicBezTo>
                  <a:lnTo>
                    <a:pt x="0" y="379"/>
                  </a:lnTo>
                  <a:lnTo>
                    <a:pt x="4" y="212"/>
                  </a:lnTo>
                  <a:lnTo>
                    <a:pt x="4" y="212"/>
                  </a:lnTo>
                  <a:cubicBezTo>
                    <a:pt x="6" y="209"/>
                    <a:pt x="6" y="208"/>
                    <a:pt x="4" y="206"/>
                  </a:cubicBezTo>
                </a:path>
              </a:pathLst>
            </a:custGeom>
            <a:solidFill>
              <a:schemeClr val="accent1"/>
            </a:solidFill>
            <a:ln>
              <a:noFill/>
            </a:ln>
            <a:effectLst/>
            <a:extLst>
              <a:ext uri="{91240B29-F687-4F45-9708-019B960494DF}">
                <a14:hiddenLine xmlns:a14="http://schemas.microsoft.com/office/drawing/2010/main" w="9525" cap="flat">
                  <a:solidFill>
                    <a:srgbClr val="0082E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32" name="Freeform 101">
              <a:extLst>
                <a:ext uri="{FF2B5EF4-FFF2-40B4-BE49-F238E27FC236}">
                  <a16:creationId xmlns="" xmlns:a16="http://schemas.microsoft.com/office/drawing/2014/main" id="{980EB3B6-676C-4D44-AB30-611DA1859758}"/>
                </a:ext>
              </a:extLst>
            </p:cNvPr>
            <p:cNvSpPr>
              <a:spLocks noChangeArrowheads="1"/>
            </p:cNvSpPr>
            <p:nvPr/>
          </p:nvSpPr>
          <p:spPr bwMode="auto">
            <a:xfrm>
              <a:off x="1609725" y="6542088"/>
              <a:ext cx="4779963" cy="90487"/>
            </a:xfrm>
            <a:custGeom>
              <a:avLst/>
              <a:gdLst>
                <a:gd name="T0" fmla="*/ 13275 w 13276"/>
                <a:gd name="T1" fmla="*/ 250 h 251"/>
                <a:gd name="T2" fmla="*/ 0 w 13276"/>
                <a:gd name="T3" fmla="*/ 250 h 251"/>
                <a:gd name="T4" fmla="*/ 0 w 13276"/>
                <a:gd name="T5" fmla="*/ 0 h 251"/>
                <a:gd name="T6" fmla="*/ 13275 w 13276"/>
                <a:gd name="T7" fmla="*/ 0 h 251"/>
                <a:gd name="T8" fmla="*/ 13275 w 13276"/>
                <a:gd name="T9" fmla="*/ 250 h 251"/>
              </a:gdLst>
              <a:ahLst/>
              <a:cxnLst>
                <a:cxn ang="0">
                  <a:pos x="T0" y="T1"/>
                </a:cxn>
                <a:cxn ang="0">
                  <a:pos x="T2" y="T3"/>
                </a:cxn>
                <a:cxn ang="0">
                  <a:pos x="T4" y="T5"/>
                </a:cxn>
                <a:cxn ang="0">
                  <a:pos x="T6" y="T7"/>
                </a:cxn>
                <a:cxn ang="0">
                  <a:pos x="T8" y="T9"/>
                </a:cxn>
              </a:cxnLst>
              <a:rect l="0" t="0" r="r" b="b"/>
              <a:pathLst>
                <a:path w="13276" h="251">
                  <a:moveTo>
                    <a:pt x="13275" y="250"/>
                  </a:moveTo>
                  <a:lnTo>
                    <a:pt x="0" y="250"/>
                  </a:lnTo>
                  <a:lnTo>
                    <a:pt x="0" y="0"/>
                  </a:lnTo>
                  <a:lnTo>
                    <a:pt x="13275" y="0"/>
                  </a:lnTo>
                  <a:lnTo>
                    <a:pt x="13275" y="250"/>
                  </a:lnTo>
                </a:path>
              </a:pathLst>
            </a:custGeom>
            <a:solidFill>
              <a:schemeClr val="accent3"/>
            </a:solidFill>
            <a:ln>
              <a:noFill/>
            </a:ln>
            <a:effectLst/>
            <a:extLst>
              <a:ext uri="{91240B29-F687-4F45-9708-019B960494DF}">
                <a14:hiddenLine xmlns:a14="http://schemas.microsoft.com/office/drawing/2010/main" w="9525" cap="flat">
                  <a:solidFill>
                    <a:srgbClr val="0082E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grpSp>
    </p:spTree>
    <p:extLst>
      <p:ext uri="{BB962C8B-B14F-4D97-AF65-F5344CB8AC3E}">
        <p14:creationId xmlns:p14="http://schemas.microsoft.com/office/powerpoint/2010/main" val="4074844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4508108" y="511095"/>
            <a:ext cx="3175869"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Comparison</a:t>
            </a:r>
          </a:p>
        </p:txBody>
      </p:sp>
      <p:graphicFrame>
        <p:nvGraphicFramePr>
          <p:cNvPr id="2" name="Table 1">
            <a:extLst>
              <a:ext uri="{FF2B5EF4-FFF2-40B4-BE49-F238E27FC236}">
                <a16:creationId xmlns="" xmlns:a16="http://schemas.microsoft.com/office/drawing/2014/main" id="{9B66B3E7-2675-44FE-869F-52396B67D256}"/>
              </a:ext>
            </a:extLst>
          </p:cNvPr>
          <p:cNvGraphicFramePr>
            <a:graphicFrameLocks noGrp="1"/>
          </p:cNvGraphicFramePr>
          <p:nvPr>
            <p:extLst/>
          </p:nvPr>
        </p:nvGraphicFramePr>
        <p:xfrm>
          <a:off x="487362" y="1358120"/>
          <a:ext cx="8934451" cy="4988784"/>
        </p:xfrm>
        <a:graphic>
          <a:graphicData uri="http://schemas.openxmlformats.org/drawingml/2006/table">
            <a:tbl>
              <a:tblPr firstRow="1" firstCol="1" bandRow="1">
                <a:tableStyleId>{2D5ABB26-0587-4C30-8999-92F81FD0307C}</a:tableStyleId>
              </a:tblPr>
              <a:tblGrid>
                <a:gridCol w="1273161">
                  <a:extLst>
                    <a:ext uri="{9D8B030D-6E8A-4147-A177-3AD203B41FA5}">
                      <a16:colId xmlns="" xmlns:a16="http://schemas.microsoft.com/office/drawing/2014/main" val="1135188756"/>
                    </a:ext>
                  </a:extLst>
                </a:gridCol>
                <a:gridCol w="882278">
                  <a:extLst>
                    <a:ext uri="{9D8B030D-6E8A-4147-A177-3AD203B41FA5}">
                      <a16:colId xmlns="" xmlns:a16="http://schemas.microsoft.com/office/drawing/2014/main" val="1654116458"/>
                    </a:ext>
                  </a:extLst>
                </a:gridCol>
                <a:gridCol w="949285">
                  <a:extLst>
                    <a:ext uri="{9D8B030D-6E8A-4147-A177-3AD203B41FA5}">
                      <a16:colId xmlns="" xmlns:a16="http://schemas.microsoft.com/office/drawing/2014/main" val="4217684148"/>
                    </a:ext>
                  </a:extLst>
                </a:gridCol>
                <a:gridCol w="993958">
                  <a:extLst>
                    <a:ext uri="{9D8B030D-6E8A-4147-A177-3AD203B41FA5}">
                      <a16:colId xmlns="" xmlns:a16="http://schemas.microsoft.com/office/drawing/2014/main" val="3988359033"/>
                    </a:ext>
                  </a:extLst>
                </a:gridCol>
                <a:gridCol w="1016294">
                  <a:extLst>
                    <a:ext uri="{9D8B030D-6E8A-4147-A177-3AD203B41FA5}">
                      <a16:colId xmlns="" xmlns:a16="http://schemas.microsoft.com/office/drawing/2014/main" val="907228487"/>
                    </a:ext>
                  </a:extLst>
                </a:gridCol>
                <a:gridCol w="960454">
                  <a:extLst>
                    <a:ext uri="{9D8B030D-6E8A-4147-A177-3AD203B41FA5}">
                      <a16:colId xmlns="" xmlns:a16="http://schemas.microsoft.com/office/drawing/2014/main" val="377379856"/>
                    </a:ext>
                  </a:extLst>
                </a:gridCol>
                <a:gridCol w="949285">
                  <a:extLst>
                    <a:ext uri="{9D8B030D-6E8A-4147-A177-3AD203B41FA5}">
                      <a16:colId xmlns="" xmlns:a16="http://schemas.microsoft.com/office/drawing/2014/main" val="4274753960"/>
                    </a:ext>
                  </a:extLst>
                </a:gridCol>
                <a:gridCol w="949285">
                  <a:extLst>
                    <a:ext uri="{9D8B030D-6E8A-4147-A177-3AD203B41FA5}">
                      <a16:colId xmlns="" xmlns:a16="http://schemas.microsoft.com/office/drawing/2014/main" val="1914939048"/>
                    </a:ext>
                  </a:extLst>
                </a:gridCol>
                <a:gridCol w="960452">
                  <a:extLst>
                    <a:ext uri="{9D8B030D-6E8A-4147-A177-3AD203B41FA5}">
                      <a16:colId xmlns="" xmlns:a16="http://schemas.microsoft.com/office/drawing/2014/main" val="3645856775"/>
                    </a:ext>
                  </a:extLst>
                </a:gridCol>
              </a:tblGrid>
              <a:tr h="535131">
                <a:tc>
                  <a:txBody>
                    <a:bodyPr/>
                    <a:lstStyle/>
                    <a:p>
                      <a:pPr algn="ctr">
                        <a:lnSpc>
                          <a:spcPct val="115000"/>
                        </a:lnSpc>
                        <a:spcAft>
                          <a:spcPts val="1000"/>
                        </a:spcAft>
                      </a:pPr>
                      <a:r>
                        <a:rPr lang="en-IN" sz="1400" b="1" dirty="0">
                          <a:solidFill>
                            <a:schemeClr val="tx2"/>
                          </a:solidFill>
                          <a:effectLst/>
                          <a:latin typeface="Avenir Book" panose="02000503020000020003"/>
                        </a:rPr>
                        <a:t>Model</a:t>
                      </a:r>
                      <a:endParaRPr lang="en-IN" sz="1400" b="1"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1000"/>
                        </a:spcAft>
                      </a:pPr>
                      <a:r>
                        <a:rPr lang="en-IN" sz="1400" b="1" dirty="0">
                          <a:solidFill>
                            <a:schemeClr val="tx2"/>
                          </a:solidFill>
                          <a:effectLst/>
                          <a:latin typeface="Avenir Book" panose="02000503020000020003"/>
                        </a:rPr>
                        <a:t>Accuracy</a:t>
                      </a:r>
                      <a:endParaRPr lang="en-IN" sz="1400" b="1"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1000"/>
                        </a:spcAft>
                      </a:pPr>
                      <a:r>
                        <a:rPr lang="en-IN" sz="1400" b="1" dirty="0">
                          <a:solidFill>
                            <a:schemeClr val="tx2"/>
                          </a:solidFill>
                          <a:effectLst/>
                          <a:latin typeface="Avenir Book" panose="02000503020000020003"/>
                        </a:rPr>
                        <a:t>AUC</a:t>
                      </a:r>
                      <a:endParaRPr lang="en-IN" sz="1400" b="1"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1000"/>
                        </a:spcAft>
                      </a:pPr>
                      <a:r>
                        <a:rPr lang="en-IN" sz="1400" b="1" dirty="0">
                          <a:solidFill>
                            <a:schemeClr val="tx2"/>
                          </a:solidFill>
                          <a:effectLst/>
                          <a:latin typeface="Avenir Book" panose="02000503020000020003"/>
                        </a:rPr>
                        <a:t>Recall</a:t>
                      </a:r>
                      <a:endParaRPr lang="en-IN" sz="1400" b="1"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1000"/>
                        </a:spcAft>
                      </a:pPr>
                      <a:r>
                        <a:rPr lang="en-IN" sz="1400" b="1" dirty="0">
                          <a:solidFill>
                            <a:schemeClr val="tx2"/>
                          </a:solidFill>
                          <a:effectLst/>
                          <a:latin typeface="Avenir Book" panose="02000503020000020003"/>
                        </a:rPr>
                        <a:t>Prec.</a:t>
                      </a:r>
                      <a:endParaRPr lang="en-IN" sz="1400" b="1"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1000"/>
                        </a:spcAft>
                      </a:pPr>
                      <a:r>
                        <a:rPr lang="en-IN" sz="1400" b="1" dirty="0">
                          <a:solidFill>
                            <a:schemeClr val="tx2"/>
                          </a:solidFill>
                          <a:effectLst/>
                          <a:latin typeface="Avenir Book" panose="02000503020000020003"/>
                        </a:rPr>
                        <a:t>F1</a:t>
                      </a:r>
                      <a:endParaRPr lang="en-IN" sz="1400" b="1"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1000"/>
                        </a:spcAft>
                      </a:pPr>
                      <a:r>
                        <a:rPr lang="en-IN" sz="1400" b="1" dirty="0">
                          <a:solidFill>
                            <a:schemeClr val="tx2"/>
                          </a:solidFill>
                          <a:effectLst/>
                          <a:latin typeface="Avenir Book" panose="02000503020000020003"/>
                        </a:rPr>
                        <a:t>Kappa</a:t>
                      </a:r>
                      <a:endParaRPr lang="en-IN" sz="1400" b="1"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1000"/>
                        </a:spcAft>
                      </a:pPr>
                      <a:r>
                        <a:rPr lang="en-IN" sz="1400" b="1" dirty="0">
                          <a:solidFill>
                            <a:schemeClr val="tx2"/>
                          </a:solidFill>
                          <a:effectLst/>
                          <a:latin typeface="Avenir Book" panose="02000503020000020003"/>
                        </a:rPr>
                        <a:t>MCC</a:t>
                      </a:r>
                      <a:endParaRPr lang="en-IN" sz="1400" b="1"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5000"/>
                        </a:lnSpc>
                        <a:spcAft>
                          <a:spcPts val="1000"/>
                        </a:spcAft>
                      </a:pPr>
                      <a:r>
                        <a:rPr lang="en-IN" sz="1400" b="1" dirty="0">
                          <a:solidFill>
                            <a:schemeClr val="tx2"/>
                          </a:solidFill>
                          <a:effectLst/>
                          <a:latin typeface="Avenir Book" panose="02000503020000020003"/>
                        </a:rPr>
                        <a:t>TT (Sec)</a:t>
                      </a:r>
                      <a:endParaRPr lang="en-IN" sz="1400" b="1"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83619128"/>
                  </a:ext>
                </a:extLst>
              </a:tr>
              <a:tr h="742276">
                <a:tc>
                  <a:txBody>
                    <a:bodyPr/>
                    <a:lstStyle/>
                    <a:p>
                      <a:pPr algn="ctr">
                        <a:lnSpc>
                          <a:spcPct val="115000"/>
                        </a:lnSpc>
                        <a:spcAft>
                          <a:spcPts val="1000"/>
                        </a:spcAft>
                      </a:pPr>
                      <a:r>
                        <a:rPr lang="en-IN" sz="1400" dirty="0" err="1">
                          <a:solidFill>
                            <a:schemeClr val="tx2"/>
                          </a:solidFill>
                          <a:effectLst/>
                          <a:latin typeface="Avenir Book" panose="02000503020000020003"/>
                        </a:rPr>
                        <a:t>CatBoost</a:t>
                      </a:r>
                      <a:r>
                        <a:rPr lang="en-IN" sz="1400" dirty="0">
                          <a:solidFill>
                            <a:schemeClr val="tx2"/>
                          </a:solidFill>
                          <a:effectLst/>
                          <a:latin typeface="Avenir Book" panose="02000503020000020003"/>
                        </a:rPr>
                        <a:t> Classifier</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0.9206</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0.7964</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0.1463</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0.6508</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0.2380</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0.2138</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0.2824</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9.235</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11052899"/>
                  </a:ext>
                </a:extLst>
              </a:tr>
              <a:tr h="812292">
                <a:tc>
                  <a:txBody>
                    <a:bodyPr/>
                    <a:lstStyle/>
                    <a:p>
                      <a:pPr algn="ctr">
                        <a:lnSpc>
                          <a:spcPct val="115000"/>
                        </a:lnSpc>
                        <a:spcAft>
                          <a:spcPts val="1000"/>
                        </a:spcAft>
                      </a:pPr>
                      <a:r>
                        <a:rPr lang="en-IN" sz="1400" dirty="0">
                          <a:solidFill>
                            <a:schemeClr val="tx2"/>
                          </a:solidFill>
                          <a:effectLst/>
                          <a:latin typeface="Avenir Book" panose="02000503020000020003"/>
                        </a:rPr>
                        <a:t>Random Forest Classifier</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0.9196</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0.7801</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0.1184</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0.6668</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0.2005</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0.1793</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0.2573</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1.437</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01322495"/>
                  </a:ext>
                </a:extLst>
              </a:tr>
              <a:tr h="742276">
                <a:tc>
                  <a:txBody>
                    <a:bodyPr/>
                    <a:lstStyle/>
                    <a:p>
                      <a:pPr algn="ctr">
                        <a:lnSpc>
                          <a:spcPct val="115000"/>
                        </a:lnSpc>
                        <a:spcAft>
                          <a:spcPts val="1000"/>
                        </a:spcAft>
                      </a:pPr>
                      <a:r>
                        <a:rPr lang="en-IN" sz="1400">
                          <a:solidFill>
                            <a:schemeClr val="tx2"/>
                          </a:solidFill>
                          <a:effectLst/>
                          <a:latin typeface="Avenir Book" panose="02000503020000020003"/>
                        </a:rPr>
                        <a:t>Logistic Regression</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0.9150</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0.7099</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0.0102</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0.3167</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0.0196</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0.0169</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0.0492</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0.267</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91823289"/>
                  </a:ext>
                </a:extLst>
              </a:tr>
              <a:tr h="742276">
                <a:tc>
                  <a:txBody>
                    <a:bodyPr/>
                    <a:lstStyle/>
                    <a:p>
                      <a:pPr algn="ctr">
                        <a:lnSpc>
                          <a:spcPct val="115000"/>
                        </a:lnSpc>
                        <a:spcAft>
                          <a:spcPts val="1000"/>
                        </a:spcAft>
                      </a:pPr>
                      <a:r>
                        <a:rPr lang="en-IN" sz="1400">
                          <a:solidFill>
                            <a:schemeClr val="tx2"/>
                          </a:solidFill>
                          <a:effectLst/>
                          <a:latin typeface="Avenir Book" panose="02000503020000020003"/>
                        </a:rPr>
                        <a:t>K Neighbors Classifier</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0.9062</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0.6274</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0.0508</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0.2511</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0.0839</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0.0572</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0.0783</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0.160</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033044973"/>
                  </a:ext>
                </a:extLst>
              </a:tr>
              <a:tr h="742276">
                <a:tc>
                  <a:txBody>
                    <a:bodyPr/>
                    <a:lstStyle/>
                    <a:p>
                      <a:pPr algn="ctr">
                        <a:lnSpc>
                          <a:spcPct val="115000"/>
                        </a:lnSpc>
                        <a:spcAft>
                          <a:spcPts val="1000"/>
                        </a:spcAft>
                      </a:pPr>
                      <a:r>
                        <a:rPr lang="en-IN" sz="1400" dirty="0">
                          <a:solidFill>
                            <a:schemeClr val="tx2"/>
                          </a:solidFill>
                          <a:effectLst/>
                          <a:latin typeface="Avenir Book" panose="02000503020000020003"/>
                        </a:rPr>
                        <a:t>SVM - Linear Kernel</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0.8942</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0.0000</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0.0625</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0.1838</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0.0810</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0.0442</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0.0547</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0.120</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144074507"/>
                  </a:ext>
                </a:extLst>
              </a:tr>
              <a:tr h="742276">
                <a:tc>
                  <a:txBody>
                    <a:bodyPr/>
                    <a:lstStyle/>
                    <a:p>
                      <a:pPr algn="ctr">
                        <a:lnSpc>
                          <a:spcPct val="115000"/>
                        </a:lnSpc>
                        <a:spcAft>
                          <a:spcPts val="1000"/>
                        </a:spcAft>
                      </a:pPr>
                      <a:r>
                        <a:rPr lang="en-IN" sz="1400" dirty="0">
                          <a:solidFill>
                            <a:schemeClr val="tx2"/>
                          </a:solidFill>
                          <a:effectLst/>
                          <a:latin typeface="Avenir Book" panose="02000503020000020003"/>
                        </a:rPr>
                        <a:t>Decision Tree Classifier</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0.8602</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0.5822</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0.2470</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0.2176</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0.2311</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0.1547</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a:solidFill>
                            <a:schemeClr val="tx2"/>
                          </a:solidFill>
                          <a:effectLst/>
                          <a:latin typeface="Avenir Book" panose="02000503020000020003"/>
                        </a:rPr>
                        <a:t>0.1551</a:t>
                      </a:r>
                      <a:endParaRPr lang="en-IN" sz="140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dirty="0">
                          <a:solidFill>
                            <a:schemeClr val="tx2"/>
                          </a:solidFill>
                          <a:effectLst/>
                          <a:latin typeface="Avenir Book" panose="02000503020000020003"/>
                        </a:rPr>
                        <a:t>0.074</a:t>
                      </a:r>
                      <a:endParaRPr lang="en-IN" sz="1400" dirty="0">
                        <a:solidFill>
                          <a:schemeClr val="tx2"/>
                        </a:solidFill>
                        <a:effectLst/>
                        <a:latin typeface="Avenir Book" panose="02000503020000020003"/>
                        <a:ea typeface="Calibri" panose="020F0502020204030204" pitchFamily="34" charset="0"/>
                        <a:cs typeface="Times New Roman" panose="02020603050405020304" pitchFamily="18"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92180231"/>
                  </a:ext>
                </a:extLst>
              </a:tr>
            </a:tbl>
          </a:graphicData>
        </a:graphic>
      </p:graphicFrame>
      <p:sp>
        <p:nvSpPr>
          <p:cNvPr id="4" name="Rectangle 3">
            <a:extLst>
              <a:ext uri="{FF2B5EF4-FFF2-40B4-BE49-F238E27FC236}">
                <a16:creationId xmlns="" xmlns:a16="http://schemas.microsoft.com/office/drawing/2014/main" id="{BF46A881-09A6-44EB-8CEF-D787A0902B52}"/>
              </a:ext>
            </a:extLst>
          </p:cNvPr>
          <p:cNvSpPr/>
          <p:nvPr/>
        </p:nvSpPr>
        <p:spPr>
          <a:xfrm>
            <a:off x="9812338" y="1409700"/>
            <a:ext cx="2114550" cy="381000"/>
          </a:xfrm>
          <a:prstGeom prst="rect">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solidFill>
                  <a:schemeClr val="tx2"/>
                </a:solidFill>
                <a:latin typeface="Avenir Book" panose="02000503020000020003"/>
              </a:rPr>
              <a:t>No Ransom Effect </a:t>
            </a:r>
            <a:endParaRPr lang="en-IN" sz="1600" b="1" dirty="0">
              <a:solidFill>
                <a:schemeClr val="tx2"/>
              </a:solidFill>
              <a:latin typeface="Avenir Book" panose="02000503020000020003"/>
            </a:endParaRPr>
          </a:p>
        </p:txBody>
      </p:sp>
      <p:sp>
        <p:nvSpPr>
          <p:cNvPr id="5" name="Arrow: Down 4">
            <a:extLst>
              <a:ext uri="{FF2B5EF4-FFF2-40B4-BE49-F238E27FC236}">
                <a16:creationId xmlns="" xmlns:a16="http://schemas.microsoft.com/office/drawing/2014/main" id="{ADA81DC0-58F4-428E-ADD0-45DDB5B2399C}"/>
              </a:ext>
            </a:extLst>
          </p:cNvPr>
          <p:cNvSpPr/>
          <p:nvPr/>
        </p:nvSpPr>
        <p:spPr>
          <a:xfrm rot="5400000">
            <a:off x="9517063" y="1371600"/>
            <a:ext cx="285750" cy="476250"/>
          </a:xfrm>
          <a:prstGeom prst="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spTree>
    <p:extLst>
      <p:ext uri="{BB962C8B-B14F-4D97-AF65-F5344CB8AC3E}">
        <p14:creationId xmlns:p14="http://schemas.microsoft.com/office/powerpoint/2010/main" val="218513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9B9950E-EDDE-D04F-A5D4-32C7945E3796}"/>
              </a:ext>
            </a:extLst>
          </p:cNvPr>
          <p:cNvSpPr txBox="1"/>
          <p:nvPr/>
        </p:nvSpPr>
        <p:spPr>
          <a:xfrm>
            <a:off x="4058702" y="511095"/>
            <a:ext cx="4074642" cy="707886"/>
          </a:xfrm>
          <a:prstGeom prst="rect">
            <a:avLst/>
          </a:prstGeom>
          <a:noFill/>
        </p:spPr>
        <p:txBody>
          <a:bodyPr wrap="none" rtlCol="0">
            <a:spAutoFit/>
          </a:bodyPr>
          <a:lstStyle/>
          <a:p>
            <a:pPr algn="ctr"/>
            <a:r>
              <a:rPr lang="en-US" sz="4000" b="1" dirty="0">
                <a:solidFill>
                  <a:schemeClr val="tx2"/>
                </a:solidFill>
                <a:latin typeface="Avenir Next" panose="020B0503020202020204" pitchFamily="34" charset="0"/>
                <a:ea typeface="Lato Heavy" charset="0"/>
                <a:cs typeface="Lato Heavy" charset="0"/>
              </a:rPr>
              <a:t>Variables Involved</a:t>
            </a:r>
          </a:p>
        </p:txBody>
      </p:sp>
      <p:grpSp>
        <p:nvGrpSpPr>
          <p:cNvPr id="3" name="Group 2">
            <a:extLst>
              <a:ext uri="{FF2B5EF4-FFF2-40B4-BE49-F238E27FC236}">
                <a16:creationId xmlns="" xmlns:a16="http://schemas.microsoft.com/office/drawing/2014/main" id="{22E538A3-7700-B647-AE12-93C96EAB6A1F}"/>
              </a:ext>
            </a:extLst>
          </p:cNvPr>
          <p:cNvGrpSpPr/>
          <p:nvPr/>
        </p:nvGrpSpPr>
        <p:grpSpPr>
          <a:xfrm>
            <a:off x="793325" y="1315844"/>
            <a:ext cx="9783548" cy="5031061"/>
            <a:chOff x="1583475" y="2345629"/>
            <a:chExt cx="19567096" cy="11071279"/>
          </a:xfrm>
        </p:grpSpPr>
        <p:grpSp>
          <p:nvGrpSpPr>
            <p:cNvPr id="468" name="Group 467">
              <a:extLst>
                <a:ext uri="{FF2B5EF4-FFF2-40B4-BE49-F238E27FC236}">
                  <a16:creationId xmlns="" xmlns:a16="http://schemas.microsoft.com/office/drawing/2014/main" id="{6A9186DD-0AB4-1F46-A49A-492B1497BC16}"/>
                </a:ext>
              </a:extLst>
            </p:cNvPr>
            <p:cNvGrpSpPr/>
            <p:nvPr/>
          </p:nvGrpSpPr>
          <p:grpSpPr>
            <a:xfrm>
              <a:off x="1583475" y="2345629"/>
              <a:ext cx="19248252" cy="11071279"/>
              <a:chOff x="8968617" y="539179"/>
              <a:chExt cx="13444246" cy="12628529"/>
            </a:xfrm>
          </p:grpSpPr>
          <p:grpSp>
            <p:nvGrpSpPr>
              <p:cNvPr id="313" name="Grupo 3">
                <a:extLst>
                  <a:ext uri="{FF2B5EF4-FFF2-40B4-BE49-F238E27FC236}">
                    <a16:creationId xmlns="" xmlns:a16="http://schemas.microsoft.com/office/drawing/2014/main" id="{D7A03A8B-53A5-104B-AD04-AAF1A01F0947}"/>
                  </a:ext>
                </a:extLst>
              </p:cNvPr>
              <p:cNvGrpSpPr/>
              <p:nvPr/>
            </p:nvGrpSpPr>
            <p:grpSpPr>
              <a:xfrm>
                <a:off x="8986138" y="548292"/>
                <a:ext cx="13266332" cy="12619416"/>
                <a:chOff x="8986138" y="548292"/>
                <a:chExt cx="13266332" cy="12619416"/>
              </a:xfrm>
            </p:grpSpPr>
            <p:sp>
              <p:nvSpPr>
                <p:cNvPr id="314" name="Freeform 548">
                  <a:extLst>
                    <a:ext uri="{FF2B5EF4-FFF2-40B4-BE49-F238E27FC236}">
                      <a16:creationId xmlns="" xmlns:a16="http://schemas.microsoft.com/office/drawing/2014/main" id="{45C2C70B-031B-5340-BC50-F63F83259E26}"/>
                    </a:ext>
                  </a:extLst>
                </p:cNvPr>
                <p:cNvSpPr>
                  <a:spLocks noChangeArrowheads="1"/>
                </p:cNvSpPr>
                <p:nvPr/>
              </p:nvSpPr>
              <p:spPr bwMode="auto">
                <a:xfrm>
                  <a:off x="8986138" y="548292"/>
                  <a:ext cx="13266332" cy="5781240"/>
                </a:xfrm>
                <a:custGeom>
                  <a:avLst/>
                  <a:gdLst>
                    <a:gd name="T0" fmla="*/ 2642577 w 12842"/>
                    <a:gd name="T1" fmla="*/ 2014177 h 5594"/>
                    <a:gd name="T2" fmla="*/ 2642577 w 12842"/>
                    <a:gd name="T3" fmla="*/ 2014177 h 5594"/>
                    <a:gd name="T4" fmla="*/ 614117 w 12842"/>
                    <a:gd name="T5" fmla="*/ 2014177 h 5594"/>
                    <a:gd name="T6" fmla="*/ 0 w 12842"/>
                    <a:gd name="T7" fmla="*/ 1399804 h 5594"/>
                    <a:gd name="T8" fmla="*/ 0 w 12842"/>
                    <a:gd name="T9" fmla="*/ 1399804 h 5594"/>
                    <a:gd name="T10" fmla="*/ 614117 w 12842"/>
                    <a:gd name="T11" fmla="*/ 785432 h 5594"/>
                    <a:gd name="T12" fmla="*/ 4008323 w 12842"/>
                    <a:gd name="T13" fmla="*/ 785432 h 5594"/>
                    <a:gd name="T14" fmla="*/ 4622440 w 12842"/>
                    <a:gd name="T15" fmla="*/ 168178 h 5594"/>
                    <a:gd name="T16" fmla="*/ 4622440 w 12842"/>
                    <a:gd name="T17" fmla="*/ 0 h 55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842" h="5594">
                      <a:moveTo>
                        <a:pt x="7341" y="5593"/>
                      </a:moveTo>
                      <a:lnTo>
                        <a:pt x="7341" y="5593"/>
                      </a:lnTo>
                      <a:cubicBezTo>
                        <a:pt x="1706" y="5593"/>
                        <a:pt x="1706" y="5593"/>
                        <a:pt x="1706" y="5593"/>
                      </a:cubicBezTo>
                      <a:cubicBezTo>
                        <a:pt x="764" y="5593"/>
                        <a:pt x="0" y="4829"/>
                        <a:pt x="0" y="3887"/>
                      </a:cubicBezTo>
                      <a:cubicBezTo>
                        <a:pt x="0" y="2945"/>
                        <a:pt x="764" y="2181"/>
                        <a:pt x="1706" y="2181"/>
                      </a:cubicBezTo>
                      <a:cubicBezTo>
                        <a:pt x="11135" y="2181"/>
                        <a:pt x="11135" y="2181"/>
                        <a:pt x="11135" y="2181"/>
                      </a:cubicBezTo>
                      <a:cubicBezTo>
                        <a:pt x="12077" y="2181"/>
                        <a:pt x="12841" y="1409"/>
                        <a:pt x="12841" y="467"/>
                      </a:cubicBezTo>
                      <a:cubicBezTo>
                        <a:pt x="12841" y="0"/>
                        <a:pt x="12841" y="0"/>
                        <a:pt x="12841" y="0"/>
                      </a:cubicBezTo>
                    </a:path>
                  </a:pathLst>
                </a:custGeom>
                <a:solidFill>
                  <a:srgbClr val="FFFFFF"/>
                </a:solidFill>
                <a:ln w="508000" cap="flat">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15" name="Freeform 549">
                  <a:extLst>
                    <a:ext uri="{FF2B5EF4-FFF2-40B4-BE49-F238E27FC236}">
                      <a16:creationId xmlns="" xmlns:a16="http://schemas.microsoft.com/office/drawing/2014/main" id="{484DBE90-FC53-0F49-9A3E-6369C6D4F280}"/>
                    </a:ext>
                  </a:extLst>
                </p:cNvPr>
                <p:cNvSpPr>
                  <a:spLocks noChangeArrowheads="1"/>
                </p:cNvSpPr>
                <p:nvPr/>
              </p:nvSpPr>
              <p:spPr bwMode="auto">
                <a:xfrm>
                  <a:off x="8986138" y="6329532"/>
                  <a:ext cx="13266332" cy="6838176"/>
                </a:xfrm>
                <a:custGeom>
                  <a:avLst/>
                  <a:gdLst>
                    <a:gd name="T0" fmla="*/ 1347027 w 12842"/>
                    <a:gd name="T1" fmla="*/ 0 h 6620"/>
                    <a:gd name="T2" fmla="*/ 1347027 w 12842"/>
                    <a:gd name="T3" fmla="*/ 0 h 6620"/>
                    <a:gd name="T4" fmla="*/ 4008323 w 12842"/>
                    <a:gd name="T5" fmla="*/ 0 h 6620"/>
                    <a:gd name="T6" fmla="*/ 4622440 w 12842"/>
                    <a:gd name="T7" fmla="*/ 613707 h 6620"/>
                    <a:gd name="T8" fmla="*/ 4622440 w 12842"/>
                    <a:gd name="T9" fmla="*/ 613707 h 6620"/>
                    <a:gd name="T10" fmla="*/ 4008323 w 12842"/>
                    <a:gd name="T11" fmla="*/ 1230653 h 6620"/>
                    <a:gd name="T12" fmla="*/ 614117 w 12842"/>
                    <a:gd name="T13" fmla="*/ 1230653 h 6620"/>
                    <a:gd name="T14" fmla="*/ 0 w 12842"/>
                    <a:gd name="T15" fmla="*/ 1844720 h 6620"/>
                    <a:gd name="T16" fmla="*/ 0 w 12842"/>
                    <a:gd name="T17" fmla="*/ 2382478 h 6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842" h="6620">
                      <a:moveTo>
                        <a:pt x="3742" y="0"/>
                      </a:moveTo>
                      <a:lnTo>
                        <a:pt x="3742" y="0"/>
                      </a:lnTo>
                      <a:cubicBezTo>
                        <a:pt x="11135" y="0"/>
                        <a:pt x="11135" y="0"/>
                        <a:pt x="11135" y="0"/>
                      </a:cubicBezTo>
                      <a:cubicBezTo>
                        <a:pt x="12077" y="0"/>
                        <a:pt x="12841" y="763"/>
                        <a:pt x="12841" y="1705"/>
                      </a:cubicBezTo>
                      <a:cubicBezTo>
                        <a:pt x="12841" y="2655"/>
                        <a:pt x="12077" y="3419"/>
                        <a:pt x="11135" y="3419"/>
                      </a:cubicBezTo>
                      <a:cubicBezTo>
                        <a:pt x="1706" y="3419"/>
                        <a:pt x="1706" y="3419"/>
                        <a:pt x="1706" y="3419"/>
                      </a:cubicBezTo>
                      <a:cubicBezTo>
                        <a:pt x="764" y="3419"/>
                        <a:pt x="0" y="4183"/>
                        <a:pt x="0" y="5125"/>
                      </a:cubicBezTo>
                      <a:cubicBezTo>
                        <a:pt x="0" y="6619"/>
                        <a:pt x="0" y="6619"/>
                        <a:pt x="0" y="6619"/>
                      </a:cubicBezTo>
                    </a:path>
                  </a:pathLst>
                </a:custGeom>
                <a:noFill/>
                <a:ln w="5080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grpSp>
          <p:grpSp>
            <p:nvGrpSpPr>
              <p:cNvPr id="316" name="Grupo 1277">
                <a:extLst>
                  <a:ext uri="{FF2B5EF4-FFF2-40B4-BE49-F238E27FC236}">
                    <a16:creationId xmlns="" xmlns:a16="http://schemas.microsoft.com/office/drawing/2014/main" id="{B88A3481-BE00-1049-A306-80B551A126D0}"/>
                  </a:ext>
                </a:extLst>
              </p:cNvPr>
              <p:cNvGrpSpPr/>
              <p:nvPr/>
            </p:nvGrpSpPr>
            <p:grpSpPr>
              <a:xfrm>
                <a:off x="8968617" y="539179"/>
                <a:ext cx="13266332" cy="12619416"/>
                <a:chOff x="8986138" y="548292"/>
                <a:chExt cx="13266332" cy="12619416"/>
              </a:xfrm>
            </p:grpSpPr>
            <p:sp>
              <p:nvSpPr>
                <p:cNvPr id="317" name="Freeform 548">
                  <a:extLst>
                    <a:ext uri="{FF2B5EF4-FFF2-40B4-BE49-F238E27FC236}">
                      <a16:creationId xmlns="" xmlns:a16="http://schemas.microsoft.com/office/drawing/2014/main" id="{5C90B105-2599-7C4C-ADF3-6058CDD0B75D}"/>
                    </a:ext>
                  </a:extLst>
                </p:cNvPr>
                <p:cNvSpPr>
                  <a:spLocks noChangeArrowheads="1"/>
                </p:cNvSpPr>
                <p:nvPr/>
              </p:nvSpPr>
              <p:spPr bwMode="auto">
                <a:xfrm>
                  <a:off x="8986138" y="548292"/>
                  <a:ext cx="13266332" cy="5781240"/>
                </a:xfrm>
                <a:custGeom>
                  <a:avLst/>
                  <a:gdLst>
                    <a:gd name="T0" fmla="*/ 2642577 w 12842"/>
                    <a:gd name="T1" fmla="*/ 2014177 h 5594"/>
                    <a:gd name="T2" fmla="*/ 2642577 w 12842"/>
                    <a:gd name="T3" fmla="*/ 2014177 h 5594"/>
                    <a:gd name="T4" fmla="*/ 614117 w 12842"/>
                    <a:gd name="T5" fmla="*/ 2014177 h 5594"/>
                    <a:gd name="T6" fmla="*/ 0 w 12842"/>
                    <a:gd name="T7" fmla="*/ 1399804 h 5594"/>
                    <a:gd name="T8" fmla="*/ 0 w 12842"/>
                    <a:gd name="T9" fmla="*/ 1399804 h 5594"/>
                    <a:gd name="T10" fmla="*/ 614117 w 12842"/>
                    <a:gd name="T11" fmla="*/ 785432 h 5594"/>
                    <a:gd name="T12" fmla="*/ 4008323 w 12842"/>
                    <a:gd name="T13" fmla="*/ 785432 h 5594"/>
                    <a:gd name="T14" fmla="*/ 4622440 w 12842"/>
                    <a:gd name="T15" fmla="*/ 168178 h 5594"/>
                    <a:gd name="T16" fmla="*/ 4622440 w 12842"/>
                    <a:gd name="T17" fmla="*/ 0 h 55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842" h="5594">
                      <a:moveTo>
                        <a:pt x="7341" y="5593"/>
                      </a:moveTo>
                      <a:lnTo>
                        <a:pt x="7341" y="5593"/>
                      </a:lnTo>
                      <a:cubicBezTo>
                        <a:pt x="1706" y="5593"/>
                        <a:pt x="1706" y="5593"/>
                        <a:pt x="1706" y="5593"/>
                      </a:cubicBezTo>
                      <a:cubicBezTo>
                        <a:pt x="764" y="5593"/>
                        <a:pt x="0" y="4829"/>
                        <a:pt x="0" y="3887"/>
                      </a:cubicBezTo>
                      <a:cubicBezTo>
                        <a:pt x="0" y="2945"/>
                        <a:pt x="764" y="2181"/>
                        <a:pt x="1706" y="2181"/>
                      </a:cubicBezTo>
                      <a:cubicBezTo>
                        <a:pt x="11135" y="2181"/>
                        <a:pt x="11135" y="2181"/>
                        <a:pt x="11135" y="2181"/>
                      </a:cubicBezTo>
                      <a:cubicBezTo>
                        <a:pt x="12077" y="2181"/>
                        <a:pt x="12841" y="1409"/>
                        <a:pt x="12841" y="467"/>
                      </a:cubicBezTo>
                      <a:cubicBezTo>
                        <a:pt x="12841" y="0"/>
                        <a:pt x="12841" y="0"/>
                        <a:pt x="12841" y="0"/>
                      </a:cubicBezTo>
                    </a:path>
                  </a:pathLst>
                </a:custGeom>
                <a:noFill/>
                <a:ln w="25400" cap="flat">
                  <a:solidFill>
                    <a:schemeClr val="bg1"/>
                  </a:solidFill>
                  <a:prstDash val="lg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18" name="Freeform 549">
                  <a:extLst>
                    <a:ext uri="{FF2B5EF4-FFF2-40B4-BE49-F238E27FC236}">
                      <a16:creationId xmlns="" xmlns:a16="http://schemas.microsoft.com/office/drawing/2014/main" id="{DC71ACBA-C1C0-A044-853B-210235B30B23}"/>
                    </a:ext>
                  </a:extLst>
                </p:cNvPr>
                <p:cNvSpPr>
                  <a:spLocks noChangeArrowheads="1"/>
                </p:cNvSpPr>
                <p:nvPr/>
              </p:nvSpPr>
              <p:spPr bwMode="auto">
                <a:xfrm>
                  <a:off x="8986138" y="6329532"/>
                  <a:ext cx="13266332" cy="6838176"/>
                </a:xfrm>
                <a:custGeom>
                  <a:avLst/>
                  <a:gdLst>
                    <a:gd name="T0" fmla="*/ 1347027 w 12842"/>
                    <a:gd name="T1" fmla="*/ 0 h 6620"/>
                    <a:gd name="T2" fmla="*/ 1347027 w 12842"/>
                    <a:gd name="T3" fmla="*/ 0 h 6620"/>
                    <a:gd name="T4" fmla="*/ 4008323 w 12842"/>
                    <a:gd name="T5" fmla="*/ 0 h 6620"/>
                    <a:gd name="T6" fmla="*/ 4622440 w 12842"/>
                    <a:gd name="T7" fmla="*/ 613707 h 6620"/>
                    <a:gd name="T8" fmla="*/ 4622440 w 12842"/>
                    <a:gd name="T9" fmla="*/ 613707 h 6620"/>
                    <a:gd name="T10" fmla="*/ 4008323 w 12842"/>
                    <a:gd name="T11" fmla="*/ 1230653 h 6620"/>
                    <a:gd name="T12" fmla="*/ 614117 w 12842"/>
                    <a:gd name="T13" fmla="*/ 1230653 h 6620"/>
                    <a:gd name="T14" fmla="*/ 0 w 12842"/>
                    <a:gd name="T15" fmla="*/ 1844720 h 6620"/>
                    <a:gd name="T16" fmla="*/ 0 w 12842"/>
                    <a:gd name="T17" fmla="*/ 2382478 h 6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842" h="6620">
                      <a:moveTo>
                        <a:pt x="3742" y="0"/>
                      </a:moveTo>
                      <a:lnTo>
                        <a:pt x="3742" y="0"/>
                      </a:lnTo>
                      <a:cubicBezTo>
                        <a:pt x="11135" y="0"/>
                        <a:pt x="11135" y="0"/>
                        <a:pt x="11135" y="0"/>
                      </a:cubicBezTo>
                      <a:cubicBezTo>
                        <a:pt x="12077" y="0"/>
                        <a:pt x="12841" y="763"/>
                        <a:pt x="12841" y="1705"/>
                      </a:cubicBezTo>
                      <a:cubicBezTo>
                        <a:pt x="12841" y="2655"/>
                        <a:pt x="12077" y="3419"/>
                        <a:pt x="11135" y="3419"/>
                      </a:cubicBezTo>
                      <a:cubicBezTo>
                        <a:pt x="1706" y="3419"/>
                        <a:pt x="1706" y="3419"/>
                        <a:pt x="1706" y="3419"/>
                      </a:cubicBezTo>
                      <a:cubicBezTo>
                        <a:pt x="764" y="3419"/>
                        <a:pt x="0" y="4183"/>
                        <a:pt x="0" y="5125"/>
                      </a:cubicBezTo>
                      <a:cubicBezTo>
                        <a:pt x="0" y="6619"/>
                        <a:pt x="0" y="6619"/>
                        <a:pt x="0" y="6619"/>
                      </a:cubicBezTo>
                    </a:path>
                  </a:pathLst>
                </a:custGeom>
                <a:noFill/>
                <a:ln w="25400" cap="flat">
                  <a:solidFill>
                    <a:schemeClr val="bg1"/>
                  </a:solidFill>
                  <a:prstDash val="lg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grpSp>
          <p:sp>
            <p:nvSpPr>
              <p:cNvPr id="319" name="Line 551">
                <a:extLst>
                  <a:ext uri="{FF2B5EF4-FFF2-40B4-BE49-F238E27FC236}">
                    <a16:creationId xmlns="" xmlns:a16="http://schemas.microsoft.com/office/drawing/2014/main" id="{AE28B5C1-11FB-7146-A219-BA84AA7EDA3E}"/>
                  </a:ext>
                </a:extLst>
              </p:cNvPr>
              <p:cNvSpPr>
                <a:spLocks noChangeShapeType="1"/>
              </p:cNvSpPr>
              <p:nvPr/>
            </p:nvSpPr>
            <p:spPr bwMode="auto">
              <a:xfrm flipH="1">
                <a:off x="16143213" y="6329532"/>
                <a:ext cx="150341"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0" name="Line 552">
                <a:extLst>
                  <a:ext uri="{FF2B5EF4-FFF2-40B4-BE49-F238E27FC236}">
                    <a16:creationId xmlns="" xmlns:a16="http://schemas.microsoft.com/office/drawing/2014/main" id="{C8335276-474D-724A-8B25-03831B757A84}"/>
                  </a:ext>
                </a:extLst>
              </p:cNvPr>
              <p:cNvSpPr>
                <a:spLocks noChangeShapeType="1"/>
              </p:cNvSpPr>
              <p:nvPr/>
            </p:nvSpPr>
            <p:spPr bwMode="auto">
              <a:xfrm flipH="1">
                <a:off x="15865314" y="6329532"/>
                <a:ext cx="150338"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1" name="Line 553">
                <a:extLst>
                  <a:ext uri="{FF2B5EF4-FFF2-40B4-BE49-F238E27FC236}">
                    <a16:creationId xmlns="" xmlns:a16="http://schemas.microsoft.com/office/drawing/2014/main" id="{51A1FEDA-5712-5E4A-897A-678C4CC9DCD1}"/>
                  </a:ext>
                </a:extLst>
              </p:cNvPr>
              <p:cNvSpPr>
                <a:spLocks noChangeShapeType="1"/>
              </p:cNvSpPr>
              <p:nvPr/>
            </p:nvSpPr>
            <p:spPr bwMode="auto">
              <a:xfrm flipH="1">
                <a:off x="15582858" y="6329532"/>
                <a:ext cx="150338"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2" name="Line 554">
                <a:extLst>
                  <a:ext uri="{FF2B5EF4-FFF2-40B4-BE49-F238E27FC236}">
                    <a16:creationId xmlns="" xmlns:a16="http://schemas.microsoft.com/office/drawing/2014/main" id="{42232A04-EA34-334C-A491-E769B8EE9D6A}"/>
                  </a:ext>
                </a:extLst>
              </p:cNvPr>
              <p:cNvSpPr>
                <a:spLocks noChangeShapeType="1"/>
              </p:cNvSpPr>
              <p:nvPr/>
            </p:nvSpPr>
            <p:spPr bwMode="auto">
              <a:xfrm flipH="1">
                <a:off x="15300401" y="6329532"/>
                <a:ext cx="150338"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3" name="Line 555">
                <a:extLst>
                  <a:ext uri="{FF2B5EF4-FFF2-40B4-BE49-F238E27FC236}">
                    <a16:creationId xmlns="" xmlns:a16="http://schemas.microsoft.com/office/drawing/2014/main" id="{368F6719-D99D-D94B-81D9-3174B59638E7}"/>
                  </a:ext>
                </a:extLst>
              </p:cNvPr>
              <p:cNvSpPr>
                <a:spLocks noChangeShapeType="1"/>
              </p:cNvSpPr>
              <p:nvPr/>
            </p:nvSpPr>
            <p:spPr bwMode="auto">
              <a:xfrm flipH="1">
                <a:off x="15022499" y="6329532"/>
                <a:ext cx="150341"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4" name="Line 565">
                <a:extLst>
                  <a:ext uri="{FF2B5EF4-FFF2-40B4-BE49-F238E27FC236}">
                    <a16:creationId xmlns="" xmlns:a16="http://schemas.microsoft.com/office/drawing/2014/main" id="{BD0C688F-7394-BC4C-A819-20F8270593DE}"/>
                  </a:ext>
                </a:extLst>
              </p:cNvPr>
              <p:cNvSpPr>
                <a:spLocks noChangeShapeType="1"/>
              </p:cNvSpPr>
              <p:nvPr/>
            </p:nvSpPr>
            <p:spPr bwMode="auto">
              <a:xfrm flipH="1">
                <a:off x="12216160" y="6329532"/>
                <a:ext cx="150341"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5" name="Line 566">
                <a:extLst>
                  <a:ext uri="{FF2B5EF4-FFF2-40B4-BE49-F238E27FC236}">
                    <a16:creationId xmlns="" xmlns:a16="http://schemas.microsoft.com/office/drawing/2014/main" id="{536DDD61-3A80-C64D-9C3E-0930DD0E9C5D}"/>
                  </a:ext>
                </a:extLst>
              </p:cNvPr>
              <p:cNvSpPr>
                <a:spLocks noChangeShapeType="1"/>
              </p:cNvSpPr>
              <p:nvPr/>
            </p:nvSpPr>
            <p:spPr bwMode="auto">
              <a:xfrm flipH="1">
                <a:off x="11938261" y="6329532"/>
                <a:ext cx="150338"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6" name="Line 567">
                <a:extLst>
                  <a:ext uri="{FF2B5EF4-FFF2-40B4-BE49-F238E27FC236}">
                    <a16:creationId xmlns="" xmlns:a16="http://schemas.microsoft.com/office/drawing/2014/main" id="{05C84C1D-4B6C-974C-A872-B9A59BFF29AA}"/>
                  </a:ext>
                </a:extLst>
              </p:cNvPr>
              <p:cNvSpPr>
                <a:spLocks noChangeShapeType="1"/>
              </p:cNvSpPr>
              <p:nvPr/>
            </p:nvSpPr>
            <p:spPr bwMode="auto">
              <a:xfrm flipH="1">
                <a:off x="11655805" y="6329532"/>
                <a:ext cx="150338"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7" name="Line 568">
                <a:extLst>
                  <a:ext uri="{FF2B5EF4-FFF2-40B4-BE49-F238E27FC236}">
                    <a16:creationId xmlns="" xmlns:a16="http://schemas.microsoft.com/office/drawing/2014/main" id="{D582774E-C949-2C49-9FF7-BB0230010E5D}"/>
                  </a:ext>
                </a:extLst>
              </p:cNvPr>
              <p:cNvSpPr>
                <a:spLocks noChangeShapeType="1"/>
              </p:cNvSpPr>
              <p:nvPr/>
            </p:nvSpPr>
            <p:spPr bwMode="auto">
              <a:xfrm flipH="1">
                <a:off x="11373348" y="6329532"/>
                <a:ext cx="150338"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8" name="Line 569">
                <a:extLst>
                  <a:ext uri="{FF2B5EF4-FFF2-40B4-BE49-F238E27FC236}">
                    <a16:creationId xmlns="" xmlns:a16="http://schemas.microsoft.com/office/drawing/2014/main" id="{C168817A-6E4B-D949-9A7F-1844474193A5}"/>
                  </a:ext>
                </a:extLst>
              </p:cNvPr>
              <p:cNvSpPr>
                <a:spLocks noChangeShapeType="1"/>
              </p:cNvSpPr>
              <p:nvPr/>
            </p:nvSpPr>
            <p:spPr bwMode="auto">
              <a:xfrm flipH="1">
                <a:off x="11095446" y="6329532"/>
                <a:ext cx="150341"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29" name="Line 594">
                <a:extLst>
                  <a:ext uri="{FF2B5EF4-FFF2-40B4-BE49-F238E27FC236}">
                    <a16:creationId xmlns="" xmlns:a16="http://schemas.microsoft.com/office/drawing/2014/main" id="{F05AB237-0823-E244-8D23-8FBF2523AB55}"/>
                  </a:ext>
                </a:extLst>
              </p:cNvPr>
              <p:cNvSpPr>
                <a:spLocks noChangeShapeType="1"/>
              </p:cNvSpPr>
              <p:nvPr/>
            </p:nvSpPr>
            <p:spPr bwMode="auto">
              <a:xfrm>
                <a:off x="11145561" y="2803385"/>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0" name="Line 595">
                <a:extLst>
                  <a:ext uri="{FF2B5EF4-FFF2-40B4-BE49-F238E27FC236}">
                    <a16:creationId xmlns="" xmlns:a16="http://schemas.microsoft.com/office/drawing/2014/main" id="{1FF6A273-18A6-B549-AF77-83B89D991AD2}"/>
                  </a:ext>
                </a:extLst>
              </p:cNvPr>
              <p:cNvSpPr>
                <a:spLocks noChangeShapeType="1"/>
              </p:cNvSpPr>
              <p:nvPr/>
            </p:nvSpPr>
            <p:spPr bwMode="auto">
              <a:xfrm>
                <a:off x="11423460" y="2803385"/>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1" name="Line 596">
                <a:extLst>
                  <a:ext uri="{FF2B5EF4-FFF2-40B4-BE49-F238E27FC236}">
                    <a16:creationId xmlns="" xmlns:a16="http://schemas.microsoft.com/office/drawing/2014/main" id="{0E7911C2-BAD6-EB4A-8411-BE31DA669462}"/>
                  </a:ext>
                </a:extLst>
              </p:cNvPr>
              <p:cNvSpPr>
                <a:spLocks noChangeShapeType="1"/>
              </p:cNvSpPr>
              <p:nvPr/>
            </p:nvSpPr>
            <p:spPr bwMode="auto">
              <a:xfrm>
                <a:off x="11705916" y="2803385"/>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2" name="Line 597">
                <a:extLst>
                  <a:ext uri="{FF2B5EF4-FFF2-40B4-BE49-F238E27FC236}">
                    <a16:creationId xmlns="" xmlns:a16="http://schemas.microsoft.com/office/drawing/2014/main" id="{B582B5C7-DB93-744A-BED2-49443CC4A36F}"/>
                  </a:ext>
                </a:extLst>
              </p:cNvPr>
              <p:cNvSpPr>
                <a:spLocks noChangeShapeType="1"/>
              </p:cNvSpPr>
              <p:nvPr/>
            </p:nvSpPr>
            <p:spPr bwMode="auto">
              <a:xfrm>
                <a:off x="11988373" y="2803385"/>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3" name="Line 598">
                <a:extLst>
                  <a:ext uri="{FF2B5EF4-FFF2-40B4-BE49-F238E27FC236}">
                    <a16:creationId xmlns="" xmlns:a16="http://schemas.microsoft.com/office/drawing/2014/main" id="{9ACCCE53-401F-7D4A-818D-1879718448E6}"/>
                  </a:ext>
                </a:extLst>
              </p:cNvPr>
              <p:cNvSpPr>
                <a:spLocks noChangeShapeType="1"/>
              </p:cNvSpPr>
              <p:nvPr/>
            </p:nvSpPr>
            <p:spPr bwMode="auto">
              <a:xfrm>
                <a:off x="12266275" y="2803385"/>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4" name="Line 608">
                <a:extLst>
                  <a:ext uri="{FF2B5EF4-FFF2-40B4-BE49-F238E27FC236}">
                    <a16:creationId xmlns="" xmlns:a16="http://schemas.microsoft.com/office/drawing/2014/main" id="{8A57073B-4E8F-2E4F-9E64-DBA0B1C92C5C}"/>
                  </a:ext>
                </a:extLst>
              </p:cNvPr>
              <p:cNvSpPr>
                <a:spLocks noChangeShapeType="1"/>
              </p:cNvSpPr>
              <p:nvPr/>
            </p:nvSpPr>
            <p:spPr bwMode="auto">
              <a:xfrm>
                <a:off x="15072614" y="2803385"/>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5" name="Line 609">
                <a:extLst>
                  <a:ext uri="{FF2B5EF4-FFF2-40B4-BE49-F238E27FC236}">
                    <a16:creationId xmlns="" xmlns:a16="http://schemas.microsoft.com/office/drawing/2014/main" id="{28DC5DCC-C9FC-824B-9DE1-1E29C4675BDF}"/>
                  </a:ext>
                </a:extLst>
              </p:cNvPr>
              <p:cNvSpPr>
                <a:spLocks noChangeShapeType="1"/>
              </p:cNvSpPr>
              <p:nvPr/>
            </p:nvSpPr>
            <p:spPr bwMode="auto">
              <a:xfrm>
                <a:off x="15350513" y="2803385"/>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6" name="Line 610">
                <a:extLst>
                  <a:ext uri="{FF2B5EF4-FFF2-40B4-BE49-F238E27FC236}">
                    <a16:creationId xmlns="" xmlns:a16="http://schemas.microsoft.com/office/drawing/2014/main" id="{B2E472C8-405E-A34B-935E-2D2B0B487617}"/>
                  </a:ext>
                </a:extLst>
              </p:cNvPr>
              <p:cNvSpPr>
                <a:spLocks noChangeShapeType="1"/>
              </p:cNvSpPr>
              <p:nvPr/>
            </p:nvSpPr>
            <p:spPr bwMode="auto">
              <a:xfrm>
                <a:off x="15632969" y="2803385"/>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7" name="Line 611">
                <a:extLst>
                  <a:ext uri="{FF2B5EF4-FFF2-40B4-BE49-F238E27FC236}">
                    <a16:creationId xmlns="" xmlns:a16="http://schemas.microsoft.com/office/drawing/2014/main" id="{57F886BA-3E4E-AF44-806B-D00ADF1025CE}"/>
                  </a:ext>
                </a:extLst>
              </p:cNvPr>
              <p:cNvSpPr>
                <a:spLocks noChangeShapeType="1"/>
              </p:cNvSpPr>
              <p:nvPr/>
            </p:nvSpPr>
            <p:spPr bwMode="auto">
              <a:xfrm>
                <a:off x="15910871" y="2803385"/>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8" name="Line 612">
                <a:extLst>
                  <a:ext uri="{FF2B5EF4-FFF2-40B4-BE49-F238E27FC236}">
                    <a16:creationId xmlns="" xmlns:a16="http://schemas.microsoft.com/office/drawing/2014/main" id="{B923FC64-D27B-0641-AFCA-E7EE04AABBD9}"/>
                  </a:ext>
                </a:extLst>
              </p:cNvPr>
              <p:cNvSpPr>
                <a:spLocks noChangeShapeType="1"/>
              </p:cNvSpPr>
              <p:nvPr/>
            </p:nvSpPr>
            <p:spPr bwMode="auto">
              <a:xfrm>
                <a:off x="16193328" y="2803385"/>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39" name="Line 622">
                <a:extLst>
                  <a:ext uri="{FF2B5EF4-FFF2-40B4-BE49-F238E27FC236}">
                    <a16:creationId xmlns="" xmlns:a16="http://schemas.microsoft.com/office/drawing/2014/main" id="{3C3F8C09-839C-7640-A749-30DB7132B5CD}"/>
                  </a:ext>
                </a:extLst>
              </p:cNvPr>
              <p:cNvSpPr>
                <a:spLocks noChangeShapeType="1"/>
              </p:cNvSpPr>
              <p:nvPr/>
            </p:nvSpPr>
            <p:spPr bwMode="auto">
              <a:xfrm>
                <a:off x="18999667" y="2803385"/>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43" name="Line 626">
                <a:extLst>
                  <a:ext uri="{FF2B5EF4-FFF2-40B4-BE49-F238E27FC236}">
                    <a16:creationId xmlns="" xmlns:a16="http://schemas.microsoft.com/office/drawing/2014/main" id="{8E6717E5-EE95-7A49-84BF-220A9015D883}"/>
                  </a:ext>
                </a:extLst>
              </p:cNvPr>
              <p:cNvSpPr>
                <a:spLocks noChangeShapeType="1"/>
              </p:cNvSpPr>
              <p:nvPr/>
            </p:nvSpPr>
            <p:spPr bwMode="auto">
              <a:xfrm>
                <a:off x="20120381" y="2803385"/>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44" name="Line 648">
                <a:extLst>
                  <a:ext uri="{FF2B5EF4-FFF2-40B4-BE49-F238E27FC236}">
                    <a16:creationId xmlns="" xmlns:a16="http://schemas.microsoft.com/office/drawing/2014/main" id="{24643A64-F2AE-284B-963E-091437148BBB}"/>
                  </a:ext>
                </a:extLst>
              </p:cNvPr>
              <p:cNvSpPr>
                <a:spLocks noChangeShapeType="1"/>
              </p:cNvSpPr>
              <p:nvPr/>
            </p:nvSpPr>
            <p:spPr bwMode="auto">
              <a:xfrm>
                <a:off x="15099949" y="6329532"/>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45" name="Line 649">
                <a:extLst>
                  <a:ext uri="{FF2B5EF4-FFF2-40B4-BE49-F238E27FC236}">
                    <a16:creationId xmlns="" xmlns:a16="http://schemas.microsoft.com/office/drawing/2014/main" id="{95154183-E333-4944-9681-4F8E8A6B1533}"/>
                  </a:ext>
                </a:extLst>
              </p:cNvPr>
              <p:cNvSpPr>
                <a:spLocks noChangeShapeType="1"/>
              </p:cNvSpPr>
              <p:nvPr/>
            </p:nvSpPr>
            <p:spPr bwMode="auto">
              <a:xfrm>
                <a:off x="15377848" y="6329532"/>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46" name="Line 650">
                <a:extLst>
                  <a:ext uri="{FF2B5EF4-FFF2-40B4-BE49-F238E27FC236}">
                    <a16:creationId xmlns="" xmlns:a16="http://schemas.microsoft.com/office/drawing/2014/main" id="{10089FDE-E648-0243-B86E-3012474DA4F3}"/>
                  </a:ext>
                </a:extLst>
              </p:cNvPr>
              <p:cNvSpPr>
                <a:spLocks noChangeShapeType="1"/>
              </p:cNvSpPr>
              <p:nvPr/>
            </p:nvSpPr>
            <p:spPr bwMode="auto">
              <a:xfrm>
                <a:off x="15660304" y="6329532"/>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47" name="Line 651">
                <a:extLst>
                  <a:ext uri="{FF2B5EF4-FFF2-40B4-BE49-F238E27FC236}">
                    <a16:creationId xmlns="" xmlns:a16="http://schemas.microsoft.com/office/drawing/2014/main" id="{3522F45B-32E4-604B-9B55-D44511AD67AE}"/>
                  </a:ext>
                </a:extLst>
              </p:cNvPr>
              <p:cNvSpPr>
                <a:spLocks noChangeShapeType="1"/>
              </p:cNvSpPr>
              <p:nvPr/>
            </p:nvSpPr>
            <p:spPr bwMode="auto">
              <a:xfrm>
                <a:off x="15938206" y="6329532"/>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48" name="Line 652">
                <a:extLst>
                  <a:ext uri="{FF2B5EF4-FFF2-40B4-BE49-F238E27FC236}">
                    <a16:creationId xmlns="" xmlns:a16="http://schemas.microsoft.com/office/drawing/2014/main" id="{F7B6E64D-E20E-2548-96C5-CB086425F60E}"/>
                  </a:ext>
                </a:extLst>
              </p:cNvPr>
              <p:cNvSpPr>
                <a:spLocks noChangeShapeType="1"/>
              </p:cNvSpPr>
              <p:nvPr/>
            </p:nvSpPr>
            <p:spPr bwMode="auto">
              <a:xfrm>
                <a:off x="16220662" y="6329532"/>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49" name="Line 662">
                <a:extLst>
                  <a:ext uri="{FF2B5EF4-FFF2-40B4-BE49-F238E27FC236}">
                    <a16:creationId xmlns="" xmlns:a16="http://schemas.microsoft.com/office/drawing/2014/main" id="{0880E2C3-843A-2A47-BFBC-B17D4BE1DD14}"/>
                  </a:ext>
                </a:extLst>
              </p:cNvPr>
              <p:cNvSpPr>
                <a:spLocks noChangeShapeType="1"/>
              </p:cNvSpPr>
              <p:nvPr/>
            </p:nvSpPr>
            <p:spPr bwMode="auto">
              <a:xfrm>
                <a:off x="19027002" y="6329532"/>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50" name="Line 663">
                <a:extLst>
                  <a:ext uri="{FF2B5EF4-FFF2-40B4-BE49-F238E27FC236}">
                    <a16:creationId xmlns="" xmlns:a16="http://schemas.microsoft.com/office/drawing/2014/main" id="{D836335D-5FB6-434E-8D18-F33FB9938FF6}"/>
                  </a:ext>
                </a:extLst>
              </p:cNvPr>
              <p:cNvSpPr>
                <a:spLocks noChangeShapeType="1"/>
              </p:cNvSpPr>
              <p:nvPr/>
            </p:nvSpPr>
            <p:spPr bwMode="auto">
              <a:xfrm>
                <a:off x="19304901" y="6329532"/>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51" name="Line 664">
                <a:extLst>
                  <a:ext uri="{FF2B5EF4-FFF2-40B4-BE49-F238E27FC236}">
                    <a16:creationId xmlns="" xmlns:a16="http://schemas.microsoft.com/office/drawing/2014/main" id="{88194623-2747-3C46-BD6E-FDDFD067C27E}"/>
                  </a:ext>
                </a:extLst>
              </p:cNvPr>
              <p:cNvSpPr>
                <a:spLocks noChangeShapeType="1"/>
              </p:cNvSpPr>
              <p:nvPr/>
            </p:nvSpPr>
            <p:spPr bwMode="auto">
              <a:xfrm>
                <a:off x="19587357" y="6329532"/>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52" name="Line 665">
                <a:extLst>
                  <a:ext uri="{FF2B5EF4-FFF2-40B4-BE49-F238E27FC236}">
                    <a16:creationId xmlns="" xmlns:a16="http://schemas.microsoft.com/office/drawing/2014/main" id="{935D4734-7807-784F-A8C7-4E6BE11D43AA}"/>
                  </a:ext>
                </a:extLst>
              </p:cNvPr>
              <p:cNvSpPr>
                <a:spLocks noChangeShapeType="1"/>
              </p:cNvSpPr>
              <p:nvPr/>
            </p:nvSpPr>
            <p:spPr bwMode="auto">
              <a:xfrm>
                <a:off x="19869813" y="6329532"/>
                <a:ext cx="141230"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53" name="Line 666">
                <a:extLst>
                  <a:ext uri="{FF2B5EF4-FFF2-40B4-BE49-F238E27FC236}">
                    <a16:creationId xmlns="" xmlns:a16="http://schemas.microsoft.com/office/drawing/2014/main" id="{484202FC-C757-264E-9DFC-128832B45BC7}"/>
                  </a:ext>
                </a:extLst>
              </p:cNvPr>
              <p:cNvSpPr>
                <a:spLocks noChangeShapeType="1"/>
              </p:cNvSpPr>
              <p:nvPr/>
            </p:nvSpPr>
            <p:spPr bwMode="auto">
              <a:xfrm>
                <a:off x="20147715" y="6329532"/>
                <a:ext cx="141227" cy="4557"/>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54" name="Line 690">
                <a:extLst>
                  <a:ext uri="{FF2B5EF4-FFF2-40B4-BE49-F238E27FC236}">
                    <a16:creationId xmlns="" xmlns:a16="http://schemas.microsoft.com/office/drawing/2014/main" id="{DB6B71C2-7703-E644-BA15-5A09528F47A2}"/>
                  </a:ext>
                </a:extLst>
              </p:cNvPr>
              <p:cNvSpPr>
                <a:spLocks noChangeShapeType="1"/>
              </p:cNvSpPr>
              <p:nvPr/>
            </p:nvSpPr>
            <p:spPr bwMode="auto">
              <a:xfrm flipH="1">
                <a:off x="20079377" y="9860237"/>
                <a:ext cx="150341"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56" name="Line 692">
                <a:extLst>
                  <a:ext uri="{FF2B5EF4-FFF2-40B4-BE49-F238E27FC236}">
                    <a16:creationId xmlns="" xmlns:a16="http://schemas.microsoft.com/office/drawing/2014/main" id="{D8A82639-E9BB-064D-982F-FE4A4BBA336F}"/>
                  </a:ext>
                </a:extLst>
              </p:cNvPr>
              <p:cNvSpPr>
                <a:spLocks noChangeShapeType="1"/>
              </p:cNvSpPr>
              <p:nvPr/>
            </p:nvSpPr>
            <p:spPr bwMode="auto">
              <a:xfrm flipH="1">
                <a:off x="19519022" y="9860237"/>
                <a:ext cx="150338"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57" name="Line 693">
                <a:extLst>
                  <a:ext uri="{FF2B5EF4-FFF2-40B4-BE49-F238E27FC236}">
                    <a16:creationId xmlns="" xmlns:a16="http://schemas.microsoft.com/office/drawing/2014/main" id="{C0708BB7-7834-D54B-84B5-D5B952AE9B91}"/>
                  </a:ext>
                </a:extLst>
              </p:cNvPr>
              <p:cNvSpPr>
                <a:spLocks noChangeShapeType="1"/>
              </p:cNvSpPr>
              <p:nvPr/>
            </p:nvSpPr>
            <p:spPr bwMode="auto">
              <a:xfrm flipH="1">
                <a:off x="19241120" y="9860237"/>
                <a:ext cx="150341"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58" name="Line 694">
                <a:extLst>
                  <a:ext uri="{FF2B5EF4-FFF2-40B4-BE49-F238E27FC236}">
                    <a16:creationId xmlns="" xmlns:a16="http://schemas.microsoft.com/office/drawing/2014/main" id="{D644398C-27F2-BE44-82BD-243840D5BE1E}"/>
                  </a:ext>
                </a:extLst>
              </p:cNvPr>
              <p:cNvSpPr>
                <a:spLocks noChangeShapeType="1"/>
              </p:cNvSpPr>
              <p:nvPr/>
            </p:nvSpPr>
            <p:spPr bwMode="auto">
              <a:xfrm flipH="1">
                <a:off x="18958664" y="9860237"/>
                <a:ext cx="150341"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59" name="Line 704">
                <a:extLst>
                  <a:ext uri="{FF2B5EF4-FFF2-40B4-BE49-F238E27FC236}">
                    <a16:creationId xmlns="" xmlns:a16="http://schemas.microsoft.com/office/drawing/2014/main" id="{616429D8-E9EF-EF44-A375-15B51223C897}"/>
                  </a:ext>
                </a:extLst>
              </p:cNvPr>
              <p:cNvSpPr>
                <a:spLocks noChangeShapeType="1"/>
              </p:cNvSpPr>
              <p:nvPr/>
            </p:nvSpPr>
            <p:spPr bwMode="auto">
              <a:xfrm flipH="1">
                <a:off x="16152324" y="9860237"/>
                <a:ext cx="150341"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61" name="Line 706">
                <a:extLst>
                  <a:ext uri="{FF2B5EF4-FFF2-40B4-BE49-F238E27FC236}">
                    <a16:creationId xmlns="" xmlns:a16="http://schemas.microsoft.com/office/drawing/2014/main" id="{1521E551-EFE7-BB48-BEDF-A8E2796840BD}"/>
                  </a:ext>
                </a:extLst>
              </p:cNvPr>
              <p:cNvSpPr>
                <a:spLocks noChangeShapeType="1"/>
              </p:cNvSpPr>
              <p:nvPr/>
            </p:nvSpPr>
            <p:spPr bwMode="auto">
              <a:xfrm flipH="1">
                <a:off x="15591969" y="9860237"/>
                <a:ext cx="150338"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62" name="Line 707">
                <a:extLst>
                  <a:ext uri="{FF2B5EF4-FFF2-40B4-BE49-F238E27FC236}">
                    <a16:creationId xmlns="" xmlns:a16="http://schemas.microsoft.com/office/drawing/2014/main" id="{5989935D-66BD-574F-931D-CA1BBF90420E}"/>
                  </a:ext>
                </a:extLst>
              </p:cNvPr>
              <p:cNvSpPr>
                <a:spLocks noChangeShapeType="1"/>
              </p:cNvSpPr>
              <p:nvPr/>
            </p:nvSpPr>
            <p:spPr bwMode="auto">
              <a:xfrm flipH="1">
                <a:off x="15309513" y="9860237"/>
                <a:ext cx="150338"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63" name="Line 708">
                <a:extLst>
                  <a:ext uri="{FF2B5EF4-FFF2-40B4-BE49-F238E27FC236}">
                    <a16:creationId xmlns="" xmlns:a16="http://schemas.microsoft.com/office/drawing/2014/main" id="{8C531D97-6D37-0740-B7BD-BE9501FD14FE}"/>
                  </a:ext>
                </a:extLst>
              </p:cNvPr>
              <p:cNvSpPr>
                <a:spLocks noChangeShapeType="1"/>
              </p:cNvSpPr>
              <p:nvPr/>
            </p:nvSpPr>
            <p:spPr bwMode="auto">
              <a:xfrm flipH="1">
                <a:off x="15031611" y="9860237"/>
                <a:ext cx="150341"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64" name="Line 718">
                <a:extLst>
                  <a:ext uri="{FF2B5EF4-FFF2-40B4-BE49-F238E27FC236}">
                    <a16:creationId xmlns="" xmlns:a16="http://schemas.microsoft.com/office/drawing/2014/main" id="{4C5B06C0-35D0-1B4E-B4F2-5397C2D61B46}"/>
                  </a:ext>
                </a:extLst>
              </p:cNvPr>
              <p:cNvSpPr>
                <a:spLocks noChangeShapeType="1"/>
              </p:cNvSpPr>
              <p:nvPr/>
            </p:nvSpPr>
            <p:spPr bwMode="auto">
              <a:xfrm flipH="1">
                <a:off x="12225271" y="9860237"/>
                <a:ext cx="150341"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65" name="Line 719">
                <a:extLst>
                  <a:ext uri="{FF2B5EF4-FFF2-40B4-BE49-F238E27FC236}">
                    <a16:creationId xmlns="" xmlns:a16="http://schemas.microsoft.com/office/drawing/2014/main" id="{660FAE38-6797-D449-9F64-6A3DAC9CEA20}"/>
                  </a:ext>
                </a:extLst>
              </p:cNvPr>
              <p:cNvSpPr>
                <a:spLocks noChangeShapeType="1"/>
              </p:cNvSpPr>
              <p:nvPr/>
            </p:nvSpPr>
            <p:spPr bwMode="auto">
              <a:xfrm flipH="1">
                <a:off x="11947372" y="9860237"/>
                <a:ext cx="150338"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66" name="Line 720">
                <a:extLst>
                  <a:ext uri="{FF2B5EF4-FFF2-40B4-BE49-F238E27FC236}">
                    <a16:creationId xmlns="" xmlns:a16="http://schemas.microsoft.com/office/drawing/2014/main" id="{66C339AB-0480-054E-A6E8-907B093C56A9}"/>
                  </a:ext>
                </a:extLst>
              </p:cNvPr>
              <p:cNvSpPr>
                <a:spLocks noChangeShapeType="1"/>
              </p:cNvSpPr>
              <p:nvPr/>
            </p:nvSpPr>
            <p:spPr bwMode="auto">
              <a:xfrm flipH="1">
                <a:off x="11664916" y="9860237"/>
                <a:ext cx="150338"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67" name="Line 721">
                <a:extLst>
                  <a:ext uri="{FF2B5EF4-FFF2-40B4-BE49-F238E27FC236}">
                    <a16:creationId xmlns="" xmlns:a16="http://schemas.microsoft.com/office/drawing/2014/main" id="{041CD59D-C715-8F4F-9AEF-8C8CE4FAF2F8}"/>
                  </a:ext>
                </a:extLst>
              </p:cNvPr>
              <p:cNvSpPr>
                <a:spLocks noChangeShapeType="1"/>
              </p:cNvSpPr>
              <p:nvPr/>
            </p:nvSpPr>
            <p:spPr bwMode="auto">
              <a:xfrm flipH="1">
                <a:off x="11382460" y="9860237"/>
                <a:ext cx="150338"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368" name="Line 722">
                <a:extLst>
                  <a:ext uri="{FF2B5EF4-FFF2-40B4-BE49-F238E27FC236}">
                    <a16:creationId xmlns="" xmlns:a16="http://schemas.microsoft.com/office/drawing/2014/main" id="{ADCA633B-DA08-B445-85B1-C01D8211A455}"/>
                  </a:ext>
                </a:extLst>
              </p:cNvPr>
              <p:cNvSpPr>
                <a:spLocks noChangeShapeType="1"/>
              </p:cNvSpPr>
              <p:nvPr/>
            </p:nvSpPr>
            <p:spPr bwMode="auto">
              <a:xfrm flipH="1">
                <a:off x="11104558" y="9860237"/>
                <a:ext cx="150341" cy="4554"/>
              </a:xfrm>
              <a:prstGeom prst="line">
                <a:avLst/>
              </a:prstGeom>
              <a:noFill/>
              <a:ln w="936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404" name="Freeform 983">
                <a:extLst>
                  <a:ext uri="{FF2B5EF4-FFF2-40B4-BE49-F238E27FC236}">
                    <a16:creationId xmlns="" xmlns:a16="http://schemas.microsoft.com/office/drawing/2014/main" id="{3BBACE4B-E9E3-D144-B96C-A55A27FA4802}"/>
                  </a:ext>
                </a:extLst>
              </p:cNvPr>
              <p:cNvSpPr>
                <a:spLocks noChangeArrowheads="1"/>
              </p:cNvSpPr>
              <p:nvPr/>
            </p:nvSpPr>
            <p:spPr bwMode="auto">
              <a:xfrm>
                <a:off x="19760475" y="2776050"/>
                <a:ext cx="91115" cy="36446"/>
              </a:xfrm>
              <a:custGeom>
                <a:avLst/>
                <a:gdLst>
                  <a:gd name="T0" fmla="*/ 25105 w 86"/>
                  <a:gd name="T1" fmla="*/ 12337 h 35"/>
                  <a:gd name="T2" fmla="*/ 25105 w 86"/>
                  <a:gd name="T3" fmla="*/ 12337 h 35"/>
                  <a:gd name="T4" fmla="*/ 6276 w 86"/>
                  <a:gd name="T5" fmla="*/ 12337 h 35"/>
                  <a:gd name="T6" fmla="*/ 0 w 86"/>
                  <a:gd name="T7" fmla="*/ 6169 h 35"/>
                  <a:gd name="T8" fmla="*/ 6276 w 86"/>
                  <a:gd name="T9" fmla="*/ 0 h 35"/>
                  <a:gd name="T10" fmla="*/ 25105 w 86"/>
                  <a:gd name="T11" fmla="*/ 0 h 35"/>
                  <a:gd name="T12" fmla="*/ 31381 w 86"/>
                  <a:gd name="T13" fmla="*/ 6169 h 35"/>
                  <a:gd name="T14" fmla="*/ 25105 w 86"/>
                  <a:gd name="T15" fmla="*/ 12337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35">
                    <a:moveTo>
                      <a:pt x="68" y="34"/>
                    </a:moveTo>
                    <a:lnTo>
                      <a:pt x="68" y="34"/>
                    </a:lnTo>
                    <a:cubicBezTo>
                      <a:pt x="17" y="34"/>
                      <a:pt x="17" y="34"/>
                      <a:pt x="17" y="34"/>
                    </a:cubicBezTo>
                    <a:cubicBezTo>
                      <a:pt x="9" y="34"/>
                      <a:pt x="0" y="25"/>
                      <a:pt x="0" y="17"/>
                    </a:cubicBezTo>
                    <a:cubicBezTo>
                      <a:pt x="0" y="8"/>
                      <a:pt x="9" y="0"/>
                      <a:pt x="17" y="0"/>
                    </a:cubicBezTo>
                    <a:cubicBezTo>
                      <a:pt x="68" y="0"/>
                      <a:pt x="68" y="0"/>
                      <a:pt x="68" y="0"/>
                    </a:cubicBezTo>
                    <a:cubicBezTo>
                      <a:pt x="77" y="0"/>
                      <a:pt x="85" y="8"/>
                      <a:pt x="85" y="17"/>
                    </a:cubicBezTo>
                    <a:cubicBezTo>
                      <a:pt x="85" y="25"/>
                      <a:pt x="77" y="34"/>
                      <a:pt x="68" y="34"/>
                    </a:cubicBezTo>
                  </a:path>
                </a:pathLst>
              </a:custGeom>
              <a:solidFill>
                <a:schemeClr val="accent1"/>
              </a:solidFill>
              <a:ln>
                <a:noFill/>
              </a:ln>
              <a:effectLst/>
            </p:spPr>
            <p:txBody>
              <a:bodyPr wrap="none" anchor="ctr"/>
              <a:lstStyle/>
              <a:p>
                <a:endParaRPr lang="es-MX" sz="900" dirty="0"/>
              </a:p>
            </p:txBody>
          </p:sp>
          <p:sp>
            <p:nvSpPr>
              <p:cNvPr id="430" name="Freeform 1009">
                <a:extLst>
                  <a:ext uri="{FF2B5EF4-FFF2-40B4-BE49-F238E27FC236}">
                    <a16:creationId xmlns="" xmlns:a16="http://schemas.microsoft.com/office/drawing/2014/main" id="{AEAF97DC-8DBA-3A41-A485-0093C146ED04}"/>
                  </a:ext>
                </a:extLst>
              </p:cNvPr>
              <p:cNvSpPr>
                <a:spLocks noChangeArrowheads="1"/>
              </p:cNvSpPr>
              <p:nvPr/>
            </p:nvSpPr>
            <p:spPr bwMode="auto">
              <a:xfrm>
                <a:off x="15405182" y="2830719"/>
                <a:ext cx="54669" cy="54669"/>
              </a:xfrm>
              <a:custGeom>
                <a:avLst/>
                <a:gdLst>
                  <a:gd name="T0" fmla="*/ 0 w 52"/>
                  <a:gd name="T1" fmla="*/ 9338 h 51"/>
                  <a:gd name="T2" fmla="*/ 0 w 52"/>
                  <a:gd name="T3" fmla="*/ 9338 h 51"/>
                  <a:gd name="T4" fmla="*/ 9159 w 52"/>
                  <a:gd name="T5" fmla="*/ 0 h 51"/>
                  <a:gd name="T6" fmla="*/ 18684 w 52"/>
                  <a:gd name="T7" fmla="*/ 9338 h 51"/>
                  <a:gd name="T8" fmla="*/ 9159 w 52"/>
                  <a:gd name="T9" fmla="*/ 18676 h 51"/>
                  <a:gd name="T10" fmla="*/ 0 w 52"/>
                  <a:gd name="T11" fmla="*/ 9338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51">
                    <a:moveTo>
                      <a:pt x="0" y="25"/>
                    </a:moveTo>
                    <a:lnTo>
                      <a:pt x="0" y="25"/>
                    </a:lnTo>
                    <a:cubicBezTo>
                      <a:pt x="0" y="16"/>
                      <a:pt x="9" y="0"/>
                      <a:pt x="25" y="0"/>
                    </a:cubicBezTo>
                    <a:cubicBezTo>
                      <a:pt x="42" y="0"/>
                      <a:pt x="51" y="16"/>
                      <a:pt x="51" y="25"/>
                    </a:cubicBezTo>
                    <a:cubicBezTo>
                      <a:pt x="51" y="42"/>
                      <a:pt x="42" y="50"/>
                      <a:pt x="25" y="50"/>
                    </a:cubicBezTo>
                    <a:cubicBezTo>
                      <a:pt x="9" y="50"/>
                      <a:pt x="0" y="42"/>
                      <a:pt x="0" y="25"/>
                    </a:cubicBezTo>
                  </a:path>
                </a:pathLst>
              </a:custGeom>
              <a:solidFill>
                <a:schemeClr val="accent2"/>
              </a:solidFill>
              <a:ln>
                <a:noFill/>
              </a:ln>
              <a:effectLst/>
            </p:spPr>
            <p:txBody>
              <a:bodyPr wrap="none" anchor="ctr"/>
              <a:lstStyle/>
              <a:p>
                <a:endParaRPr lang="es-MX" sz="900" dirty="0"/>
              </a:p>
            </p:txBody>
          </p:sp>
          <p:sp>
            <p:nvSpPr>
              <p:cNvPr id="434" name="Freeform 1013">
                <a:extLst>
                  <a:ext uri="{FF2B5EF4-FFF2-40B4-BE49-F238E27FC236}">
                    <a16:creationId xmlns="" xmlns:a16="http://schemas.microsoft.com/office/drawing/2014/main" id="{ABDFB75D-C6A4-C341-9C82-2C70C7C70CD5}"/>
                  </a:ext>
                </a:extLst>
              </p:cNvPr>
              <p:cNvSpPr>
                <a:spLocks noChangeArrowheads="1"/>
              </p:cNvSpPr>
              <p:nvPr/>
            </p:nvSpPr>
            <p:spPr bwMode="auto">
              <a:xfrm>
                <a:off x="19304901" y="9887571"/>
                <a:ext cx="54669" cy="54669"/>
              </a:xfrm>
              <a:custGeom>
                <a:avLst/>
                <a:gdLst>
                  <a:gd name="T0" fmla="*/ 0 w 52"/>
                  <a:gd name="T1" fmla="*/ 9338 h 51"/>
                  <a:gd name="T2" fmla="*/ 0 w 52"/>
                  <a:gd name="T3" fmla="*/ 9338 h 51"/>
                  <a:gd name="T4" fmla="*/ 9525 w 52"/>
                  <a:gd name="T5" fmla="*/ 0 h 51"/>
                  <a:gd name="T6" fmla="*/ 18684 w 52"/>
                  <a:gd name="T7" fmla="*/ 9338 h 51"/>
                  <a:gd name="T8" fmla="*/ 9525 w 52"/>
                  <a:gd name="T9" fmla="*/ 18676 h 51"/>
                  <a:gd name="T10" fmla="*/ 0 w 52"/>
                  <a:gd name="T11" fmla="*/ 9338 h 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51">
                    <a:moveTo>
                      <a:pt x="0" y="25"/>
                    </a:moveTo>
                    <a:lnTo>
                      <a:pt x="0" y="25"/>
                    </a:lnTo>
                    <a:cubicBezTo>
                      <a:pt x="0" y="17"/>
                      <a:pt x="9" y="0"/>
                      <a:pt x="26" y="0"/>
                    </a:cubicBezTo>
                    <a:cubicBezTo>
                      <a:pt x="42" y="0"/>
                      <a:pt x="51" y="17"/>
                      <a:pt x="51" y="25"/>
                    </a:cubicBezTo>
                    <a:cubicBezTo>
                      <a:pt x="51" y="42"/>
                      <a:pt x="42" y="50"/>
                      <a:pt x="26" y="50"/>
                    </a:cubicBezTo>
                    <a:cubicBezTo>
                      <a:pt x="9" y="50"/>
                      <a:pt x="0" y="42"/>
                      <a:pt x="0" y="25"/>
                    </a:cubicBezTo>
                  </a:path>
                </a:pathLst>
              </a:custGeom>
              <a:solidFill>
                <a:schemeClr val="accent2"/>
              </a:solidFill>
              <a:ln>
                <a:noFill/>
              </a:ln>
              <a:effectLst/>
            </p:spPr>
            <p:txBody>
              <a:bodyPr wrap="none" anchor="ctr"/>
              <a:lstStyle/>
              <a:p>
                <a:endParaRPr lang="es-MX" sz="900" dirty="0"/>
              </a:p>
            </p:txBody>
          </p:sp>
          <p:sp>
            <p:nvSpPr>
              <p:cNvPr id="442" name="CuadroTexto 395">
                <a:extLst>
                  <a:ext uri="{FF2B5EF4-FFF2-40B4-BE49-F238E27FC236}">
                    <a16:creationId xmlns="" xmlns:a16="http://schemas.microsoft.com/office/drawing/2014/main" id="{EEBE845C-5CA2-1F47-8143-D3A5A8EB60CD}"/>
                  </a:ext>
                </a:extLst>
              </p:cNvPr>
              <p:cNvSpPr txBox="1"/>
              <p:nvPr/>
            </p:nvSpPr>
            <p:spPr>
              <a:xfrm>
                <a:off x="9772745" y="3714195"/>
                <a:ext cx="2382675" cy="772555"/>
              </a:xfrm>
              <a:prstGeom prst="rect">
                <a:avLst/>
              </a:prstGeom>
              <a:noFill/>
            </p:spPr>
            <p:txBody>
              <a:bodyPr wrap="square" rtlCol="0">
                <a:spAutoFit/>
              </a:bodyPr>
              <a:lstStyle/>
              <a:p>
                <a:pPr algn="ctr"/>
                <a:r>
                  <a:rPr lang="en-US" sz="1400" b="1" dirty="0">
                    <a:solidFill>
                      <a:schemeClr val="tx2"/>
                    </a:solidFill>
                    <a:latin typeface="Avenir Book" panose="02000503020000020003" pitchFamily="2" charset="0"/>
                    <a:ea typeface="Lato" charset="0"/>
                    <a:cs typeface="Lato" charset="0"/>
                  </a:rPr>
                  <a:t>Balance</a:t>
                </a:r>
              </a:p>
            </p:txBody>
          </p:sp>
          <p:sp>
            <p:nvSpPr>
              <p:cNvPr id="445" name="CuadroTexto 395">
                <a:extLst>
                  <a:ext uri="{FF2B5EF4-FFF2-40B4-BE49-F238E27FC236}">
                    <a16:creationId xmlns="" xmlns:a16="http://schemas.microsoft.com/office/drawing/2014/main" id="{920BD7BA-5698-2048-9FC2-2124A8624BC7}"/>
                  </a:ext>
                </a:extLst>
              </p:cNvPr>
              <p:cNvSpPr txBox="1"/>
              <p:nvPr/>
            </p:nvSpPr>
            <p:spPr>
              <a:xfrm>
                <a:off x="14046737" y="3765027"/>
                <a:ext cx="2382675" cy="772555"/>
              </a:xfrm>
              <a:prstGeom prst="rect">
                <a:avLst/>
              </a:prstGeom>
              <a:noFill/>
            </p:spPr>
            <p:txBody>
              <a:bodyPr wrap="square" rtlCol="0">
                <a:spAutoFit/>
              </a:bodyPr>
              <a:lstStyle/>
              <a:p>
                <a:pPr algn="ctr"/>
                <a:r>
                  <a:rPr lang="en-US" sz="1400" b="1" dirty="0">
                    <a:solidFill>
                      <a:schemeClr val="tx2"/>
                    </a:solidFill>
                    <a:latin typeface="Avenir Book" panose="02000503020000020003" pitchFamily="2" charset="0"/>
                    <a:ea typeface="Lato" charset="0"/>
                    <a:cs typeface="Lato" charset="0"/>
                  </a:rPr>
                  <a:t>Gender</a:t>
                </a:r>
              </a:p>
            </p:txBody>
          </p:sp>
          <p:sp>
            <p:nvSpPr>
              <p:cNvPr id="448" name="CuadroTexto 395">
                <a:extLst>
                  <a:ext uri="{FF2B5EF4-FFF2-40B4-BE49-F238E27FC236}">
                    <a16:creationId xmlns="" xmlns:a16="http://schemas.microsoft.com/office/drawing/2014/main" id="{25D145B7-3DB0-E443-8AD9-2B9EC9F19C54}"/>
                  </a:ext>
                </a:extLst>
              </p:cNvPr>
              <p:cNvSpPr txBox="1"/>
              <p:nvPr/>
            </p:nvSpPr>
            <p:spPr>
              <a:xfrm>
                <a:off x="18461351" y="3765027"/>
                <a:ext cx="2382675" cy="772555"/>
              </a:xfrm>
              <a:prstGeom prst="rect">
                <a:avLst/>
              </a:prstGeom>
              <a:noFill/>
            </p:spPr>
            <p:txBody>
              <a:bodyPr wrap="square" rtlCol="0">
                <a:spAutoFit/>
              </a:bodyPr>
              <a:lstStyle/>
              <a:p>
                <a:pPr algn="ctr"/>
                <a:r>
                  <a:rPr lang="en-US" sz="1400" b="1" dirty="0">
                    <a:solidFill>
                      <a:schemeClr val="tx2"/>
                    </a:solidFill>
                    <a:latin typeface="Avenir Book" panose="02000503020000020003" pitchFamily="2" charset="0"/>
                    <a:ea typeface="Lato" charset="0"/>
                    <a:cs typeface="Lato" charset="0"/>
                  </a:rPr>
                  <a:t>Age</a:t>
                </a:r>
              </a:p>
            </p:txBody>
          </p:sp>
          <p:sp>
            <p:nvSpPr>
              <p:cNvPr id="451" name="CuadroTexto 395">
                <a:extLst>
                  <a:ext uri="{FF2B5EF4-FFF2-40B4-BE49-F238E27FC236}">
                    <a16:creationId xmlns="" xmlns:a16="http://schemas.microsoft.com/office/drawing/2014/main" id="{A1FACEA8-AB32-4C4E-A791-269E457C26F4}"/>
                  </a:ext>
                </a:extLst>
              </p:cNvPr>
              <p:cNvSpPr txBox="1"/>
              <p:nvPr/>
            </p:nvSpPr>
            <p:spPr>
              <a:xfrm>
                <a:off x="10446244" y="7402484"/>
                <a:ext cx="2382675" cy="772555"/>
              </a:xfrm>
              <a:prstGeom prst="rect">
                <a:avLst/>
              </a:prstGeom>
              <a:noFill/>
            </p:spPr>
            <p:txBody>
              <a:bodyPr wrap="square" rtlCol="0">
                <a:spAutoFit/>
              </a:bodyPr>
              <a:lstStyle/>
              <a:p>
                <a:pPr algn="ctr"/>
                <a:r>
                  <a:rPr lang="en-US" sz="1400" b="1" dirty="0">
                    <a:solidFill>
                      <a:schemeClr val="tx2"/>
                    </a:solidFill>
                    <a:latin typeface="Avenir Book" panose="02000503020000020003" pitchFamily="2" charset="0"/>
                    <a:ea typeface="Lato" charset="0"/>
                    <a:cs typeface="Lato" charset="0"/>
                  </a:rPr>
                  <a:t>Occupation</a:t>
                </a:r>
              </a:p>
            </p:txBody>
          </p:sp>
          <p:sp>
            <p:nvSpPr>
              <p:cNvPr id="457" name="CuadroTexto 395">
                <a:extLst>
                  <a:ext uri="{FF2B5EF4-FFF2-40B4-BE49-F238E27FC236}">
                    <a16:creationId xmlns="" xmlns:a16="http://schemas.microsoft.com/office/drawing/2014/main" id="{55615621-E0AE-9843-A295-16C36CDA7063}"/>
                  </a:ext>
                </a:extLst>
              </p:cNvPr>
              <p:cNvSpPr txBox="1"/>
              <p:nvPr/>
            </p:nvSpPr>
            <p:spPr>
              <a:xfrm>
                <a:off x="15958345" y="7236249"/>
                <a:ext cx="2382675" cy="1313341"/>
              </a:xfrm>
              <a:prstGeom prst="rect">
                <a:avLst/>
              </a:prstGeom>
              <a:noFill/>
            </p:spPr>
            <p:txBody>
              <a:bodyPr wrap="square" rtlCol="0">
                <a:spAutoFit/>
              </a:bodyPr>
              <a:lstStyle/>
              <a:p>
                <a:pPr algn="ctr"/>
                <a:r>
                  <a:rPr lang="en-US" sz="1400" b="1" dirty="0">
                    <a:solidFill>
                      <a:schemeClr val="tx2"/>
                    </a:solidFill>
                    <a:latin typeface="Avenir Book" panose="02000503020000020003" pitchFamily="2" charset="0"/>
                    <a:ea typeface="Lato" charset="0"/>
                    <a:cs typeface="Lato" charset="0"/>
                  </a:rPr>
                  <a:t>No. of credit transactions</a:t>
                </a:r>
              </a:p>
            </p:txBody>
          </p:sp>
          <p:sp>
            <p:nvSpPr>
              <p:cNvPr id="460" name="CuadroTexto 395">
                <a:extLst>
                  <a:ext uri="{FF2B5EF4-FFF2-40B4-BE49-F238E27FC236}">
                    <a16:creationId xmlns="" xmlns:a16="http://schemas.microsoft.com/office/drawing/2014/main" id="{177E32EE-9873-9545-9DB7-9E04A951180B}"/>
                  </a:ext>
                </a:extLst>
              </p:cNvPr>
              <p:cNvSpPr txBox="1"/>
              <p:nvPr/>
            </p:nvSpPr>
            <p:spPr>
              <a:xfrm>
                <a:off x="10519134" y="10923474"/>
                <a:ext cx="2382675" cy="772555"/>
              </a:xfrm>
              <a:prstGeom prst="rect">
                <a:avLst/>
              </a:prstGeom>
              <a:noFill/>
            </p:spPr>
            <p:txBody>
              <a:bodyPr wrap="square" rtlCol="0">
                <a:spAutoFit/>
              </a:bodyPr>
              <a:lstStyle/>
              <a:p>
                <a:pPr algn="ctr"/>
                <a:r>
                  <a:rPr lang="en-US" sz="1400" b="1" dirty="0">
                    <a:solidFill>
                      <a:schemeClr val="tx2"/>
                    </a:solidFill>
                    <a:latin typeface="Avenir Book" panose="02000503020000020003" pitchFamily="2" charset="0"/>
                    <a:ea typeface="Lato" charset="0"/>
                    <a:cs typeface="Lato" charset="0"/>
                  </a:rPr>
                  <a:t>Target</a:t>
                </a:r>
              </a:p>
            </p:txBody>
          </p:sp>
          <p:sp>
            <p:nvSpPr>
              <p:cNvPr id="463" name="CuadroTexto 395">
                <a:extLst>
                  <a:ext uri="{FF2B5EF4-FFF2-40B4-BE49-F238E27FC236}">
                    <a16:creationId xmlns="" xmlns:a16="http://schemas.microsoft.com/office/drawing/2014/main" id="{2D4C329F-FF4B-754A-9FCA-160F95BF676D}"/>
                  </a:ext>
                </a:extLst>
              </p:cNvPr>
              <p:cNvSpPr txBox="1"/>
              <p:nvPr/>
            </p:nvSpPr>
            <p:spPr>
              <a:xfrm>
                <a:off x="16429412" y="10856063"/>
                <a:ext cx="2382675" cy="772555"/>
              </a:xfrm>
              <a:prstGeom prst="rect">
                <a:avLst/>
              </a:prstGeom>
              <a:noFill/>
            </p:spPr>
            <p:txBody>
              <a:bodyPr wrap="square" rtlCol="0">
                <a:spAutoFit/>
              </a:bodyPr>
              <a:lstStyle/>
              <a:p>
                <a:pPr algn="ctr"/>
                <a:r>
                  <a:rPr lang="en-US" sz="1400" b="1" dirty="0">
                    <a:solidFill>
                      <a:schemeClr val="tx2"/>
                    </a:solidFill>
                    <a:latin typeface="Avenir Book" panose="02000503020000020003" pitchFamily="2" charset="0"/>
                    <a:ea typeface="Lato" charset="0"/>
                    <a:cs typeface="Lato" charset="0"/>
                  </a:rPr>
                  <a:t>Holding Period</a:t>
                </a:r>
              </a:p>
            </p:txBody>
          </p:sp>
          <p:sp>
            <p:nvSpPr>
              <p:cNvPr id="466" name="CuadroTexto 395">
                <a:extLst>
                  <a:ext uri="{FF2B5EF4-FFF2-40B4-BE49-F238E27FC236}">
                    <a16:creationId xmlns="" xmlns:a16="http://schemas.microsoft.com/office/drawing/2014/main" id="{099309D8-4406-3841-89FB-A0EA948F120D}"/>
                  </a:ext>
                </a:extLst>
              </p:cNvPr>
              <p:cNvSpPr txBox="1"/>
              <p:nvPr/>
            </p:nvSpPr>
            <p:spPr>
              <a:xfrm>
                <a:off x="20030188" y="7646123"/>
                <a:ext cx="2382675" cy="772555"/>
              </a:xfrm>
              <a:prstGeom prst="rect">
                <a:avLst/>
              </a:prstGeom>
              <a:noFill/>
            </p:spPr>
            <p:txBody>
              <a:bodyPr wrap="square" rtlCol="0">
                <a:spAutoFit/>
              </a:bodyPr>
              <a:lstStyle/>
              <a:p>
                <a:pPr algn="ctr"/>
                <a:r>
                  <a:rPr lang="en-US" sz="1400" b="1" dirty="0">
                    <a:solidFill>
                      <a:schemeClr val="tx2"/>
                    </a:solidFill>
                    <a:latin typeface="Avenir Book" panose="02000503020000020003" pitchFamily="2" charset="0"/>
                    <a:ea typeface="Lato" charset="0"/>
                    <a:cs typeface="Lato" charset="0"/>
                  </a:rPr>
                  <a:t>SCR</a:t>
                </a:r>
              </a:p>
            </p:txBody>
          </p:sp>
        </p:grpSp>
        <p:sp>
          <p:nvSpPr>
            <p:cNvPr id="469" name="Oval 468">
              <a:extLst>
                <a:ext uri="{FF2B5EF4-FFF2-40B4-BE49-F238E27FC236}">
                  <a16:creationId xmlns="" xmlns:a16="http://schemas.microsoft.com/office/drawing/2014/main" id="{D8F73A86-DF92-3441-ABA7-5ED505A9D5C9}"/>
                </a:ext>
              </a:extLst>
            </p:cNvPr>
            <p:cNvSpPr/>
            <p:nvPr/>
          </p:nvSpPr>
          <p:spPr>
            <a:xfrm>
              <a:off x="3832617" y="3732055"/>
              <a:ext cx="1206666" cy="11782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71" name="Oval 470">
              <a:extLst>
                <a:ext uri="{FF2B5EF4-FFF2-40B4-BE49-F238E27FC236}">
                  <a16:creationId xmlns="" xmlns:a16="http://schemas.microsoft.com/office/drawing/2014/main" id="{9FE5C341-4FD7-9D43-BB93-AC8ABCD78B80}"/>
                </a:ext>
              </a:extLst>
            </p:cNvPr>
            <p:cNvSpPr/>
            <p:nvPr/>
          </p:nvSpPr>
          <p:spPr>
            <a:xfrm>
              <a:off x="9956183" y="3643496"/>
              <a:ext cx="1206666" cy="11782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72" name="Oval 471">
              <a:extLst>
                <a:ext uri="{FF2B5EF4-FFF2-40B4-BE49-F238E27FC236}">
                  <a16:creationId xmlns="" xmlns:a16="http://schemas.microsoft.com/office/drawing/2014/main" id="{8A806CEA-BB1C-F842-AEA8-EF148C2BCF1B}"/>
                </a:ext>
              </a:extLst>
            </p:cNvPr>
            <p:cNvSpPr/>
            <p:nvPr/>
          </p:nvSpPr>
          <p:spPr>
            <a:xfrm>
              <a:off x="16380851" y="3663216"/>
              <a:ext cx="1206666" cy="1178218"/>
            </a:xfrm>
            <a:prstGeom prst="ellipse">
              <a:avLst/>
            </a:prstGeom>
            <a:solidFill>
              <a:schemeClr val="accent2">
                <a:lumMod val="20000"/>
                <a:lumOff val="80000"/>
              </a:schemeClr>
            </a:solidFill>
            <a:ln w="767" cap="flat">
              <a:noFill/>
              <a:prstDash val="solid"/>
              <a:miter/>
            </a:ln>
          </p:spPr>
          <p:txBody>
            <a:bodyPr rtlCol="0" anchor="ctr"/>
            <a:lstStyle/>
            <a:p>
              <a:endParaRPr lang="en-US" sz="900" dirty="0"/>
            </a:p>
          </p:txBody>
        </p:sp>
        <p:sp>
          <p:nvSpPr>
            <p:cNvPr id="473" name="Oval 472">
              <a:extLst>
                <a:ext uri="{FF2B5EF4-FFF2-40B4-BE49-F238E27FC236}">
                  <a16:creationId xmlns="" xmlns:a16="http://schemas.microsoft.com/office/drawing/2014/main" id="{E0EB9DF6-82CA-2748-9E06-9B44B45121B7}"/>
                </a:ext>
              </a:extLst>
            </p:cNvPr>
            <p:cNvSpPr/>
            <p:nvPr/>
          </p:nvSpPr>
          <p:spPr>
            <a:xfrm>
              <a:off x="4801324" y="6826572"/>
              <a:ext cx="1206666" cy="1178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74" name="Oval 473">
              <a:extLst>
                <a:ext uri="{FF2B5EF4-FFF2-40B4-BE49-F238E27FC236}">
                  <a16:creationId xmlns="" xmlns:a16="http://schemas.microsoft.com/office/drawing/2014/main" id="{FA9FB977-110F-1F4D-BF4F-AE9EA128DF6B}"/>
                </a:ext>
              </a:extLst>
            </p:cNvPr>
            <p:cNvSpPr/>
            <p:nvPr/>
          </p:nvSpPr>
          <p:spPr>
            <a:xfrm>
              <a:off x="12553821" y="6803273"/>
              <a:ext cx="1206666" cy="1178218"/>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75" name="Oval 474">
              <a:extLst>
                <a:ext uri="{FF2B5EF4-FFF2-40B4-BE49-F238E27FC236}">
                  <a16:creationId xmlns="" xmlns:a16="http://schemas.microsoft.com/office/drawing/2014/main" id="{6315BC4B-F3F7-BF40-9115-83088DE78542}"/>
                </a:ext>
              </a:extLst>
            </p:cNvPr>
            <p:cNvSpPr/>
            <p:nvPr/>
          </p:nvSpPr>
          <p:spPr>
            <a:xfrm>
              <a:off x="19943905" y="8317389"/>
              <a:ext cx="1206666" cy="11782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76" name="Oval 475">
              <a:extLst>
                <a:ext uri="{FF2B5EF4-FFF2-40B4-BE49-F238E27FC236}">
                  <a16:creationId xmlns="" xmlns:a16="http://schemas.microsoft.com/office/drawing/2014/main" id="{7CE558DF-A3F8-FB46-A90C-E834CD466F74}"/>
                </a:ext>
              </a:extLst>
            </p:cNvPr>
            <p:cNvSpPr/>
            <p:nvPr/>
          </p:nvSpPr>
          <p:spPr>
            <a:xfrm>
              <a:off x="13365575" y="9880446"/>
              <a:ext cx="1206666" cy="1178218"/>
            </a:xfrm>
            <a:prstGeom prst="ellipse">
              <a:avLst/>
            </a:prstGeom>
            <a:solidFill>
              <a:schemeClr val="accent2">
                <a:lumMod val="20000"/>
                <a:lumOff val="80000"/>
              </a:schemeClr>
            </a:solidFill>
            <a:ln w="767" cap="flat">
              <a:noFill/>
              <a:prstDash val="solid"/>
              <a:miter/>
            </a:ln>
          </p:spPr>
          <p:txBody>
            <a:bodyPr rtlCol="0" anchor="ctr"/>
            <a:lstStyle/>
            <a:p>
              <a:endParaRPr lang="en-US" sz="900" dirty="0"/>
            </a:p>
          </p:txBody>
        </p:sp>
        <p:sp>
          <p:nvSpPr>
            <p:cNvPr id="477" name="Oval 476">
              <a:extLst>
                <a:ext uri="{FF2B5EF4-FFF2-40B4-BE49-F238E27FC236}">
                  <a16:creationId xmlns="" xmlns:a16="http://schemas.microsoft.com/office/drawing/2014/main" id="{DAF4F16E-6DAA-7C4C-A92C-839F9086D879}"/>
                </a:ext>
              </a:extLst>
            </p:cNvPr>
            <p:cNvSpPr/>
            <p:nvPr/>
          </p:nvSpPr>
          <p:spPr>
            <a:xfrm>
              <a:off x="5562405" y="9939820"/>
              <a:ext cx="1206666" cy="11782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spTree>
    <p:extLst>
      <p:ext uri="{BB962C8B-B14F-4D97-AF65-F5344CB8AC3E}">
        <p14:creationId xmlns:p14="http://schemas.microsoft.com/office/powerpoint/2010/main" val="2852824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9C54DA8-3443-48BB-BBBD-19198F514AD9}"/>
              </a:ext>
            </a:extLst>
          </p:cNvPr>
          <p:cNvSpPr/>
          <p:nvPr/>
        </p:nvSpPr>
        <p:spPr>
          <a:xfrm>
            <a:off x="5697538" y="1394421"/>
            <a:ext cx="6078537" cy="6001643"/>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Random Forest model has been finalized because of following reasons:</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Model is good with accuracy 91.98% (~92%) and precision 67%</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AUC is 77.55% (~78%)</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FP=31 which is less. It states that the actual value=0, but predicted value=1. This should be less because if it would have been in larger proportion, then the cost of approaching those customers would have got wasted.</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The feature importance is also in line with logistic regression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Therefore, LIME and SHAP have been performed on the random forest model.</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Logistic regression has been used to identify different segments (profitable segment).</a:t>
            </a:r>
          </a:p>
        </p:txBody>
      </p:sp>
      <p:sp>
        <p:nvSpPr>
          <p:cNvPr id="3" name="CuadroTexto 350">
            <a:extLst>
              <a:ext uri="{FF2B5EF4-FFF2-40B4-BE49-F238E27FC236}">
                <a16:creationId xmlns="" xmlns:a16="http://schemas.microsoft.com/office/drawing/2014/main" id="{70E86978-AA7A-4B36-8A81-F453C32326D5}"/>
              </a:ext>
            </a:extLst>
          </p:cNvPr>
          <p:cNvSpPr txBox="1"/>
          <p:nvPr/>
        </p:nvSpPr>
        <p:spPr>
          <a:xfrm>
            <a:off x="4609098" y="511095"/>
            <a:ext cx="2973892"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Conclusion</a:t>
            </a:r>
          </a:p>
        </p:txBody>
      </p:sp>
      <p:graphicFrame>
        <p:nvGraphicFramePr>
          <p:cNvPr id="6" name="Chart 5">
            <a:extLst>
              <a:ext uri="{FF2B5EF4-FFF2-40B4-BE49-F238E27FC236}">
                <a16:creationId xmlns="" xmlns:a16="http://schemas.microsoft.com/office/drawing/2014/main" id="{4E18C2A5-1A34-3648-BDFA-DA324674EF70}"/>
              </a:ext>
            </a:extLst>
          </p:cNvPr>
          <p:cNvGraphicFramePr/>
          <p:nvPr>
            <p:extLst/>
          </p:nvPr>
        </p:nvGraphicFramePr>
        <p:xfrm>
          <a:off x="187670" y="1394421"/>
          <a:ext cx="5205068" cy="52635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74336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5433851" y="3802701"/>
            <a:ext cx="7206543" cy="2746906"/>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Local Interpretable Model-agnostic Explanations</a:t>
            </a:r>
          </a:p>
        </p:txBody>
      </p:sp>
      <p:grpSp>
        <p:nvGrpSpPr>
          <p:cNvPr id="7" name="Group 6">
            <a:extLst>
              <a:ext uri="{FF2B5EF4-FFF2-40B4-BE49-F238E27FC236}">
                <a16:creationId xmlns="" xmlns:a16="http://schemas.microsoft.com/office/drawing/2014/main" id="{3BE49548-4C76-4828-8F55-8F81D15B0FDA}"/>
              </a:ext>
            </a:extLst>
          </p:cNvPr>
          <p:cNvGrpSpPr/>
          <p:nvPr/>
        </p:nvGrpSpPr>
        <p:grpSpPr>
          <a:xfrm>
            <a:off x="101470" y="290637"/>
            <a:ext cx="8143478" cy="4119462"/>
            <a:chOff x="199764" y="581274"/>
            <a:chExt cx="16286955" cy="8238923"/>
          </a:xfrm>
        </p:grpSpPr>
        <p:grpSp>
          <p:nvGrpSpPr>
            <p:cNvPr id="3" name="Group 2">
              <a:extLst>
                <a:ext uri="{FF2B5EF4-FFF2-40B4-BE49-F238E27FC236}">
                  <a16:creationId xmlns="" xmlns:a16="http://schemas.microsoft.com/office/drawing/2014/main" id="{379095F0-D58D-4F25-AAE0-ABB0A141CC03}"/>
                </a:ext>
              </a:extLst>
            </p:cNvPr>
            <p:cNvGrpSpPr/>
            <p:nvPr/>
          </p:nvGrpSpPr>
          <p:grpSpPr>
            <a:xfrm>
              <a:off x="4717378" y="581274"/>
              <a:ext cx="11769341" cy="8143672"/>
              <a:chOff x="6871212" y="4023884"/>
              <a:chExt cx="10510594" cy="8143672"/>
            </a:xfrm>
          </p:grpSpPr>
          <p:sp>
            <p:nvSpPr>
              <p:cNvPr id="210" name="Freeform 31">
                <a:extLst>
                  <a:ext uri="{FF2B5EF4-FFF2-40B4-BE49-F238E27FC236}">
                    <a16:creationId xmlns="" xmlns:a16="http://schemas.microsoft.com/office/drawing/2014/main" id="{FD078D0C-3E09-428D-B5F7-4079E3E2088B}"/>
                  </a:ext>
                </a:extLst>
              </p:cNvPr>
              <p:cNvSpPr>
                <a:spLocks/>
              </p:cNvSpPr>
              <p:nvPr/>
            </p:nvSpPr>
            <p:spPr bwMode="auto">
              <a:xfrm rot="10800000">
                <a:off x="7994036" y="4023884"/>
                <a:ext cx="9387770" cy="3759158"/>
              </a:xfrm>
              <a:custGeom>
                <a:avLst/>
                <a:gdLst>
                  <a:gd name="T0" fmla="*/ 0 w 2734"/>
                  <a:gd name="T1" fmla="*/ 1070 h 1070"/>
                  <a:gd name="T2" fmla="*/ 2734 w 2734"/>
                  <a:gd name="T3" fmla="*/ 438 h 1070"/>
                  <a:gd name="T4" fmla="*/ 2506 w 2734"/>
                  <a:gd name="T5" fmla="*/ 0 h 1070"/>
                  <a:gd name="T6" fmla="*/ 229 w 2734"/>
                  <a:gd name="T7" fmla="*/ 631 h 1070"/>
                  <a:gd name="T8" fmla="*/ 0 w 2734"/>
                  <a:gd name="T9" fmla="*/ 1070 h 1070"/>
                </a:gdLst>
                <a:ahLst/>
                <a:cxnLst>
                  <a:cxn ang="0">
                    <a:pos x="T0" y="T1"/>
                  </a:cxn>
                  <a:cxn ang="0">
                    <a:pos x="T2" y="T3"/>
                  </a:cxn>
                  <a:cxn ang="0">
                    <a:pos x="T4" y="T5"/>
                  </a:cxn>
                  <a:cxn ang="0">
                    <a:pos x="T6" y="T7"/>
                  </a:cxn>
                  <a:cxn ang="0">
                    <a:pos x="T8" y="T9"/>
                  </a:cxn>
                </a:cxnLst>
                <a:rect l="0" t="0" r="r" b="b"/>
                <a:pathLst>
                  <a:path w="2734" h="1070">
                    <a:moveTo>
                      <a:pt x="0" y="1070"/>
                    </a:moveTo>
                    <a:lnTo>
                      <a:pt x="2734" y="438"/>
                    </a:lnTo>
                    <a:lnTo>
                      <a:pt x="2506" y="0"/>
                    </a:lnTo>
                    <a:lnTo>
                      <a:pt x="229" y="631"/>
                    </a:lnTo>
                    <a:lnTo>
                      <a:pt x="0" y="1070"/>
                    </a:lnTo>
                    <a:close/>
                  </a:path>
                </a:pathLst>
              </a:custGeom>
              <a:solidFill>
                <a:schemeClr val="accent1">
                  <a:lumMod val="75000"/>
                </a:schemeClr>
              </a:solidFill>
              <a:ln>
                <a:noFill/>
              </a:ln>
            </p:spPr>
            <p:txBody>
              <a:bodyPr vert="horz" wrap="square" lIns="91416" tIns="45708" rIns="91416" bIns="45708" numCol="1" anchor="t" anchorCtr="0" compatLnSpc="1">
                <a:prstTxWarp prst="textNoShape">
                  <a:avLst/>
                </a:prstTxWarp>
              </a:bodyPr>
              <a:lstStyle/>
              <a:p>
                <a:endParaRPr lang="en-US" sz="3599" b="1" dirty="0">
                  <a:latin typeface="Roboto Bold" charset="0"/>
                </a:endParaRPr>
              </a:p>
            </p:txBody>
          </p:sp>
          <p:sp>
            <p:nvSpPr>
              <p:cNvPr id="211" name="Freeform 32">
                <a:extLst>
                  <a:ext uri="{FF2B5EF4-FFF2-40B4-BE49-F238E27FC236}">
                    <a16:creationId xmlns="" xmlns:a16="http://schemas.microsoft.com/office/drawing/2014/main" id="{08F423D8-B13B-42DB-BD38-4C000CA1A5B8}"/>
                  </a:ext>
                </a:extLst>
              </p:cNvPr>
              <p:cNvSpPr>
                <a:spLocks/>
              </p:cNvSpPr>
              <p:nvPr/>
            </p:nvSpPr>
            <p:spPr bwMode="auto">
              <a:xfrm rot="10800000">
                <a:off x="9106555" y="6244250"/>
                <a:ext cx="7142122" cy="3731048"/>
              </a:xfrm>
              <a:custGeom>
                <a:avLst/>
                <a:gdLst>
                  <a:gd name="T0" fmla="*/ 0 w 2080"/>
                  <a:gd name="T1" fmla="*/ 1062 h 1062"/>
                  <a:gd name="T2" fmla="*/ 2080 w 2080"/>
                  <a:gd name="T3" fmla="*/ 438 h 1062"/>
                  <a:gd name="T4" fmla="*/ 1851 w 2080"/>
                  <a:gd name="T5" fmla="*/ 0 h 1062"/>
                  <a:gd name="T6" fmla="*/ 229 w 2080"/>
                  <a:gd name="T7" fmla="*/ 624 h 1062"/>
                  <a:gd name="T8" fmla="*/ 0 w 2080"/>
                  <a:gd name="T9" fmla="*/ 1062 h 1062"/>
                </a:gdLst>
                <a:ahLst/>
                <a:cxnLst>
                  <a:cxn ang="0">
                    <a:pos x="T0" y="T1"/>
                  </a:cxn>
                  <a:cxn ang="0">
                    <a:pos x="T2" y="T3"/>
                  </a:cxn>
                  <a:cxn ang="0">
                    <a:pos x="T4" y="T5"/>
                  </a:cxn>
                  <a:cxn ang="0">
                    <a:pos x="T6" y="T7"/>
                  </a:cxn>
                  <a:cxn ang="0">
                    <a:pos x="T8" y="T9"/>
                  </a:cxn>
                </a:cxnLst>
                <a:rect l="0" t="0" r="r" b="b"/>
                <a:pathLst>
                  <a:path w="2080" h="1062">
                    <a:moveTo>
                      <a:pt x="0" y="1062"/>
                    </a:moveTo>
                    <a:lnTo>
                      <a:pt x="2080" y="438"/>
                    </a:lnTo>
                    <a:lnTo>
                      <a:pt x="1851" y="0"/>
                    </a:lnTo>
                    <a:lnTo>
                      <a:pt x="229" y="624"/>
                    </a:lnTo>
                    <a:lnTo>
                      <a:pt x="0" y="1062"/>
                    </a:lnTo>
                    <a:close/>
                  </a:path>
                </a:pathLst>
              </a:custGeom>
              <a:solidFill>
                <a:schemeClr val="accent2">
                  <a:lumMod val="75000"/>
                </a:schemeClr>
              </a:solidFill>
              <a:ln>
                <a:noFill/>
              </a:ln>
            </p:spPr>
            <p:txBody>
              <a:bodyPr vert="horz" wrap="square" lIns="91416" tIns="45708" rIns="91416" bIns="45708" numCol="1" anchor="t" anchorCtr="0" compatLnSpc="1">
                <a:prstTxWarp prst="textNoShape">
                  <a:avLst/>
                </a:prstTxWarp>
              </a:bodyPr>
              <a:lstStyle/>
              <a:p>
                <a:endParaRPr lang="en-US" sz="3599" b="1" dirty="0">
                  <a:latin typeface="Roboto Bold" charset="0"/>
                </a:endParaRPr>
              </a:p>
            </p:txBody>
          </p:sp>
          <p:sp>
            <p:nvSpPr>
              <p:cNvPr id="212" name="Freeform 33">
                <a:extLst>
                  <a:ext uri="{FF2B5EF4-FFF2-40B4-BE49-F238E27FC236}">
                    <a16:creationId xmlns="" xmlns:a16="http://schemas.microsoft.com/office/drawing/2014/main" id="{A10542A6-55B6-4A4E-82DA-036822483CE5}"/>
                  </a:ext>
                </a:extLst>
              </p:cNvPr>
              <p:cNvSpPr>
                <a:spLocks/>
              </p:cNvSpPr>
              <p:nvPr/>
            </p:nvSpPr>
            <p:spPr bwMode="auto">
              <a:xfrm rot="10800000">
                <a:off x="10236248" y="8429475"/>
                <a:ext cx="4896475" cy="3738081"/>
              </a:xfrm>
              <a:custGeom>
                <a:avLst/>
                <a:gdLst>
                  <a:gd name="T0" fmla="*/ 0 w 1426"/>
                  <a:gd name="T1" fmla="*/ 1064 h 1064"/>
                  <a:gd name="T2" fmla="*/ 1426 w 1426"/>
                  <a:gd name="T3" fmla="*/ 433 h 1064"/>
                  <a:gd name="T4" fmla="*/ 1202 w 1426"/>
                  <a:gd name="T5" fmla="*/ 0 h 1064"/>
                  <a:gd name="T6" fmla="*/ 230 w 1426"/>
                  <a:gd name="T7" fmla="*/ 624 h 1064"/>
                  <a:gd name="T8" fmla="*/ 0 w 1426"/>
                  <a:gd name="T9" fmla="*/ 1064 h 1064"/>
                </a:gdLst>
                <a:ahLst/>
                <a:cxnLst>
                  <a:cxn ang="0">
                    <a:pos x="T0" y="T1"/>
                  </a:cxn>
                  <a:cxn ang="0">
                    <a:pos x="T2" y="T3"/>
                  </a:cxn>
                  <a:cxn ang="0">
                    <a:pos x="T4" y="T5"/>
                  </a:cxn>
                  <a:cxn ang="0">
                    <a:pos x="T6" y="T7"/>
                  </a:cxn>
                  <a:cxn ang="0">
                    <a:pos x="T8" y="T9"/>
                  </a:cxn>
                </a:cxnLst>
                <a:rect l="0" t="0" r="r" b="b"/>
                <a:pathLst>
                  <a:path w="1426" h="1064">
                    <a:moveTo>
                      <a:pt x="0" y="1064"/>
                    </a:moveTo>
                    <a:lnTo>
                      <a:pt x="1426" y="433"/>
                    </a:lnTo>
                    <a:lnTo>
                      <a:pt x="1202" y="0"/>
                    </a:lnTo>
                    <a:lnTo>
                      <a:pt x="230" y="624"/>
                    </a:lnTo>
                    <a:lnTo>
                      <a:pt x="0" y="1064"/>
                    </a:lnTo>
                    <a:close/>
                  </a:path>
                </a:pathLst>
              </a:custGeom>
              <a:solidFill>
                <a:schemeClr val="accent3">
                  <a:lumMod val="75000"/>
                </a:schemeClr>
              </a:solidFill>
              <a:ln>
                <a:noFill/>
              </a:ln>
            </p:spPr>
            <p:txBody>
              <a:bodyPr vert="horz" wrap="square" lIns="91416" tIns="45708" rIns="91416" bIns="45708" numCol="1" anchor="t" anchorCtr="0" compatLnSpc="1">
                <a:prstTxWarp prst="textNoShape">
                  <a:avLst/>
                </a:prstTxWarp>
              </a:bodyPr>
              <a:lstStyle/>
              <a:p>
                <a:endParaRPr lang="en-US" sz="3599" b="1" dirty="0">
                  <a:latin typeface="Roboto Bold" charset="0"/>
                </a:endParaRPr>
              </a:p>
            </p:txBody>
          </p:sp>
          <p:sp>
            <p:nvSpPr>
              <p:cNvPr id="213" name="Freeform 25">
                <a:extLst>
                  <a:ext uri="{FF2B5EF4-FFF2-40B4-BE49-F238E27FC236}">
                    <a16:creationId xmlns="" xmlns:a16="http://schemas.microsoft.com/office/drawing/2014/main" id="{C8671D97-DFE9-4164-ADF3-5405D0533646}"/>
                  </a:ext>
                </a:extLst>
              </p:cNvPr>
              <p:cNvSpPr>
                <a:spLocks/>
              </p:cNvSpPr>
              <p:nvPr/>
            </p:nvSpPr>
            <p:spPr bwMode="auto">
              <a:xfrm rot="10800000">
                <a:off x="6871212" y="4100084"/>
                <a:ext cx="10510593" cy="1542309"/>
              </a:xfrm>
              <a:custGeom>
                <a:avLst/>
                <a:gdLst>
                  <a:gd name="T0" fmla="*/ 2833 w 3061"/>
                  <a:gd name="T1" fmla="*/ 0 h 439"/>
                  <a:gd name="T2" fmla="*/ 229 w 3061"/>
                  <a:gd name="T3" fmla="*/ 0 h 439"/>
                  <a:gd name="T4" fmla="*/ 0 w 3061"/>
                  <a:gd name="T5" fmla="*/ 439 h 439"/>
                  <a:gd name="T6" fmla="*/ 3061 w 3061"/>
                  <a:gd name="T7" fmla="*/ 439 h 439"/>
                  <a:gd name="T8" fmla="*/ 2833 w 3061"/>
                  <a:gd name="T9" fmla="*/ 0 h 439"/>
                </a:gdLst>
                <a:ahLst/>
                <a:cxnLst>
                  <a:cxn ang="0">
                    <a:pos x="T0" y="T1"/>
                  </a:cxn>
                  <a:cxn ang="0">
                    <a:pos x="T2" y="T3"/>
                  </a:cxn>
                  <a:cxn ang="0">
                    <a:pos x="T4" y="T5"/>
                  </a:cxn>
                  <a:cxn ang="0">
                    <a:pos x="T6" y="T7"/>
                  </a:cxn>
                  <a:cxn ang="0">
                    <a:pos x="T8" y="T9"/>
                  </a:cxn>
                </a:cxnLst>
                <a:rect l="0" t="0" r="r" b="b"/>
                <a:pathLst>
                  <a:path w="3061" h="439">
                    <a:moveTo>
                      <a:pt x="2833" y="0"/>
                    </a:moveTo>
                    <a:lnTo>
                      <a:pt x="229" y="0"/>
                    </a:lnTo>
                    <a:lnTo>
                      <a:pt x="0" y="439"/>
                    </a:lnTo>
                    <a:lnTo>
                      <a:pt x="3061" y="439"/>
                    </a:lnTo>
                    <a:lnTo>
                      <a:pt x="2833" y="0"/>
                    </a:lnTo>
                    <a:close/>
                  </a:path>
                </a:pathLst>
              </a:custGeom>
              <a:solidFill>
                <a:schemeClr val="accent1"/>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sp>
            <p:nvSpPr>
              <p:cNvPr id="214" name="Freeform 27">
                <a:extLst>
                  <a:ext uri="{FF2B5EF4-FFF2-40B4-BE49-F238E27FC236}">
                    <a16:creationId xmlns="" xmlns:a16="http://schemas.microsoft.com/office/drawing/2014/main" id="{EED8F43B-2E6F-4547-BB82-1971B2749821}"/>
                  </a:ext>
                </a:extLst>
              </p:cNvPr>
              <p:cNvSpPr>
                <a:spLocks/>
              </p:cNvSpPr>
              <p:nvPr/>
            </p:nvSpPr>
            <p:spPr bwMode="auto">
              <a:xfrm rot="10800000">
                <a:off x="10236248" y="10646327"/>
                <a:ext cx="3759915" cy="1521228"/>
              </a:xfrm>
              <a:custGeom>
                <a:avLst/>
                <a:gdLst>
                  <a:gd name="T0" fmla="*/ 871 w 1095"/>
                  <a:gd name="T1" fmla="*/ 0 h 433"/>
                  <a:gd name="T2" fmla="*/ 226 w 1095"/>
                  <a:gd name="T3" fmla="*/ 0 h 433"/>
                  <a:gd name="T4" fmla="*/ 0 w 1095"/>
                  <a:gd name="T5" fmla="*/ 433 h 433"/>
                  <a:gd name="T6" fmla="*/ 1095 w 1095"/>
                  <a:gd name="T7" fmla="*/ 433 h 433"/>
                  <a:gd name="T8" fmla="*/ 871 w 1095"/>
                  <a:gd name="T9" fmla="*/ 0 h 433"/>
                </a:gdLst>
                <a:ahLst/>
                <a:cxnLst>
                  <a:cxn ang="0">
                    <a:pos x="T0" y="T1"/>
                  </a:cxn>
                  <a:cxn ang="0">
                    <a:pos x="T2" y="T3"/>
                  </a:cxn>
                  <a:cxn ang="0">
                    <a:pos x="T4" y="T5"/>
                  </a:cxn>
                  <a:cxn ang="0">
                    <a:pos x="T6" y="T7"/>
                  </a:cxn>
                  <a:cxn ang="0">
                    <a:pos x="T8" y="T9"/>
                  </a:cxn>
                </a:cxnLst>
                <a:rect l="0" t="0" r="r" b="b"/>
                <a:pathLst>
                  <a:path w="1095" h="433">
                    <a:moveTo>
                      <a:pt x="871" y="0"/>
                    </a:moveTo>
                    <a:lnTo>
                      <a:pt x="226" y="0"/>
                    </a:lnTo>
                    <a:lnTo>
                      <a:pt x="0" y="433"/>
                    </a:lnTo>
                    <a:lnTo>
                      <a:pt x="1095" y="433"/>
                    </a:lnTo>
                    <a:lnTo>
                      <a:pt x="871" y="0"/>
                    </a:lnTo>
                    <a:close/>
                  </a:path>
                </a:pathLst>
              </a:custGeom>
              <a:solidFill>
                <a:schemeClr val="accent4"/>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sp>
            <p:nvSpPr>
              <p:cNvPr id="215" name="Freeform 28">
                <a:extLst>
                  <a:ext uri="{FF2B5EF4-FFF2-40B4-BE49-F238E27FC236}">
                    <a16:creationId xmlns="" xmlns:a16="http://schemas.microsoft.com/office/drawing/2014/main" id="{3AF594A6-0376-4E11-A29D-027F0A299FCA}"/>
                  </a:ext>
                </a:extLst>
              </p:cNvPr>
              <p:cNvSpPr>
                <a:spLocks/>
              </p:cNvSpPr>
              <p:nvPr/>
            </p:nvSpPr>
            <p:spPr bwMode="auto">
              <a:xfrm rot="10800000">
                <a:off x="7994032" y="6244248"/>
                <a:ext cx="8254646" cy="1538795"/>
              </a:xfrm>
              <a:custGeom>
                <a:avLst/>
                <a:gdLst>
                  <a:gd name="T0" fmla="*/ 2176 w 2404"/>
                  <a:gd name="T1" fmla="*/ 0 h 438"/>
                  <a:gd name="T2" fmla="*/ 229 w 2404"/>
                  <a:gd name="T3" fmla="*/ 0 h 438"/>
                  <a:gd name="T4" fmla="*/ 0 w 2404"/>
                  <a:gd name="T5" fmla="*/ 438 h 438"/>
                  <a:gd name="T6" fmla="*/ 2404 w 2404"/>
                  <a:gd name="T7" fmla="*/ 438 h 438"/>
                  <a:gd name="T8" fmla="*/ 2176 w 2404"/>
                  <a:gd name="T9" fmla="*/ 0 h 438"/>
                </a:gdLst>
                <a:ahLst/>
                <a:cxnLst>
                  <a:cxn ang="0">
                    <a:pos x="T0" y="T1"/>
                  </a:cxn>
                  <a:cxn ang="0">
                    <a:pos x="T2" y="T3"/>
                  </a:cxn>
                  <a:cxn ang="0">
                    <a:pos x="T4" y="T5"/>
                  </a:cxn>
                  <a:cxn ang="0">
                    <a:pos x="T6" y="T7"/>
                  </a:cxn>
                  <a:cxn ang="0">
                    <a:pos x="T8" y="T9"/>
                  </a:cxn>
                </a:cxnLst>
                <a:rect l="0" t="0" r="r" b="b"/>
                <a:pathLst>
                  <a:path w="2404" h="438">
                    <a:moveTo>
                      <a:pt x="2176" y="0"/>
                    </a:moveTo>
                    <a:lnTo>
                      <a:pt x="229" y="0"/>
                    </a:lnTo>
                    <a:lnTo>
                      <a:pt x="0" y="438"/>
                    </a:lnTo>
                    <a:lnTo>
                      <a:pt x="2404" y="438"/>
                    </a:lnTo>
                    <a:lnTo>
                      <a:pt x="2176" y="0"/>
                    </a:lnTo>
                    <a:close/>
                  </a:path>
                </a:pathLst>
              </a:custGeom>
              <a:solidFill>
                <a:schemeClr val="accent2"/>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sp>
            <p:nvSpPr>
              <p:cNvPr id="216" name="Freeform 29">
                <a:extLst>
                  <a:ext uri="{FF2B5EF4-FFF2-40B4-BE49-F238E27FC236}">
                    <a16:creationId xmlns="" xmlns:a16="http://schemas.microsoft.com/office/drawing/2014/main" id="{B57C922A-3DB0-4072-9A5D-2710C80B0B54}"/>
                  </a:ext>
                </a:extLst>
              </p:cNvPr>
              <p:cNvSpPr>
                <a:spLocks/>
              </p:cNvSpPr>
              <p:nvPr/>
            </p:nvSpPr>
            <p:spPr bwMode="auto">
              <a:xfrm rot="10800000">
                <a:off x="9106559" y="8429477"/>
                <a:ext cx="6026164" cy="1545822"/>
              </a:xfrm>
              <a:custGeom>
                <a:avLst/>
                <a:gdLst>
                  <a:gd name="T0" fmla="*/ 1526 w 1755"/>
                  <a:gd name="T1" fmla="*/ 0 h 440"/>
                  <a:gd name="T2" fmla="*/ 230 w 1755"/>
                  <a:gd name="T3" fmla="*/ 0 h 440"/>
                  <a:gd name="T4" fmla="*/ 0 w 1755"/>
                  <a:gd name="T5" fmla="*/ 440 h 440"/>
                  <a:gd name="T6" fmla="*/ 1755 w 1755"/>
                  <a:gd name="T7" fmla="*/ 440 h 440"/>
                  <a:gd name="T8" fmla="*/ 1526 w 1755"/>
                  <a:gd name="T9" fmla="*/ 0 h 440"/>
                </a:gdLst>
                <a:ahLst/>
                <a:cxnLst>
                  <a:cxn ang="0">
                    <a:pos x="T0" y="T1"/>
                  </a:cxn>
                  <a:cxn ang="0">
                    <a:pos x="T2" y="T3"/>
                  </a:cxn>
                  <a:cxn ang="0">
                    <a:pos x="T4" y="T5"/>
                  </a:cxn>
                  <a:cxn ang="0">
                    <a:pos x="T6" y="T7"/>
                  </a:cxn>
                  <a:cxn ang="0">
                    <a:pos x="T8" y="T9"/>
                  </a:cxn>
                </a:cxnLst>
                <a:rect l="0" t="0" r="r" b="b"/>
                <a:pathLst>
                  <a:path w="1755" h="440">
                    <a:moveTo>
                      <a:pt x="1526" y="0"/>
                    </a:moveTo>
                    <a:lnTo>
                      <a:pt x="230" y="0"/>
                    </a:lnTo>
                    <a:lnTo>
                      <a:pt x="0" y="440"/>
                    </a:lnTo>
                    <a:lnTo>
                      <a:pt x="1755" y="440"/>
                    </a:lnTo>
                    <a:lnTo>
                      <a:pt x="1526" y="0"/>
                    </a:lnTo>
                    <a:close/>
                  </a:path>
                </a:pathLst>
              </a:custGeom>
              <a:solidFill>
                <a:schemeClr val="accent3"/>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grpSp>
        <p:grpSp>
          <p:nvGrpSpPr>
            <p:cNvPr id="174" name="Group 173">
              <a:extLst>
                <a:ext uri="{FF2B5EF4-FFF2-40B4-BE49-F238E27FC236}">
                  <a16:creationId xmlns="" xmlns:a16="http://schemas.microsoft.com/office/drawing/2014/main" id="{81ACA8CD-2E9F-4283-8692-A441BE24436F}"/>
                </a:ext>
              </a:extLst>
            </p:cNvPr>
            <p:cNvGrpSpPr/>
            <p:nvPr/>
          </p:nvGrpSpPr>
          <p:grpSpPr>
            <a:xfrm>
              <a:off x="199764" y="659198"/>
              <a:ext cx="8520557" cy="8160999"/>
              <a:chOff x="3655112" y="5773991"/>
              <a:chExt cx="8520557" cy="5267902"/>
            </a:xfrm>
          </p:grpSpPr>
          <p:sp>
            <p:nvSpPr>
              <p:cNvPr id="175" name="Freeform 330">
                <a:extLst>
                  <a:ext uri="{FF2B5EF4-FFF2-40B4-BE49-F238E27FC236}">
                    <a16:creationId xmlns="" xmlns:a16="http://schemas.microsoft.com/office/drawing/2014/main" id="{E3757494-2781-45D1-AFDF-DA5C27587251}"/>
                  </a:ext>
                </a:extLst>
              </p:cNvPr>
              <p:cNvSpPr>
                <a:spLocks noChangeArrowheads="1"/>
              </p:cNvSpPr>
              <p:nvPr/>
            </p:nvSpPr>
            <p:spPr bwMode="auto">
              <a:xfrm>
                <a:off x="4232574" y="5773991"/>
                <a:ext cx="7353845" cy="4761143"/>
              </a:xfrm>
              <a:custGeom>
                <a:avLst/>
                <a:gdLst>
                  <a:gd name="T0" fmla="*/ 2750 w 2751"/>
                  <a:gd name="T1" fmla="*/ 1781 h 1782"/>
                  <a:gd name="T2" fmla="*/ 0 w 2751"/>
                  <a:gd name="T3" fmla="*/ 1781 h 1782"/>
                  <a:gd name="T4" fmla="*/ 0 w 2751"/>
                  <a:gd name="T5" fmla="*/ 0 h 1782"/>
                  <a:gd name="T6" fmla="*/ 2750 w 2751"/>
                  <a:gd name="T7" fmla="*/ 0 h 1782"/>
                  <a:gd name="T8" fmla="*/ 2750 w 2751"/>
                  <a:gd name="T9" fmla="*/ 1781 h 1782"/>
                </a:gdLst>
                <a:ahLst/>
                <a:cxnLst>
                  <a:cxn ang="0">
                    <a:pos x="T0" y="T1"/>
                  </a:cxn>
                  <a:cxn ang="0">
                    <a:pos x="T2" y="T3"/>
                  </a:cxn>
                  <a:cxn ang="0">
                    <a:pos x="T4" y="T5"/>
                  </a:cxn>
                  <a:cxn ang="0">
                    <a:pos x="T6" y="T7"/>
                  </a:cxn>
                  <a:cxn ang="0">
                    <a:pos x="T8" y="T9"/>
                  </a:cxn>
                </a:cxnLst>
                <a:rect l="0" t="0" r="r" b="b"/>
                <a:pathLst>
                  <a:path w="2751" h="1782">
                    <a:moveTo>
                      <a:pt x="2750" y="1781"/>
                    </a:moveTo>
                    <a:lnTo>
                      <a:pt x="0" y="1781"/>
                    </a:lnTo>
                    <a:lnTo>
                      <a:pt x="0" y="0"/>
                    </a:lnTo>
                    <a:lnTo>
                      <a:pt x="2750" y="0"/>
                    </a:lnTo>
                    <a:lnTo>
                      <a:pt x="2750" y="1781"/>
                    </a:lnTo>
                  </a:path>
                </a:pathLst>
              </a:custGeom>
              <a:solidFill>
                <a:srgbClr val="16131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176" name="Freeform 331">
                <a:extLst>
                  <a:ext uri="{FF2B5EF4-FFF2-40B4-BE49-F238E27FC236}">
                    <a16:creationId xmlns="" xmlns:a16="http://schemas.microsoft.com/office/drawing/2014/main" id="{60C8C667-2DF4-43B1-BD62-CFBFB7265A7D}"/>
                  </a:ext>
                </a:extLst>
              </p:cNvPr>
              <p:cNvSpPr>
                <a:spLocks noChangeArrowheads="1"/>
              </p:cNvSpPr>
              <p:nvPr/>
            </p:nvSpPr>
            <p:spPr bwMode="auto">
              <a:xfrm>
                <a:off x="4232574" y="5773991"/>
                <a:ext cx="7353845" cy="4761143"/>
              </a:xfrm>
              <a:custGeom>
                <a:avLst/>
                <a:gdLst>
                  <a:gd name="T0" fmla="*/ 2750 w 2751"/>
                  <a:gd name="T1" fmla="*/ 1781 h 1782"/>
                  <a:gd name="T2" fmla="*/ 0 w 2751"/>
                  <a:gd name="T3" fmla="*/ 1781 h 1782"/>
                  <a:gd name="T4" fmla="*/ 0 w 2751"/>
                  <a:gd name="T5" fmla="*/ 0 h 1782"/>
                  <a:gd name="T6" fmla="*/ 2750 w 2751"/>
                  <a:gd name="T7" fmla="*/ 0 h 1782"/>
                  <a:gd name="T8" fmla="*/ 2750 w 2751"/>
                  <a:gd name="T9" fmla="*/ 1781 h 1782"/>
                </a:gdLst>
                <a:ahLst/>
                <a:cxnLst>
                  <a:cxn ang="0">
                    <a:pos x="T0" y="T1"/>
                  </a:cxn>
                  <a:cxn ang="0">
                    <a:pos x="T2" y="T3"/>
                  </a:cxn>
                  <a:cxn ang="0">
                    <a:pos x="T4" y="T5"/>
                  </a:cxn>
                  <a:cxn ang="0">
                    <a:pos x="T6" y="T7"/>
                  </a:cxn>
                  <a:cxn ang="0">
                    <a:pos x="T8" y="T9"/>
                  </a:cxn>
                </a:cxnLst>
                <a:rect l="0" t="0" r="r" b="b"/>
                <a:pathLst>
                  <a:path w="2751" h="1782">
                    <a:moveTo>
                      <a:pt x="2750" y="1781"/>
                    </a:moveTo>
                    <a:lnTo>
                      <a:pt x="0" y="1781"/>
                    </a:lnTo>
                    <a:lnTo>
                      <a:pt x="0" y="0"/>
                    </a:lnTo>
                    <a:lnTo>
                      <a:pt x="2750" y="0"/>
                    </a:lnTo>
                    <a:lnTo>
                      <a:pt x="2750" y="1781"/>
                    </a:lnTo>
                  </a:path>
                </a:pathLst>
              </a:custGeom>
              <a:solidFill>
                <a:schemeClr val="tx2"/>
              </a:solidFill>
              <a:ln>
                <a:noFill/>
              </a:ln>
              <a:effectLst/>
            </p:spPr>
            <p:txBody>
              <a:bodyPr wrap="none" anchor="ctr"/>
              <a:lstStyle/>
              <a:p>
                <a:endParaRPr lang="x-none" sz="900"/>
              </a:p>
            </p:txBody>
          </p:sp>
          <p:sp>
            <p:nvSpPr>
              <p:cNvPr id="177" name="Freeform 332">
                <a:extLst>
                  <a:ext uri="{FF2B5EF4-FFF2-40B4-BE49-F238E27FC236}">
                    <a16:creationId xmlns="" xmlns:a16="http://schemas.microsoft.com/office/drawing/2014/main" id="{2223DD13-BD13-4E03-A035-2CA86FCCDEDC}"/>
                  </a:ext>
                </a:extLst>
              </p:cNvPr>
              <p:cNvSpPr>
                <a:spLocks noChangeArrowheads="1"/>
              </p:cNvSpPr>
              <p:nvPr/>
            </p:nvSpPr>
            <p:spPr bwMode="auto">
              <a:xfrm>
                <a:off x="4574343" y="6115760"/>
                <a:ext cx="6682096" cy="4089394"/>
              </a:xfrm>
              <a:custGeom>
                <a:avLst/>
                <a:gdLst>
                  <a:gd name="T0" fmla="*/ 0 w 2501"/>
                  <a:gd name="T1" fmla="*/ 1531 h 1532"/>
                  <a:gd name="T2" fmla="*/ 0 w 2501"/>
                  <a:gd name="T3" fmla="*/ 0 h 1532"/>
                  <a:gd name="T4" fmla="*/ 2500 w 2501"/>
                  <a:gd name="T5" fmla="*/ 0 h 1532"/>
                  <a:gd name="T6" fmla="*/ 2500 w 2501"/>
                  <a:gd name="T7" fmla="*/ 1531 h 1532"/>
                  <a:gd name="T8" fmla="*/ 0 w 2501"/>
                  <a:gd name="T9" fmla="*/ 1531 h 1532"/>
                </a:gdLst>
                <a:ahLst/>
                <a:cxnLst>
                  <a:cxn ang="0">
                    <a:pos x="T0" y="T1"/>
                  </a:cxn>
                  <a:cxn ang="0">
                    <a:pos x="T2" y="T3"/>
                  </a:cxn>
                  <a:cxn ang="0">
                    <a:pos x="T4" y="T5"/>
                  </a:cxn>
                  <a:cxn ang="0">
                    <a:pos x="T6" y="T7"/>
                  </a:cxn>
                  <a:cxn ang="0">
                    <a:pos x="T8" y="T9"/>
                  </a:cxn>
                </a:cxnLst>
                <a:rect l="0" t="0" r="r" b="b"/>
                <a:pathLst>
                  <a:path w="2501" h="1532">
                    <a:moveTo>
                      <a:pt x="0" y="1531"/>
                    </a:moveTo>
                    <a:lnTo>
                      <a:pt x="0" y="0"/>
                    </a:lnTo>
                    <a:lnTo>
                      <a:pt x="2500" y="0"/>
                    </a:lnTo>
                    <a:lnTo>
                      <a:pt x="2500" y="1531"/>
                    </a:lnTo>
                    <a:lnTo>
                      <a:pt x="0" y="1531"/>
                    </a:lnTo>
                  </a:path>
                </a:pathLst>
              </a:custGeom>
              <a:solidFill>
                <a:schemeClr val="bg1"/>
              </a:solidFill>
              <a:ln>
                <a:noFill/>
              </a:ln>
              <a:effectLst/>
            </p:spPr>
            <p:txBody>
              <a:bodyPr wrap="none" anchor="ctr"/>
              <a:lstStyle/>
              <a:p>
                <a:endParaRPr lang="x-none" sz="900"/>
              </a:p>
            </p:txBody>
          </p:sp>
          <p:sp>
            <p:nvSpPr>
              <p:cNvPr id="178" name="Freeform 334">
                <a:extLst>
                  <a:ext uri="{FF2B5EF4-FFF2-40B4-BE49-F238E27FC236}">
                    <a16:creationId xmlns="" xmlns:a16="http://schemas.microsoft.com/office/drawing/2014/main" id="{60323E7A-54C9-44A9-954D-0A7FCFA5070B}"/>
                  </a:ext>
                </a:extLst>
              </p:cNvPr>
              <p:cNvSpPr>
                <a:spLocks noChangeArrowheads="1"/>
              </p:cNvSpPr>
              <p:nvPr/>
            </p:nvSpPr>
            <p:spPr bwMode="auto">
              <a:xfrm>
                <a:off x="3655112" y="10535134"/>
                <a:ext cx="8520557" cy="506759"/>
              </a:xfrm>
              <a:custGeom>
                <a:avLst/>
                <a:gdLst>
                  <a:gd name="T0" fmla="*/ 3093 w 3188"/>
                  <a:gd name="T1" fmla="*/ 188 h 189"/>
                  <a:gd name="T2" fmla="*/ 3093 w 3188"/>
                  <a:gd name="T3" fmla="*/ 188 h 189"/>
                  <a:gd name="T4" fmla="*/ 62 w 3188"/>
                  <a:gd name="T5" fmla="*/ 188 h 189"/>
                  <a:gd name="T6" fmla="*/ 0 w 3188"/>
                  <a:gd name="T7" fmla="*/ 125 h 189"/>
                  <a:gd name="T8" fmla="*/ 0 w 3188"/>
                  <a:gd name="T9" fmla="*/ 94 h 189"/>
                  <a:gd name="T10" fmla="*/ 62 w 3188"/>
                  <a:gd name="T11" fmla="*/ 0 h 189"/>
                  <a:gd name="T12" fmla="*/ 3093 w 3188"/>
                  <a:gd name="T13" fmla="*/ 0 h 189"/>
                  <a:gd name="T14" fmla="*/ 3187 w 3188"/>
                  <a:gd name="T15" fmla="*/ 94 h 189"/>
                  <a:gd name="T16" fmla="*/ 3187 w 3188"/>
                  <a:gd name="T17" fmla="*/ 125 h 189"/>
                  <a:gd name="T18" fmla="*/ 3093 w 3188"/>
                  <a:gd name="T19"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8" h="189">
                    <a:moveTo>
                      <a:pt x="3093" y="188"/>
                    </a:moveTo>
                    <a:lnTo>
                      <a:pt x="3093" y="188"/>
                    </a:lnTo>
                    <a:cubicBezTo>
                      <a:pt x="62" y="188"/>
                      <a:pt x="62" y="188"/>
                      <a:pt x="62" y="188"/>
                    </a:cubicBezTo>
                    <a:cubicBezTo>
                      <a:pt x="31" y="188"/>
                      <a:pt x="0" y="157"/>
                      <a:pt x="0" y="125"/>
                    </a:cubicBezTo>
                    <a:cubicBezTo>
                      <a:pt x="0" y="94"/>
                      <a:pt x="0" y="94"/>
                      <a:pt x="0" y="94"/>
                    </a:cubicBezTo>
                    <a:cubicBezTo>
                      <a:pt x="0" y="32"/>
                      <a:pt x="31" y="0"/>
                      <a:pt x="62" y="0"/>
                    </a:cubicBezTo>
                    <a:cubicBezTo>
                      <a:pt x="3093" y="0"/>
                      <a:pt x="3093" y="0"/>
                      <a:pt x="3093" y="0"/>
                    </a:cubicBezTo>
                    <a:cubicBezTo>
                      <a:pt x="3125" y="0"/>
                      <a:pt x="3187" y="32"/>
                      <a:pt x="3187" y="94"/>
                    </a:cubicBezTo>
                    <a:cubicBezTo>
                      <a:pt x="3187" y="125"/>
                      <a:pt x="3187" y="125"/>
                      <a:pt x="3187" y="125"/>
                    </a:cubicBezTo>
                    <a:cubicBezTo>
                      <a:pt x="3187" y="157"/>
                      <a:pt x="3125" y="188"/>
                      <a:pt x="3093" y="188"/>
                    </a:cubicBezTo>
                  </a:path>
                </a:pathLst>
              </a:custGeom>
              <a:solidFill>
                <a:schemeClr val="bg1">
                  <a:lumMod val="50000"/>
                </a:schemeClr>
              </a:solidFill>
              <a:ln>
                <a:noFill/>
              </a:ln>
              <a:effectLst/>
            </p:spPr>
            <p:txBody>
              <a:bodyPr wrap="none" anchor="ctr"/>
              <a:lstStyle/>
              <a:p>
                <a:endParaRPr lang="x-none" sz="900"/>
              </a:p>
            </p:txBody>
          </p:sp>
          <p:sp>
            <p:nvSpPr>
              <p:cNvPr id="179" name="Freeform 335">
                <a:extLst>
                  <a:ext uri="{FF2B5EF4-FFF2-40B4-BE49-F238E27FC236}">
                    <a16:creationId xmlns="" xmlns:a16="http://schemas.microsoft.com/office/drawing/2014/main" id="{F2827838-CB2A-4A4C-B324-E15A3E194B9D}"/>
                  </a:ext>
                </a:extLst>
              </p:cNvPr>
              <p:cNvSpPr>
                <a:spLocks noChangeArrowheads="1"/>
              </p:cNvSpPr>
              <p:nvPr/>
            </p:nvSpPr>
            <p:spPr bwMode="auto">
              <a:xfrm>
                <a:off x="6742784" y="7529961"/>
                <a:ext cx="1166712" cy="2097731"/>
              </a:xfrm>
              <a:custGeom>
                <a:avLst/>
                <a:gdLst>
                  <a:gd name="T0" fmla="*/ 0 w 438"/>
                  <a:gd name="T1" fmla="*/ 0 h 783"/>
                  <a:gd name="T2" fmla="*/ 0 w 438"/>
                  <a:gd name="T3" fmla="*/ 563 h 783"/>
                  <a:gd name="T4" fmla="*/ 437 w 438"/>
                  <a:gd name="T5" fmla="*/ 782 h 783"/>
                  <a:gd name="T6" fmla="*/ 406 w 438"/>
                  <a:gd name="T7" fmla="*/ 250 h 783"/>
                  <a:gd name="T8" fmla="*/ 0 w 438"/>
                  <a:gd name="T9" fmla="*/ 0 h 783"/>
                </a:gdLst>
                <a:ahLst/>
                <a:cxnLst>
                  <a:cxn ang="0">
                    <a:pos x="T0" y="T1"/>
                  </a:cxn>
                  <a:cxn ang="0">
                    <a:pos x="T2" y="T3"/>
                  </a:cxn>
                  <a:cxn ang="0">
                    <a:pos x="T4" y="T5"/>
                  </a:cxn>
                  <a:cxn ang="0">
                    <a:pos x="T6" y="T7"/>
                  </a:cxn>
                  <a:cxn ang="0">
                    <a:pos x="T8" y="T9"/>
                  </a:cxn>
                </a:cxnLst>
                <a:rect l="0" t="0" r="r" b="b"/>
                <a:pathLst>
                  <a:path w="438" h="783">
                    <a:moveTo>
                      <a:pt x="0" y="0"/>
                    </a:moveTo>
                    <a:lnTo>
                      <a:pt x="0" y="563"/>
                    </a:lnTo>
                    <a:lnTo>
                      <a:pt x="437" y="782"/>
                    </a:lnTo>
                    <a:lnTo>
                      <a:pt x="406" y="250"/>
                    </a:lnTo>
                    <a:lnTo>
                      <a:pt x="0" y="0"/>
                    </a:lnTo>
                  </a:path>
                </a:pathLst>
              </a:custGeom>
              <a:solidFill>
                <a:schemeClr val="accent2">
                  <a:lumMod val="75000"/>
                </a:schemeClr>
              </a:solidFill>
              <a:ln>
                <a:noFill/>
              </a:ln>
              <a:effectLst/>
            </p:spPr>
            <p:txBody>
              <a:bodyPr wrap="none" anchor="ctr"/>
              <a:lstStyle/>
              <a:p>
                <a:endParaRPr lang="x-none" sz="900"/>
              </a:p>
            </p:txBody>
          </p:sp>
          <p:sp>
            <p:nvSpPr>
              <p:cNvPr id="180" name="Freeform 336">
                <a:extLst>
                  <a:ext uri="{FF2B5EF4-FFF2-40B4-BE49-F238E27FC236}">
                    <a16:creationId xmlns="" xmlns:a16="http://schemas.microsoft.com/office/drawing/2014/main" id="{72185C2A-6E35-41BF-A6DF-A2BD01234FC9}"/>
                  </a:ext>
                </a:extLst>
              </p:cNvPr>
              <p:cNvSpPr>
                <a:spLocks noChangeArrowheads="1"/>
              </p:cNvSpPr>
              <p:nvPr/>
            </p:nvSpPr>
            <p:spPr bwMode="auto">
              <a:xfrm>
                <a:off x="7827005" y="7529961"/>
                <a:ext cx="1178501" cy="2097731"/>
              </a:xfrm>
              <a:custGeom>
                <a:avLst/>
                <a:gdLst>
                  <a:gd name="T0" fmla="*/ 0 w 439"/>
                  <a:gd name="T1" fmla="*/ 250 h 783"/>
                  <a:gd name="T2" fmla="*/ 31 w 439"/>
                  <a:gd name="T3" fmla="*/ 782 h 783"/>
                  <a:gd name="T4" fmla="*/ 438 w 439"/>
                  <a:gd name="T5" fmla="*/ 563 h 783"/>
                  <a:gd name="T6" fmla="*/ 438 w 439"/>
                  <a:gd name="T7" fmla="*/ 0 h 783"/>
                  <a:gd name="T8" fmla="*/ 0 w 439"/>
                  <a:gd name="T9" fmla="*/ 250 h 783"/>
                </a:gdLst>
                <a:ahLst/>
                <a:cxnLst>
                  <a:cxn ang="0">
                    <a:pos x="T0" y="T1"/>
                  </a:cxn>
                  <a:cxn ang="0">
                    <a:pos x="T2" y="T3"/>
                  </a:cxn>
                  <a:cxn ang="0">
                    <a:pos x="T4" y="T5"/>
                  </a:cxn>
                  <a:cxn ang="0">
                    <a:pos x="T6" y="T7"/>
                  </a:cxn>
                  <a:cxn ang="0">
                    <a:pos x="T8" y="T9"/>
                  </a:cxn>
                </a:cxnLst>
                <a:rect l="0" t="0" r="r" b="b"/>
                <a:pathLst>
                  <a:path w="439" h="783">
                    <a:moveTo>
                      <a:pt x="0" y="250"/>
                    </a:moveTo>
                    <a:lnTo>
                      <a:pt x="31" y="782"/>
                    </a:lnTo>
                    <a:lnTo>
                      <a:pt x="438" y="563"/>
                    </a:lnTo>
                    <a:lnTo>
                      <a:pt x="438" y="0"/>
                    </a:lnTo>
                    <a:lnTo>
                      <a:pt x="0" y="250"/>
                    </a:lnTo>
                  </a:path>
                </a:pathLst>
              </a:custGeom>
              <a:solidFill>
                <a:schemeClr val="accent2"/>
              </a:solidFill>
              <a:ln>
                <a:noFill/>
              </a:ln>
              <a:effectLst/>
            </p:spPr>
            <p:txBody>
              <a:bodyPr wrap="none" anchor="ctr"/>
              <a:lstStyle/>
              <a:p>
                <a:endParaRPr lang="x-none" sz="900"/>
              </a:p>
            </p:txBody>
          </p:sp>
          <p:sp>
            <p:nvSpPr>
              <p:cNvPr id="181" name="Freeform 337">
                <a:extLst>
                  <a:ext uri="{FF2B5EF4-FFF2-40B4-BE49-F238E27FC236}">
                    <a16:creationId xmlns="" xmlns:a16="http://schemas.microsoft.com/office/drawing/2014/main" id="{9FED2601-ECAA-4A0E-87CE-1A81F84C83C6}"/>
                  </a:ext>
                </a:extLst>
              </p:cNvPr>
              <p:cNvSpPr>
                <a:spLocks noChangeArrowheads="1"/>
              </p:cNvSpPr>
              <p:nvPr/>
            </p:nvSpPr>
            <p:spPr bwMode="auto">
              <a:xfrm>
                <a:off x="6742784" y="6952492"/>
                <a:ext cx="2262722" cy="1249211"/>
              </a:xfrm>
              <a:custGeom>
                <a:avLst/>
                <a:gdLst>
                  <a:gd name="T0" fmla="*/ 0 w 845"/>
                  <a:gd name="T1" fmla="*/ 218 h 469"/>
                  <a:gd name="T2" fmla="*/ 406 w 845"/>
                  <a:gd name="T3" fmla="*/ 468 h 469"/>
                  <a:gd name="T4" fmla="*/ 844 w 845"/>
                  <a:gd name="T5" fmla="*/ 218 h 469"/>
                  <a:gd name="T6" fmla="*/ 437 w 845"/>
                  <a:gd name="T7" fmla="*/ 0 h 469"/>
                  <a:gd name="T8" fmla="*/ 0 w 845"/>
                  <a:gd name="T9" fmla="*/ 218 h 469"/>
                </a:gdLst>
                <a:ahLst/>
                <a:cxnLst>
                  <a:cxn ang="0">
                    <a:pos x="T0" y="T1"/>
                  </a:cxn>
                  <a:cxn ang="0">
                    <a:pos x="T2" y="T3"/>
                  </a:cxn>
                  <a:cxn ang="0">
                    <a:pos x="T4" y="T5"/>
                  </a:cxn>
                  <a:cxn ang="0">
                    <a:pos x="T6" y="T7"/>
                  </a:cxn>
                  <a:cxn ang="0">
                    <a:pos x="T8" y="T9"/>
                  </a:cxn>
                </a:cxnLst>
                <a:rect l="0" t="0" r="r" b="b"/>
                <a:pathLst>
                  <a:path w="845" h="469">
                    <a:moveTo>
                      <a:pt x="0" y="218"/>
                    </a:moveTo>
                    <a:lnTo>
                      <a:pt x="406" y="468"/>
                    </a:lnTo>
                    <a:lnTo>
                      <a:pt x="844" y="218"/>
                    </a:lnTo>
                    <a:lnTo>
                      <a:pt x="437" y="0"/>
                    </a:lnTo>
                    <a:lnTo>
                      <a:pt x="0" y="218"/>
                    </a:lnTo>
                  </a:path>
                </a:pathLst>
              </a:custGeom>
              <a:solidFill>
                <a:schemeClr val="accent2">
                  <a:lumMod val="60000"/>
                  <a:lumOff val="40000"/>
                </a:schemeClr>
              </a:solidFill>
              <a:ln>
                <a:noFill/>
              </a:ln>
              <a:effectLst/>
            </p:spPr>
            <p:txBody>
              <a:bodyPr wrap="none" anchor="ctr"/>
              <a:lstStyle/>
              <a:p>
                <a:endParaRPr lang="x-none" sz="900"/>
              </a:p>
            </p:txBody>
          </p:sp>
          <p:sp>
            <p:nvSpPr>
              <p:cNvPr id="182" name="Freeform 338">
                <a:extLst>
                  <a:ext uri="{FF2B5EF4-FFF2-40B4-BE49-F238E27FC236}">
                    <a16:creationId xmlns="" xmlns:a16="http://schemas.microsoft.com/office/drawing/2014/main" id="{FACF3228-4FD6-45D0-927A-0DD3686F2780}"/>
                  </a:ext>
                </a:extLst>
              </p:cNvPr>
              <p:cNvSpPr>
                <a:spLocks noChangeArrowheads="1"/>
              </p:cNvSpPr>
              <p:nvPr/>
            </p:nvSpPr>
            <p:spPr bwMode="auto">
              <a:xfrm>
                <a:off x="9665466" y="6528231"/>
                <a:ext cx="1343491" cy="1260999"/>
              </a:xfrm>
              <a:custGeom>
                <a:avLst/>
                <a:gdLst>
                  <a:gd name="T0" fmla="*/ 500 w 501"/>
                  <a:gd name="T1" fmla="*/ 469 h 470"/>
                  <a:gd name="T2" fmla="*/ 0 w 501"/>
                  <a:gd name="T3" fmla="*/ 469 h 470"/>
                  <a:gd name="T4" fmla="*/ 0 w 501"/>
                  <a:gd name="T5" fmla="*/ 0 h 470"/>
                  <a:gd name="T6" fmla="*/ 500 w 501"/>
                  <a:gd name="T7" fmla="*/ 0 h 470"/>
                  <a:gd name="T8" fmla="*/ 500 w 501"/>
                  <a:gd name="T9" fmla="*/ 469 h 470"/>
                </a:gdLst>
                <a:ahLst/>
                <a:cxnLst>
                  <a:cxn ang="0">
                    <a:pos x="T0" y="T1"/>
                  </a:cxn>
                  <a:cxn ang="0">
                    <a:pos x="T2" y="T3"/>
                  </a:cxn>
                  <a:cxn ang="0">
                    <a:pos x="T4" y="T5"/>
                  </a:cxn>
                  <a:cxn ang="0">
                    <a:pos x="T6" y="T7"/>
                  </a:cxn>
                  <a:cxn ang="0">
                    <a:pos x="T8" y="T9"/>
                  </a:cxn>
                </a:cxnLst>
                <a:rect l="0" t="0" r="r" b="b"/>
                <a:pathLst>
                  <a:path w="501" h="470">
                    <a:moveTo>
                      <a:pt x="500" y="469"/>
                    </a:moveTo>
                    <a:lnTo>
                      <a:pt x="0" y="469"/>
                    </a:lnTo>
                    <a:lnTo>
                      <a:pt x="0" y="0"/>
                    </a:lnTo>
                    <a:lnTo>
                      <a:pt x="500" y="0"/>
                    </a:lnTo>
                    <a:lnTo>
                      <a:pt x="500" y="469"/>
                    </a:lnTo>
                  </a:path>
                </a:pathLst>
              </a:custGeom>
              <a:solidFill>
                <a:schemeClr val="tx1">
                  <a:lumMod val="60000"/>
                  <a:lumOff val="40000"/>
                </a:schemeClr>
              </a:solidFill>
              <a:ln>
                <a:noFill/>
              </a:ln>
              <a:effectLst/>
            </p:spPr>
            <p:txBody>
              <a:bodyPr wrap="none" anchor="ctr"/>
              <a:lstStyle/>
              <a:p>
                <a:endParaRPr lang="x-none" sz="900"/>
              </a:p>
            </p:txBody>
          </p:sp>
          <p:sp>
            <p:nvSpPr>
              <p:cNvPr id="183" name="Freeform 339">
                <a:extLst>
                  <a:ext uri="{FF2B5EF4-FFF2-40B4-BE49-F238E27FC236}">
                    <a16:creationId xmlns="" xmlns:a16="http://schemas.microsoft.com/office/drawing/2014/main" id="{776B5312-3547-4009-AF24-F9C6B8F0F460}"/>
                  </a:ext>
                </a:extLst>
              </p:cNvPr>
              <p:cNvSpPr>
                <a:spLocks noChangeArrowheads="1"/>
              </p:cNvSpPr>
              <p:nvPr/>
            </p:nvSpPr>
            <p:spPr bwMode="auto">
              <a:xfrm>
                <a:off x="4739333" y="6528231"/>
                <a:ext cx="1343491" cy="3099461"/>
              </a:xfrm>
              <a:custGeom>
                <a:avLst/>
                <a:gdLst>
                  <a:gd name="T0" fmla="*/ 500 w 501"/>
                  <a:gd name="T1" fmla="*/ 1157 h 1158"/>
                  <a:gd name="T2" fmla="*/ 0 w 501"/>
                  <a:gd name="T3" fmla="*/ 1157 h 1158"/>
                  <a:gd name="T4" fmla="*/ 0 w 501"/>
                  <a:gd name="T5" fmla="*/ 0 h 1158"/>
                  <a:gd name="T6" fmla="*/ 500 w 501"/>
                  <a:gd name="T7" fmla="*/ 0 h 1158"/>
                  <a:gd name="T8" fmla="*/ 500 w 501"/>
                  <a:gd name="T9" fmla="*/ 1157 h 1158"/>
                </a:gdLst>
                <a:ahLst/>
                <a:cxnLst>
                  <a:cxn ang="0">
                    <a:pos x="T0" y="T1"/>
                  </a:cxn>
                  <a:cxn ang="0">
                    <a:pos x="T2" y="T3"/>
                  </a:cxn>
                  <a:cxn ang="0">
                    <a:pos x="T4" y="T5"/>
                  </a:cxn>
                  <a:cxn ang="0">
                    <a:pos x="T6" y="T7"/>
                  </a:cxn>
                  <a:cxn ang="0">
                    <a:pos x="T8" y="T9"/>
                  </a:cxn>
                </a:cxnLst>
                <a:rect l="0" t="0" r="r" b="b"/>
                <a:pathLst>
                  <a:path w="501" h="1158">
                    <a:moveTo>
                      <a:pt x="500" y="1157"/>
                    </a:moveTo>
                    <a:lnTo>
                      <a:pt x="0" y="1157"/>
                    </a:lnTo>
                    <a:lnTo>
                      <a:pt x="0" y="0"/>
                    </a:lnTo>
                    <a:lnTo>
                      <a:pt x="500" y="0"/>
                    </a:lnTo>
                    <a:lnTo>
                      <a:pt x="500" y="1157"/>
                    </a:lnTo>
                  </a:path>
                </a:pathLst>
              </a:custGeom>
              <a:solidFill>
                <a:srgbClr val="B5B5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201" name="Freeform 340">
                <a:extLst>
                  <a:ext uri="{FF2B5EF4-FFF2-40B4-BE49-F238E27FC236}">
                    <a16:creationId xmlns="" xmlns:a16="http://schemas.microsoft.com/office/drawing/2014/main" id="{E9A9106A-4B63-461C-B094-CE6312396522}"/>
                  </a:ext>
                </a:extLst>
              </p:cNvPr>
              <p:cNvSpPr>
                <a:spLocks noChangeArrowheads="1"/>
              </p:cNvSpPr>
              <p:nvPr/>
            </p:nvSpPr>
            <p:spPr bwMode="auto">
              <a:xfrm>
                <a:off x="4739333" y="6528231"/>
                <a:ext cx="1343491" cy="3099461"/>
              </a:xfrm>
              <a:custGeom>
                <a:avLst/>
                <a:gdLst>
                  <a:gd name="T0" fmla="*/ 500 w 501"/>
                  <a:gd name="T1" fmla="*/ 1157 h 1158"/>
                  <a:gd name="T2" fmla="*/ 0 w 501"/>
                  <a:gd name="T3" fmla="*/ 1157 h 1158"/>
                  <a:gd name="T4" fmla="*/ 0 w 501"/>
                  <a:gd name="T5" fmla="*/ 0 h 1158"/>
                  <a:gd name="T6" fmla="*/ 500 w 501"/>
                  <a:gd name="T7" fmla="*/ 0 h 1158"/>
                  <a:gd name="T8" fmla="*/ 500 w 501"/>
                  <a:gd name="T9" fmla="*/ 1157 h 1158"/>
                </a:gdLst>
                <a:ahLst/>
                <a:cxnLst>
                  <a:cxn ang="0">
                    <a:pos x="T0" y="T1"/>
                  </a:cxn>
                  <a:cxn ang="0">
                    <a:pos x="T2" y="T3"/>
                  </a:cxn>
                  <a:cxn ang="0">
                    <a:pos x="T4" y="T5"/>
                  </a:cxn>
                  <a:cxn ang="0">
                    <a:pos x="T6" y="T7"/>
                  </a:cxn>
                  <a:cxn ang="0">
                    <a:pos x="T8" y="T9"/>
                  </a:cxn>
                </a:cxnLst>
                <a:rect l="0" t="0" r="r" b="b"/>
                <a:pathLst>
                  <a:path w="501" h="1158">
                    <a:moveTo>
                      <a:pt x="500" y="1157"/>
                    </a:moveTo>
                    <a:lnTo>
                      <a:pt x="0" y="1157"/>
                    </a:lnTo>
                    <a:lnTo>
                      <a:pt x="0" y="0"/>
                    </a:lnTo>
                    <a:lnTo>
                      <a:pt x="500" y="0"/>
                    </a:lnTo>
                    <a:lnTo>
                      <a:pt x="500" y="1157"/>
                    </a:lnTo>
                  </a:path>
                </a:pathLst>
              </a:custGeom>
              <a:solidFill>
                <a:srgbClr val="B5B5B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202" name="Freeform 341">
                <a:extLst>
                  <a:ext uri="{FF2B5EF4-FFF2-40B4-BE49-F238E27FC236}">
                    <a16:creationId xmlns="" xmlns:a16="http://schemas.microsoft.com/office/drawing/2014/main" id="{BCD33172-BC5D-41F7-804B-48CFE589573D}"/>
                  </a:ext>
                </a:extLst>
              </p:cNvPr>
              <p:cNvSpPr>
                <a:spLocks noChangeArrowheads="1"/>
              </p:cNvSpPr>
              <p:nvPr/>
            </p:nvSpPr>
            <p:spPr bwMode="auto">
              <a:xfrm>
                <a:off x="9665466" y="8119211"/>
                <a:ext cx="1343491" cy="176771"/>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3" name="Freeform 342">
                <a:extLst>
                  <a:ext uri="{FF2B5EF4-FFF2-40B4-BE49-F238E27FC236}">
                    <a16:creationId xmlns="" xmlns:a16="http://schemas.microsoft.com/office/drawing/2014/main" id="{E154408E-21F1-4363-8788-B273181DBBCF}"/>
                  </a:ext>
                </a:extLst>
              </p:cNvPr>
              <p:cNvSpPr>
                <a:spLocks noChangeArrowheads="1"/>
              </p:cNvSpPr>
              <p:nvPr/>
            </p:nvSpPr>
            <p:spPr bwMode="auto">
              <a:xfrm>
                <a:off x="9665466" y="8449191"/>
                <a:ext cx="1343491" cy="176771"/>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4" name="Freeform 343">
                <a:extLst>
                  <a:ext uri="{FF2B5EF4-FFF2-40B4-BE49-F238E27FC236}">
                    <a16:creationId xmlns="" xmlns:a16="http://schemas.microsoft.com/office/drawing/2014/main" id="{E11C00D3-79DA-4207-B8DF-ED3B7FE3E42A}"/>
                  </a:ext>
                </a:extLst>
              </p:cNvPr>
              <p:cNvSpPr>
                <a:spLocks noChangeArrowheads="1"/>
              </p:cNvSpPr>
              <p:nvPr/>
            </p:nvSpPr>
            <p:spPr bwMode="auto">
              <a:xfrm>
                <a:off x="9665466" y="8790953"/>
                <a:ext cx="1343491" cy="176779"/>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5" name="Freeform 344">
                <a:extLst>
                  <a:ext uri="{FF2B5EF4-FFF2-40B4-BE49-F238E27FC236}">
                    <a16:creationId xmlns="" xmlns:a16="http://schemas.microsoft.com/office/drawing/2014/main" id="{1F68BF3F-B6CF-4EA0-AF03-EB9B2823ADF2}"/>
                  </a:ext>
                </a:extLst>
              </p:cNvPr>
              <p:cNvSpPr>
                <a:spLocks noChangeArrowheads="1"/>
              </p:cNvSpPr>
              <p:nvPr/>
            </p:nvSpPr>
            <p:spPr bwMode="auto">
              <a:xfrm>
                <a:off x="9665466" y="9120933"/>
                <a:ext cx="1343491" cy="176779"/>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6" name="Freeform 345">
                <a:extLst>
                  <a:ext uri="{FF2B5EF4-FFF2-40B4-BE49-F238E27FC236}">
                    <a16:creationId xmlns="" xmlns:a16="http://schemas.microsoft.com/office/drawing/2014/main" id="{D073CDF8-9971-40FF-8BCA-A4D52628EBC1}"/>
                  </a:ext>
                </a:extLst>
              </p:cNvPr>
              <p:cNvSpPr>
                <a:spLocks noChangeArrowheads="1"/>
              </p:cNvSpPr>
              <p:nvPr/>
            </p:nvSpPr>
            <p:spPr bwMode="auto">
              <a:xfrm>
                <a:off x="9665466" y="9450913"/>
                <a:ext cx="1343491" cy="176779"/>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7" name="Freeform 346">
                <a:extLst>
                  <a:ext uri="{FF2B5EF4-FFF2-40B4-BE49-F238E27FC236}">
                    <a16:creationId xmlns="" xmlns:a16="http://schemas.microsoft.com/office/drawing/2014/main" id="{755172D5-9237-4C0A-808C-05049F25E1E4}"/>
                  </a:ext>
                </a:extLst>
              </p:cNvPr>
              <p:cNvSpPr>
                <a:spLocks noChangeArrowheads="1"/>
              </p:cNvSpPr>
              <p:nvPr/>
            </p:nvSpPr>
            <p:spPr bwMode="auto">
              <a:xfrm>
                <a:off x="4232574" y="5773991"/>
                <a:ext cx="4431163" cy="4761143"/>
              </a:xfrm>
              <a:custGeom>
                <a:avLst/>
                <a:gdLst>
                  <a:gd name="T0" fmla="*/ 1657 w 1658"/>
                  <a:gd name="T1" fmla="*/ 0 h 1782"/>
                  <a:gd name="T2" fmla="*/ 1657 w 1658"/>
                  <a:gd name="T3" fmla="*/ 0 h 1782"/>
                  <a:gd name="T4" fmla="*/ 0 w 1658"/>
                  <a:gd name="T5" fmla="*/ 0 h 1782"/>
                  <a:gd name="T6" fmla="*/ 0 w 1658"/>
                  <a:gd name="T7" fmla="*/ 1781 h 1782"/>
                  <a:gd name="T8" fmla="*/ 157 w 1658"/>
                  <a:gd name="T9" fmla="*/ 1781 h 1782"/>
                  <a:gd name="T10" fmla="*/ 219 w 1658"/>
                  <a:gd name="T11" fmla="*/ 1656 h 1782"/>
                  <a:gd name="T12" fmla="*/ 125 w 1658"/>
                  <a:gd name="T13" fmla="*/ 1656 h 1782"/>
                  <a:gd name="T14" fmla="*/ 125 w 1658"/>
                  <a:gd name="T15" fmla="*/ 125 h 1782"/>
                  <a:gd name="T16" fmla="*/ 1469 w 1658"/>
                  <a:gd name="T17" fmla="*/ 125 h 1782"/>
                  <a:gd name="T18" fmla="*/ 1657 w 1658"/>
                  <a:gd name="T19"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8" h="1782">
                    <a:moveTo>
                      <a:pt x="1657" y="0"/>
                    </a:moveTo>
                    <a:lnTo>
                      <a:pt x="1657" y="0"/>
                    </a:lnTo>
                    <a:cubicBezTo>
                      <a:pt x="0" y="0"/>
                      <a:pt x="0" y="0"/>
                      <a:pt x="0" y="0"/>
                    </a:cubicBezTo>
                    <a:cubicBezTo>
                      <a:pt x="0" y="1781"/>
                      <a:pt x="0" y="1781"/>
                      <a:pt x="0" y="1781"/>
                    </a:cubicBezTo>
                    <a:cubicBezTo>
                      <a:pt x="157" y="1781"/>
                      <a:pt x="157" y="1781"/>
                      <a:pt x="157" y="1781"/>
                    </a:cubicBezTo>
                    <a:cubicBezTo>
                      <a:pt x="188" y="1750"/>
                      <a:pt x="188" y="1688"/>
                      <a:pt x="219" y="1656"/>
                    </a:cubicBezTo>
                    <a:cubicBezTo>
                      <a:pt x="125" y="1656"/>
                      <a:pt x="125" y="1656"/>
                      <a:pt x="125" y="1656"/>
                    </a:cubicBezTo>
                    <a:cubicBezTo>
                      <a:pt x="125" y="125"/>
                      <a:pt x="125" y="125"/>
                      <a:pt x="125" y="125"/>
                    </a:cubicBezTo>
                    <a:cubicBezTo>
                      <a:pt x="1469" y="125"/>
                      <a:pt x="1469" y="125"/>
                      <a:pt x="1469" y="125"/>
                    </a:cubicBezTo>
                    <a:cubicBezTo>
                      <a:pt x="1532" y="94"/>
                      <a:pt x="1594" y="31"/>
                      <a:pt x="1657" y="0"/>
                    </a:cubicBezTo>
                  </a:path>
                </a:pathLst>
              </a:custGeom>
              <a:solidFill>
                <a:schemeClr val="tx2"/>
              </a:solidFill>
              <a:ln>
                <a:noFill/>
              </a:ln>
              <a:effectLst/>
            </p:spPr>
            <p:txBody>
              <a:bodyPr wrap="none" anchor="ctr"/>
              <a:lstStyle/>
              <a:p>
                <a:endParaRPr lang="x-none" sz="900"/>
              </a:p>
            </p:txBody>
          </p:sp>
          <p:sp>
            <p:nvSpPr>
              <p:cNvPr id="208" name="Freeform 348">
                <a:extLst>
                  <a:ext uri="{FF2B5EF4-FFF2-40B4-BE49-F238E27FC236}">
                    <a16:creationId xmlns="" xmlns:a16="http://schemas.microsoft.com/office/drawing/2014/main" id="{1E9B1766-FB07-4A62-8A1B-4F0578F4D9B4}"/>
                  </a:ext>
                </a:extLst>
              </p:cNvPr>
              <p:cNvSpPr>
                <a:spLocks noChangeArrowheads="1"/>
              </p:cNvSpPr>
              <p:nvPr/>
            </p:nvSpPr>
            <p:spPr bwMode="auto">
              <a:xfrm>
                <a:off x="4232574" y="10535134"/>
                <a:ext cx="424260" cy="11789"/>
              </a:xfrm>
              <a:custGeom>
                <a:avLst/>
                <a:gdLst>
                  <a:gd name="T0" fmla="*/ 157 w 158"/>
                  <a:gd name="T1" fmla="*/ 0 h 1"/>
                  <a:gd name="T2" fmla="*/ 157 w 158"/>
                  <a:gd name="T3" fmla="*/ 0 h 1"/>
                  <a:gd name="T4" fmla="*/ 0 w 158"/>
                  <a:gd name="T5" fmla="*/ 0 h 1"/>
                  <a:gd name="T6" fmla="*/ 0 w 158"/>
                  <a:gd name="T7" fmla="*/ 0 h 1"/>
                  <a:gd name="T8" fmla="*/ 157 w 158"/>
                  <a:gd name="T9" fmla="*/ 0 h 1"/>
                </a:gdLst>
                <a:ahLst/>
                <a:cxnLst>
                  <a:cxn ang="0">
                    <a:pos x="T0" y="T1"/>
                  </a:cxn>
                  <a:cxn ang="0">
                    <a:pos x="T2" y="T3"/>
                  </a:cxn>
                  <a:cxn ang="0">
                    <a:pos x="T4" y="T5"/>
                  </a:cxn>
                  <a:cxn ang="0">
                    <a:pos x="T6" y="T7"/>
                  </a:cxn>
                  <a:cxn ang="0">
                    <a:pos x="T8" y="T9"/>
                  </a:cxn>
                </a:cxnLst>
                <a:rect l="0" t="0" r="r" b="b"/>
                <a:pathLst>
                  <a:path w="158" h="1">
                    <a:moveTo>
                      <a:pt x="157" y="0"/>
                    </a:moveTo>
                    <a:lnTo>
                      <a:pt x="157" y="0"/>
                    </a:lnTo>
                    <a:cubicBezTo>
                      <a:pt x="0" y="0"/>
                      <a:pt x="0" y="0"/>
                      <a:pt x="0" y="0"/>
                    </a:cubicBezTo>
                    <a:lnTo>
                      <a:pt x="0" y="0"/>
                    </a:lnTo>
                    <a:cubicBezTo>
                      <a:pt x="157" y="0"/>
                      <a:pt x="157" y="0"/>
                      <a:pt x="157" y="0"/>
                    </a:cubicBezTo>
                  </a:path>
                </a:pathLst>
              </a:custGeom>
              <a:solidFill>
                <a:srgbClr val="77777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209" name="Freeform 349">
                <a:extLst>
                  <a:ext uri="{FF2B5EF4-FFF2-40B4-BE49-F238E27FC236}">
                    <a16:creationId xmlns="" xmlns:a16="http://schemas.microsoft.com/office/drawing/2014/main" id="{1A2844BD-14FA-4DF9-818D-C562057632D1}"/>
                  </a:ext>
                </a:extLst>
              </p:cNvPr>
              <p:cNvSpPr>
                <a:spLocks noChangeArrowheads="1"/>
              </p:cNvSpPr>
              <p:nvPr/>
            </p:nvSpPr>
            <p:spPr bwMode="auto">
              <a:xfrm>
                <a:off x="4739333" y="6528231"/>
                <a:ext cx="1343491" cy="3099461"/>
              </a:xfrm>
              <a:custGeom>
                <a:avLst/>
                <a:gdLst>
                  <a:gd name="T0" fmla="*/ 500 w 501"/>
                  <a:gd name="T1" fmla="*/ 0 h 1158"/>
                  <a:gd name="T2" fmla="*/ 500 w 501"/>
                  <a:gd name="T3" fmla="*/ 0 h 1158"/>
                  <a:gd name="T4" fmla="*/ 0 w 501"/>
                  <a:gd name="T5" fmla="*/ 0 h 1158"/>
                  <a:gd name="T6" fmla="*/ 0 w 501"/>
                  <a:gd name="T7" fmla="*/ 1157 h 1158"/>
                  <a:gd name="T8" fmla="*/ 125 w 501"/>
                  <a:gd name="T9" fmla="*/ 1157 h 1158"/>
                  <a:gd name="T10" fmla="*/ 500 w 501"/>
                  <a:gd name="T11" fmla="*/ 594 h 1158"/>
                  <a:gd name="T12" fmla="*/ 500 w 501"/>
                  <a:gd name="T13" fmla="*/ 0 h 1158"/>
                </a:gdLst>
                <a:ahLst/>
                <a:cxnLst>
                  <a:cxn ang="0">
                    <a:pos x="T0" y="T1"/>
                  </a:cxn>
                  <a:cxn ang="0">
                    <a:pos x="T2" y="T3"/>
                  </a:cxn>
                  <a:cxn ang="0">
                    <a:pos x="T4" y="T5"/>
                  </a:cxn>
                  <a:cxn ang="0">
                    <a:pos x="T6" y="T7"/>
                  </a:cxn>
                  <a:cxn ang="0">
                    <a:pos x="T8" y="T9"/>
                  </a:cxn>
                  <a:cxn ang="0">
                    <a:pos x="T10" y="T11"/>
                  </a:cxn>
                  <a:cxn ang="0">
                    <a:pos x="T12" y="T13"/>
                  </a:cxn>
                </a:cxnLst>
                <a:rect l="0" t="0" r="r" b="b"/>
                <a:pathLst>
                  <a:path w="501" h="1158">
                    <a:moveTo>
                      <a:pt x="500" y="0"/>
                    </a:moveTo>
                    <a:lnTo>
                      <a:pt x="500" y="0"/>
                    </a:lnTo>
                    <a:cubicBezTo>
                      <a:pt x="0" y="0"/>
                      <a:pt x="0" y="0"/>
                      <a:pt x="0" y="0"/>
                    </a:cubicBezTo>
                    <a:cubicBezTo>
                      <a:pt x="0" y="1157"/>
                      <a:pt x="0" y="1157"/>
                      <a:pt x="0" y="1157"/>
                    </a:cubicBezTo>
                    <a:cubicBezTo>
                      <a:pt x="125" y="1157"/>
                      <a:pt x="125" y="1157"/>
                      <a:pt x="125" y="1157"/>
                    </a:cubicBezTo>
                    <a:cubicBezTo>
                      <a:pt x="250" y="969"/>
                      <a:pt x="375" y="782"/>
                      <a:pt x="500" y="594"/>
                    </a:cubicBezTo>
                    <a:cubicBezTo>
                      <a:pt x="500" y="0"/>
                      <a:pt x="500" y="0"/>
                      <a:pt x="500" y="0"/>
                    </a:cubicBezTo>
                  </a:path>
                </a:pathLst>
              </a:custGeom>
              <a:solidFill>
                <a:schemeClr val="tx1">
                  <a:lumMod val="60000"/>
                  <a:lumOff val="40000"/>
                </a:schemeClr>
              </a:solidFill>
              <a:ln>
                <a:noFill/>
              </a:ln>
              <a:effectLst/>
            </p:spPr>
            <p:txBody>
              <a:bodyPr wrap="none" anchor="ctr"/>
              <a:lstStyle/>
              <a:p>
                <a:endParaRPr lang="x-none" sz="900"/>
              </a:p>
            </p:txBody>
          </p:sp>
        </p:grpSp>
      </p:grpSp>
    </p:spTree>
    <p:extLst>
      <p:ext uri="{BB962C8B-B14F-4D97-AF65-F5344CB8AC3E}">
        <p14:creationId xmlns:p14="http://schemas.microsoft.com/office/powerpoint/2010/main" val="2059919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5391353" y="511095"/>
            <a:ext cx="1409360"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LIME</a:t>
            </a:r>
          </a:p>
        </p:txBody>
      </p:sp>
      <p:sp>
        <p:nvSpPr>
          <p:cNvPr id="41" name="Rectangle 40">
            <a:extLst>
              <a:ext uri="{FF2B5EF4-FFF2-40B4-BE49-F238E27FC236}">
                <a16:creationId xmlns="" xmlns:a16="http://schemas.microsoft.com/office/drawing/2014/main" id="{82A01634-87EF-BF48-9A4D-7972496FFCB6}"/>
              </a:ext>
            </a:extLst>
          </p:cNvPr>
          <p:cNvSpPr/>
          <p:nvPr/>
        </p:nvSpPr>
        <p:spPr>
          <a:xfrm>
            <a:off x="504924" y="1492736"/>
            <a:ext cx="11431488" cy="1200329"/>
          </a:xfrm>
          <a:prstGeom prst="rect">
            <a:avLst/>
          </a:prstGeom>
          <a:ln>
            <a:solidFill>
              <a:schemeClr val="bg1">
                <a:lumMod val="85000"/>
              </a:schemeClr>
            </a:solidFill>
          </a:ln>
        </p:spPr>
        <p:txBody>
          <a:bodyPr wrap="square">
            <a:spAutoFit/>
          </a:bodyPr>
          <a:lstStyle/>
          <a:p>
            <a:pPr>
              <a:lnSpc>
                <a:spcPct val="150000"/>
              </a:lnSpc>
            </a:pPr>
            <a:r>
              <a:rPr lang="en-US" sz="1600" b="1" cap="all" dirty="0">
                <a:solidFill>
                  <a:schemeClr val="tx2"/>
                </a:solidFill>
                <a:latin typeface="Avenir Book" panose="02000503020000020003" pitchFamily="2" charset="0"/>
                <a:ea typeface="Roboto Medium" panose="02000000000000000000" pitchFamily="2" charset="0"/>
                <a:cs typeface="Montserrat" charset="0"/>
              </a:rPr>
              <a:t>Local Interpretable Model-agnostic Explanations</a:t>
            </a:r>
            <a:r>
              <a:rPr lang="en-US" sz="1600" b="1" dirty="0">
                <a:solidFill>
                  <a:schemeClr val="tx2"/>
                </a:solidFill>
                <a:latin typeface="Avenir Book" panose="02000503020000020003" pitchFamily="2" charset="0"/>
                <a:ea typeface="Roboto Medium" panose="02000000000000000000" pitchFamily="2" charset="0"/>
                <a:cs typeface="Montserrat" charset="0"/>
              </a:rPr>
              <a:t> - CONCEPT</a:t>
            </a:r>
            <a:r>
              <a:rPr lang="en-US" sz="1600" dirty="0">
                <a:solidFill>
                  <a:schemeClr val="tx2"/>
                </a:solidFill>
                <a:latin typeface="Avenir Book" panose="02000503020000020003" pitchFamily="2" charset="0"/>
                <a:ea typeface="Roboto Medium" panose="02000000000000000000" pitchFamily="2" charset="0"/>
                <a:cs typeface="Montserrat" charset="0"/>
              </a:rPr>
              <a:t> </a:t>
            </a:r>
          </a:p>
          <a:p>
            <a:pPr>
              <a:lnSpc>
                <a:spcPct val="150000"/>
              </a:lnSpc>
            </a:pPr>
            <a:r>
              <a:rPr lang="en-US" sz="1600" dirty="0">
                <a:solidFill>
                  <a:schemeClr val="tx2"/>
                </a:solidFill>
                <a:latin typeface="Avenir Book" panose="02000503020000020003" pitchFamily="2" charset="0"/>
                <a:ea typeface="Roboto Medium" panose="02000000000000000000" pitchFamily="2" charset="0"/>
                <a:cs typeface="Montserrat" charset="0"/>
              </a:rPr>
              <a:t>LIME is a technique which explains the prediction of any classifier in an interpretable manner by learning an interpretable model locally around the prediction. Each part of the name reflects something that we desire in explanations:</a:t>
            </a:r>
          </a:p>
        </p:txBody>
      </p:sp>
      <p:grpSp>
        <p:nvGrpSpPr>
          <p:cNvPr id="43" name="Group 42">
            <a:extLst>
              <a:ext uri="{FF2B5EF4-FFF2-40B4-BE49-F238E27FC236}">
                <a16:creationId xmlns="" xmlns:a16="http://schemas.microsoft.com/office/drawing/2014/main" id="{0D4A7664-4648-4DF4-A04D-C1BF5FAB0201}"/>
              </a:ext>
            </a:extLst>
          </p:cNvPr>
          <p:cNvGrpSpPr/>
          <p:nvPr/>
        </p:nvGrpSpPr>
        <p:grpSpPr>
          <a:xfrm>
            <a:off x="-258581" y="2688570"/>
            <a:ext cx="14265388" cy="16233841"/>
            <a:chOff x="-2938937" y="4422390"/>
            <a:chExt cx="33286352" cy="33874782"/>
          </a:xfrm>
        </p:grpSpPr>
        <p:sp>
          <p:nvSpPr>
            <p:cNvPr id="44" name="Arc 43">
              <a:extLst>
                <a:ext uri="{FF2B5EF4-FFF2-40B4-BE49-F238E27FC236}">
                  <a16:creationId xmlns="" xmlns:a16="http://schemas.microsoft.com/office/drawing/2014/main" id="{156A5233-290F-4C66-BAB4-67F1D11D654B}"/>
                </a:ext>
              </a:extLst>
            </p:cNvPr>
            <p:cNvSpPr/>
            <p:nvPr/>
          </p:nvSpPr>
          <p:spPr>
            <a:xfrm rot="18691735">
              <a:off x="394137" y="8343894"/>
              <a:ext cx="26620204" cy="33286352"/>
            </a:xfrm>
            <a:prstGeom prst="arc">
              <a:avLst/>
            </a:prstGeom>
            <a:ln w="317500">
              <a:solidFill>
                <a:schemeClr val="bg1">
                  <a:lumMod val="50000"/>
                  <a:alpha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grpSp>
          <p:nvGrpSpPr>
            <p:cNvPr id="45" name="Group 44">
              <a:extLst>
                <a:ext uri="{FF2B5EF4-FFF2-40B4-BE49-F238E27FC236}">
                  <a16:creationId xmlns="" xmlns:a16="http://schemas.microsoft.com/office/drawing/2014/main" id="{15B11088-381B-4B4A-8C89-CBD2F494DBA3}"/>
                </a:ext>
              </a:extLst>
            </p:cNvPr>
            <p:cNvGrpSpPr/>
            <p:nvPr/>
          </p:nvGrpSpPr>
          <p:grpSpPr>
            <a:xfrm>
              <a:off x="9553360" y="8962618"/>
              <a:ext cx="5573856" cy="1971838"/>
              <a:chOff x="9553360" y="8962616"/>
              <a:chExt cx="5573856" cy="2841776"/>
            </a:xfrm>
          </p:grpSpPr>
          <p:cxnSp>
            <p:nvCxnSpPr>
              <p:cNvPr id="92" name="Straight Connector 91">
                <a:extLst>
                  <a:ext uri="{FF2B5EF4-FFF2-40B4-BE49-F238E27FC236}">
                    <a16:creationId xmlns="" xmlns:a16="http://schemas.microsoft.com/office/drawing/2014/main" id="{2742DB75-C67E-4582-916D-E3271A00FEE8}"/>
                  </a:ext>
                </a:extLst>
              </p:cNvPr>
              <p:cNvCxnSpPr>
                <a:cxnSpLocks/>
              </p:cNvCxnSpPr>
              <p:nvPr/>
            </p:nvCxnSpPr>
            <p:spPr>
              <a:xfrm flipH="1">
                <a:off x="9553360" y="8962616"/>
                <a:ext cx="11256" cy="2841776"/>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20142B8F-6ABB-42C9-AAA4-7C8F8CA141F8}"/>
                  </a:ext>
                </a:extLst>
              </p:cNvPr>
              <p:cNvCxnSpPr>
                <a:cxnSpLocks/>
              </p:cNvCxnSpPr>
              <p:nvPr/>
            </p:nvCxnSpPr>
            <p:spPr>
              <a:xfrm>
                <a:off x="15127216" y="9076917"/>
                <a:ext cx="0" cy="2727475"/>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 xmlns:a16="http://schemas.microsoft.com/office/drawing/2014/main" id="{B882C8EE-1E54-4431-92B6-B94C6062410C}"/>
                </a:ext>
              </a:extLst>
            </p:cNvPr>
            <p:cNvGrpSpPr/>
            <p:nvPr/>
          </p:nvGrpSpPr>
          <p:grpSpPr>
            <a:xfrm>
              <a:off x="3805888" y="11163141"/>
              <a:ext cx="16802100" cy="1617322"/>
              <a:chOff x="3805888" y="11163140"/>
              <a:chExt cx="16802100" cy="2098972"/>
            </a:xfrm>
          </p:grpSpPr>
          <p:cxnSp>
            <p:nvCxnSpPr>
              <p:cNvPr id="90" name="Straight Connector 89">
                <a:extLst>
                  <a:ext uri="{FF2B5EF4-FFF2-40B4-BE49-F238E27FC236}">
                    <a16:creationId xmlns="" xmlns:a16="http://schemas.microsoft.com/office/drawing/2014/main" id="{159D7FA3-62F9-4D4B-8F9B-FCAF65E7DAF5}"/>
                  </a:ext>
                </a:extLst>
              </p:cNvPr>
              <p:cNvCxnSpPr>
                <a:cxnSpLocks/>
              </p:cNvCxnSpPr>
              <p:nvPr/>
            </p:nvCxnSpPr>
            <p:spPr>
              <a:xfrm>
                <a:off x="3805888" y="11163140"/>
                <a:ext cx="0" cy="2047383"/>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 xmlns:a16="http://schemas.microsoft.com/office/drawing/2014/main" id="{67D7854F-F13E-4534-B8C3-A3F4A0184898}"/>
                  </a:ext>
                </a:extLst>
              </p:cNvPr>
              <p:cNvCxnSpPr>
                <a:cxnSpLocks/>
              </p:cNvCxnSpPr>
              <p:nvPr/>
            </p:nvCxnSpPr>
            <p:spPr>
              <a:xfrm>
                <a:off x="20607988" y="11214729"/>
                <a:ext cx="0" cy="2047383"/>
              </a:xfrm>
              <a:prstGeom prst="line">
                <a:avLst/>
              </a:prstGeom>
              <a:ln w="12700">
                <a:solidFill>
                  <a:schemeClr val="bg1">
                    <a:lumMod val="50000"/>
                    <a:alpha val="20000"/>
                  </a:schemeClr>
                </a:solidFill>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 xmlns:a16="http://schemas.microsoft.com/office/drawing/2014/main" id="{61E687BE-FEC7-4513-8A65-35DD8DCC3FF5}"/>
                </a:ext>
              </a:extLst>
            </p:cNvPr>
            <p:cNvSpPr/>
            <p:nvPr/>
          </p:nvSpPr>
          <p:spPr>
            <a:xfrm rot="179815">
              <a:off x="2511734" y="8978856"/>
              <a:ext cx="2588308" cy="25883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venir Book" panose="02000503020000020003"/>
                </a:rPr>
                <a:t>L</a:t>
              </a:r>
              <a:endParaRPr lang="en-US" sz="900" b="1" dirty="0">
                <a:latin typeface="Avenir Book" panose="02000503020000020003"/>
              </a:endParaRPr>
            </a:p>
          </p:txBody>
        </p:sp>
        <p:sp>
          <p:nvSpPr>
            <p:cNvPr id="49" name="Oval 48">
              <a:extLst>
                <a:ext uri="{FF2B5EF4-FFF2-40B4-BE49-F238E27FC236}">
                  <a16:creationId xmlns="" xmlns:a16="http://schemas.microsoft.com/office/drawing/2014/main" id="{A06CA1E2-77C9-43A7-9496-B5D88B81FF98}"/>
                </a:ext>
              </a:extLst>
            </p:cNvPr>
            <p:cNvSpPr/>
            <p:nvPr/>
          </p:nvSpPr>
          <p:spPr>
            <a:xfrm rot="179815">
              <a:off x="8270462" y="6661224"/>
              <a:ext cx="2588308" cy="25883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panose="02000503020000020003"/>
                </a:rPr>
                <a:t>I</a:t>
              </a:r>
            </a:p>
          </p:txBody>
        </p:sp>
        <p:sp>
          <p:nvSpPr>
            <p:cNvPr id="51" name="Oval 50">
              <a:extLst>
                <a:ext uri="{FF2B5EF4-FFF2-40B4-BE49-F238E27FC236}">
                  <a16:creationId xmlns="" xmlns:a16="http://schemas.microsoft.com/office/drawing/2014/main" id="{4038B430-7A1C-4097-93EA-C62538DF0C8D}"/>
                </a:ext>
              </a:extLst>
            </p:cNvPr>
            <p:cNvSpPr/>
            <p:nvPr/>
          </p:nvSpPr>
          <p:spPr>
            <a:xfrm rot="179815">
              <a:off x="13841570" y="6945749"/>
              <a:ext cx="2588308" cy="25883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panose="02000503020000020003"/>
                </a:rPr>
                <a:t>M</a:t>
              </a:r>
            </a:p>
          </p:txBody>
        </p:sp>
        <p:sp>
          <p:nvSpPr>
            <p:cNvPr id="75" name="Oval 74">
              <a:extLst>
                <a:ext uri="{FF2B5EF4-FFF2-40B4-BE49-F238E27FC236}">
                  <a16:creationId xmlns="" xmlns:a16="http://schemas.microsoft.com/office/drawing/2014/main" id="{12BB3C8F-A4B8-4DA6-A7BA-2AC410B60958}"/>
                </a:ext>
              </a:extLst>
            </p:cNvPr>
            <p:cNvSpPr/>
            <p:nvPr/>
          </p:nvSpPr>
          <p:spPr>
            <a:xfrm rot="179815">
              <a:off x="19343500" y="9029676"/>
              <a:ext cx="2588308" cy="25883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panose="02000503020000020003"/>
                </a:rPr>
                <a:t>E</a:t>
              </a:r>
            </a:p>
          </p:txBody>
        </p:sp>
        <p:sp>
          <p:nvSpPr>
            <p:cNvPr id="72" name="TextBox 71">
              <a:extLst>
                <a:ext uri="{FF2B5EF4-FFF2-40B4-BE49-F238E27FC236}">
                  <a16:creationId xmlns="" xmlns:a16="http://schemas.microsoft.com/office/drawing/2014/main" id="{8CC9C898-C4A8-41D1-BBF7-0962D2C8ABAF}"/>
                </a:ext>
              </a:extLst>
            </p:cNvPr>
            <p:cNvSpPr txBox="1"/>
            <p:nvPr/>
          </p:nvSpPr>
          <p:spPr>
            <a:xfrm>
              <a:off x="1145678" y="6075422"/>
              <a:ext cx="5472900" cy="3403821"/>
            </a:xfrm>
            <a:prstGeom prst="rect">
              <a:avLst/>
            </a:prstGeom>
            <a:noFill/>
          </p:spPr>
          <p:txBody>
            <a:bodyPr wrap="square" rtlCol="0">
              <a:spAutoFit/>
            </a:bodyPr>
            <a:lstStyle/>
            <a:p>
              <a:pPr algn="ctr">
                <a:lnSpc>
                  <a:spcPts val="2040"/>
                </a:lnSpc>
              </a:pPr>
              <a:r>
                <a:rPr lang="en-US" sz="1400" dirty="0">
                  <a:latin typeface="Avenir Book" panose="02000503020000020003"/>
                  <a:ea typeface="Lato Light" panose="020F0502020204030203" pitchFamily="34" charset="0"/>
                  <a:cs typeface="Lato Light" panose="020F0502020204030203" pitchFamily="34" charset="0"/>
                </a:rPr>
                <a:t>Local refers to local fidelity - i.e., we want the explanation to really reflect the behavior of the classifier around the instance being predicted</a:t>
              </a:r>
            </a:p>
          </p:txBody>
        </p:sp>
        <p:sp>
          <p:nvSpPr>
            <p:cNvPr id="68" name="TextBox 67">
              <a:extLst>
                <a:ext uri="{FF2B5EF4-FFF2-40B4-BE49-F238E27FC236}">
                  <a16:creationId xmlns="" xmlns:a16="http://schemas.microsoft.com/office/drawing/2014/main" id="{71006163-15A6-4BA7-B770-B6725D2AE60D}"/>
                </a:ext>
              </a:extLst>
            </p:cNvPr>
            <p:cNvSpPr txBox="1"/>
            <p:nvPr/>
          </p:nvSpPr>
          <p:spPr>
            <a:xfrm>
              <a:off x="7077271" y="4422390"/>
              <a:ext cx="5100275" cy="2868628"/>
            </a:xfrm>
            <a:prstGeom prst="rect">
              <a:avLst/>
            </a:prstGeom>
            <a:noFill/>
          </p:spPr>
          <p:txBody>
            <a:bodyPr wrap="square" rtlCol="0">
              <a:spAutoFit/>
            </a:bodyPr>
            <a:lstStyle/>
            <a:p>
              <a:pPr algn="ctr">
                <a:lnSpc>
                  <a:spcPts val="2040"/>
                </a:lnSpc>
              </a:pPr>
              <a:r>
                <a:rPr lang="en-US" sz="1400" dirty="0">
                  <a:latin typeface="Avenir Book" panose="02000503020000020003"/>
                  <a:ea typeface="Lato Light" panose="020F0502020204030203" pitchFamily="34" charset="0"/>
                  <a:cs typeface="Lato Light" panose="020F0502020204030203" pitchFamily="34" charset="0"/>
                </a:rPr>
                <a:t>This explanation is useless unless it is interpretable - that is, unless a human can make sense of it</a:t>
              </a:r>
            </a:p>
          </p:txBody>
        </p:sp>
        <p:sp>
          <p:nvSpPr>
            <p:cNvPr id="64" name="TextBox 63">
              <a:extLst>
                <a:ext uri="{FF2B5EF4-FFF2-40B4-BE49-F238E27FC236}">
                  <a16:creationId xmlns="" xmlns:a16="http://schemas.microsoft.com/office/drawing/2014/main" id="{A054E3DF-3CC6-4415-BCCD-BC7AEE3DCB25}"/>
                </a:ext>
              </a:extLst>
            </p:cNvPr>
            <p:cNvSpPr txBox="1"/>
            <p:nvPr/>
          </p:nvSpPr>
          <p:spPr>
            <a:xfrm>
              <a:off x="12466359" y="5230343"/>
              <a:ext cx="6360253" cy="1798244"/>
            </a:xfrm>
            <a:prstGeom prst="rect">
              <a:avLst/>
            </a:prstGeom>
            <a:noFill/>
          </p:spPr>
          <p:txBody>
            <a:bodyPr wrap="square" rtlCol="0">
              <a:spAutoFit/>
            </a:bodyPr>
            <a:lstStyle/>
            <a:p>
              <a:pPr algn="ctr">
                <a:lnSpc>
                  <a:spcPts val="2040"/>
                </a:lnSpc>
              </a:pPr>
              <a:r>
                <a:rPr lang="en-US" sz="1400" dirty="0">
                  <a:latin typeface="Avenir Book" panose="02000503020000020003"/>
                  <a:ea typeface="Lato Light" panose="020F0502020204030203" pitchFamily="34" charset="0"/>
                  <a:cs typeface="Lato Light" panose="020F0502020204030203" pitchFamily="34" charset="0"/>
                </a:rPr>
                <a:t>Lime is able to explain any model without needing to 'peak' into it, so it is model-agnostic</a:t>
              </a:r>
            </a:p>
          </p:txBody>
        </p:sp>
        <p:sp>
          <p:nvSpPr>
            <p:cNvPr id="60" name="TextBox 59">
              <a:extLst>
                <a:ext uri="{FF2B5EF4-FFF2-40B4-BE49-F238E27FC236}">
                  <a16:creationId xmlns="" xmlns:a16="http://schemas.microsoft.com/office/drawing/2014/main" id="{E99572DC-B212-4A0F-9332-D43995271210}"/>
                </a:ext>
              </a:extLst>
            </p:cNvPr>
            <p:cNvSpPr txBox="1"/>
            <p:nvPr/>
          </p:nvSpPr>
          <p:spPr>
            <a:xfrm>
              <a:off x="17622637" y="7687113"/>
              <a:ext cx="6360248" cy="1263053"/>
            </a:xfrm>
            <a:prstGeom prst="rect">
              <a:avLst/>
            </a:prstGeom>
            <a:noFill/>
          </p:spPr>
          <p:txBody>
            <a:bodyPr wrap="square" rtlCol="0">
              <a:spAutoFit/>
            </a:bodyPr>
            <a:lstStyle/>
            <a:p>
              <a:pPr algn="ctr">
                <a:lnSpc>
                  <a:spcPts val="2040"/>
                </a:lnSpc>
              </a:pPr>
              <a:r>
                <a:rPr lang="en-US" sz="1400" dirty="0">
                  <a:latin typeface="Avenir Book" panose="02000503020000020003"/>
                  <a:ea typeface="Lato Light" panose="020F0502020204030203" pitchFamily="34" charset="0"/>
                  <a:cs typeface="Lato Light" panose="020F0502020204030203" pitchFamily="34" charset="0"/>
                </a:rPr>
                <a:t>It explains predictions for a black-box approach</a:t>
              </a:r>
            </a:p>
          </p:txBody>
        </p:sp>
      </p:grpSp>
    </p:spTree>
    <p:extLst>
      <p:ext uri="{BB962C8B-B14F-4D97-AF65-F5344CB8AC3E}">
        <p14:creationId xmlns:p14="http://schemas.microsoft.com/office/powerpoint/2010/main" val="3812578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5391353" y="511095"/>
            <a:ext cx="1409360"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LIME</a:t>
            </a:r>
          </a:p>
        </p:txBody>
      </p:sp>
      <p:pic>
        <p:nvPicPr>
          <p:cNvPr id="10" name="Picture 2">
            <a:extLst>
              <a:ext uri="{FF2B5EF4-FFF2-40B4-BE49-F238E27FC236}">
                <a16:creationId xmlns="" xmlns:a16="http://schemas.microsoft.com/office/drawing/2014/main" id="{342A1CFE-8A84-4018-91D2-5EADD6C08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163" y="1455697"/>
            <a:ext cx="5141737" cy="24114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 xmlns:a16="http://schemas.microsoft.com/office/drawing/2014/main" id="{C3ECDC01-DF32-48F4-9B15-A2022B646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4267200"/>
            <a:ext cx="523875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 xmlns:a16="http://schemas.microsoft.com/office/drawing/2014/main" id="{17B928D1-E439-4528-8BA8-4ECDDF48E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777" y="1524000"/>
            <a:ext cx="4710564" cy="21726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 xmlns:a16="http://schemas.microsoft.com/office/drawing/2014/main" id="{782AD2AD-0C40-4EFD-8BA5-AB2BA4A329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252" y="4267200"/>
            <a:ext cx="4710564" cy="21726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 xmlns:a16="http://schemas.microsoft.com/office/drawing/2014/main" id="{50F808F4-AED6-4771-A494-783E42158BD0}"/>
              </a:ext>
            </a:extLst>
          </p:cNvPr>
          <p:cNvSpPr/>
          <p:nvPr/>
        </p:nvSpPr>
        <p:spPr>
          <a:xfrm>
            <a:off x="990817" y="1304925"/>
            <a:ext cx="10516971" cy="536797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cxnSp>
        <p:nvCxnSpPr>
          <p:cNvPr id="17" name="Straight Connector 16">
            <a:extLst>
              <a:ext uri="{FF2B5EF4-FFF2-40B4-BE49-F238E27FC236}">
                <a16:creationId xmlns="" xmlns:a16="http://schemas.microsoft.com/office/drawing/2014/main" id="{514CBE00-AC26-439A-96D2-ED2CE802A249}"/>
              </a:ext>
            </a:extLst>
          </p:cNvPr>
          <p:cNvCxnSpPr>
            <a:cxnSpLocks/>
          </p:cNvCxnSpPr>
          <p:nvPr/>
        </p:nvCxnSpPr>
        <p:spPr>
          <a:xfrm>
            <a:off x="6582678" y="1304925"/>
            <a:ext cx="0" cy="5367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4CDD5FAB-CFAA-4CAE-842B-BEA7B51703C8}"/>
              </a:ext>
            </a:extLst>
          </p:cNvPr>
          <p:cNvCxnSpPr>
            <a:cxnSpLocks/>
          </p:cNvCxnSpPr>
          <p:nvPr/>
        </p:nvCxnSpPr>
        <p:spPr>
          <a:xfrm>
            <a:off x="990817" y="4067175"/>
            <a:ext cx="1051697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316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5391353" y="511095"/>
            <a:ext cx="1409360"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LIME</a:t>
            </a:r>
          </a:p>
        </p:txBody>
      </p:sp>
      <p:sp>
        <p:nvSpPr>
          <p:cNvPr id="41" name="Rectangle 40">
            <a:extLst>
              <a:ext uri="{FF2B5EF4-FFF2-40B4-BE49-F238E27FC236}">
                <a16:creationId xmlns="" xmlns:a16="http://schemas.microsoft.com/office/drawing/2014/main" id="{82A01634-87EF-BF48-9A4D-7972496FFCB6}"/>
              </a:ext>
            </a:extLst>
          </p:cNvPr>
          <p:cNvSpPr/>
          <p:nvPr/>
        </p:nvSpPr>
        <p:spPr>
          <a:xfrm>
            <a:off x="6183312" y="1646858"/>
            <a:ext cx="5540375" cy="3416320"/>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It can be seen from the output of SP – LIME, following variables are effecting the most:</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Holding Period</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No. of credit transactions</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SAL</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SCR</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Occupation – SELF EMP</a:t>
            </a:r>
          </a:p>
          <a:p>
            <a:pPr marL="742859" lvl="1" indent="-285750">
              <a:lnSpc>
                <a:spcPct val="150000"/>
              </a:lnSpc>
              <a:buFont typeface="+mj-lt"/>
              <a:buAutoNum type="romanLcPeriod"/>
            </a:pPr>
            <a:r>
              <a:rPr lang="en-US" sz="1600" dirty="0">
                <a:solidFill>
                  <a:schemeClr val="tx2"/>
                </a:solidFill>
                <a:latin typeface="Avenir Book" panose="02000503020000020003" pitchFamily="2" charset="0"/>
                <a:ea typeface="Roboto Medium" panose="02000000000000000000" pitchFamily="2" charset="0"/>
                <a:cs typeface="Montserrat" charset="0"/>
              </a:rPr>
              <a:t>Balance</a:t>
            </a:r>
          </a:p>
        </p:txBody>
      </p:sp>
      <p:pic>
        <p:nvPicPr>
          <p:cNvPr id="10" name="Picture 10">
            <a:extLst>
              <a:ext uri="{FF2B5EF4-FFF2-40B4-BE49-F238E27FC236}">
                <a16:creationId xmlns="" xmlns:a16="http://schemas.microsoft.com/office/drawing/2014/main" id="{84BA7703-8954-406F-B5A5-B471A9C98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64" y="1421160"/>
            <a:ext cx="4644524" cy="302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946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5391353" y="511095"/>
            <a:ext cx="1409360"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LIME</a:t>
            </a:r>
          </a:p>
        </p:txBody>
      </p:sp>
      <p:pic>
        <p:nvPicPr>
          <p:cNvPr id="9218" name="Picture 2">
            <a:extLst>
              <a:ext uri="{FF2B5EF4-FFF2-40B4-BE49-F238E27FC236}">
                <a16:creationId xmlns="" xmlns:a16="http://schemas.microsoft.com/office/drawing/2014/main" id="{6A0F0B9E-A3DA-4C26-AC0A-6D94179989E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1188" y="1362664"/>
            <a:ext cx="4843965" cy="37427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 xmlns:a16="http://schemas.microsoft.com/office/drawing/2014/main" id="{9B8CA170-C399-481E-80B5-1DF85E319AD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88062" y="1409700"/>
            <a:ext cx="5694052" cy="3581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DE307D50-FB49-45E4-9D37-BF75FC5B275D}"/>
              </a:ext>
            </a:extLst>
          </p:cNvPr>
          <p:cNvSpPr/>
          <p:nvPr/>
        </p:nvSpPr>
        <p:spPr>
          <a:xfrm>
            <a:off x="438367" y="1276350"/>
            <a:ext cx="11364696" cy="3962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cxnSp>
        <p:nvCxnSpPr>
          <p:cNvPr id="8" name="Straight Connector 7">
            <a:extLst>
              <a:ext uri="{FF2B5EF4-FFF2-40B4-BE49-F238E27FC236}">
                <a16:creationId xmlns="" xmlns:a16="http://schemas.microsoft.com/office/drawing/2014/main" id="{18CBC418-6551-4F78-B91A-0F9A1636E382}"/>
              </a:ext>
            </a:extLst>
          </p:cNvPr>
          <p:cNvCxnSpPr>
            <a:cxnSpLocks/>
          </p:cNvCxnSpPr>
          <p:nvPr/>
        </p:nvCxnSpPr>
        <p:spPr>
          <a:xfrm>
            <a:off x="6030228" y="1304925"/>
            <a:ext cx="0" cy="3933825"/>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866420B6-950B-4251-8542-3FB8967614F1}"/>
              </a:ext>
            </a:extLst>
          </p:cNvPr>
          <p:cNvSpPr/>
          <p:nvPr/>
        </p:nvSpPr>
        <p:spPr>
          <a:xfrm>
            <a:off x="429993" y="5304186"/>
            <a:ext cx="11382595" cy="1200329"/>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first plot on the left shows the mean effect of each variable from LIME</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second plot on the right shows mean coefficients of LIME explanations by ‘Target’ </a:t>
            </a:r>
          </a:p>
        </p:txBody>
      </p:sp>
    </p:spTree>
    <p:extLst>
      <p:ext uri="{BB962C8B-B14F-4D97-AF65-F5344CB8AC3E}">
        <p14:creationId xmlns:p14="http://schemas.microsoft.com/office/powerpoint/2010/main" val="1680921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4583751"/>
            <a:ext cx="7206543" cy="1862048"/>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Shapley Additive exPlanations</a:t>
            </a:r>
          </a:p>
        </p:txBody>
      </p:sp>
      <p:grpSp>
        <p:nvGrpSpPr>
          <p:cNvPr id="174" name="Group 173">
            <a:extLst>
              <a:ext uri="{FF2B5EF4-FFF2-40B4-BE49-F238E27FC236}">
                <a16:creationId xmlns="" xmlns:a16="http://schemas.microsoft.com/office/drawing/2014/main" id="{9B2ABB12-4440-4983-B59F-2BFA732F6351}"/>
              </a:ext>
            </a:extLst>
          </p:cNvPr>
          <p:cNvGrpSpPr/>
          <p:nvPr/>
        </p:nvGrpSpPr>
        <p:grpSpPr>
          <a:xfrm>
            <a:off x="101470" y="290637"/>
            <a:ext cx="8143478" cy="4119462"/>
            <a:chOff x="199764" y="581274"/>
            <a:chExt cx="16286955" cy="8238923"/>
          </a:xfrm>
        </p:grpSpPr>
        <p:grpSp>
          <p:nvGrpSpPr>
            <p:cNvPr id="175" name="Group 174">
              <a:extLst>
                <a:ext uri="{FF2B5EF4-FFF2-40B4-BE49-F238E27FC236}">
                  <a16:creationId xmlns="" xmlns:a16="http://schemas.microsoft.com/office/drawing/2014/main" id="{5461F08A-7391-4866-89AF-99168FDDBBB0}"/>
                </a:ext>
              </a:extLst>
            </p:cNvPr>
            <p:cNvGrpSpPr/>
            <p:nvPr/>
          </p:nvGrpSpPr>
          <p:grpSpPr>
            <a:xfrm>
              <a:off x="4717378" y="581274"/>
              <a:ext cx="11769341" cy="8143672"/>
              <a:chOff x="6871212" y="4023884"/>
              <a:chExt cx="10510594" cy="8143672"/>
            </a:xfrm>
          </p:grpSpPr>
          <p:sp>
            <p:nvSpPr>
              <p:cNvPr id="212" name="Freeform 31">
                <a:extLst>
                  <a:ext uri="{FF2B5EF4-FFF2-40B4-BE49-F238E27FC236}">
                    <a16:creationId xmlns="" xmlns:a16="http://schemas.microsoft.com/office/drawing/2014/main" id="{D0709484-4201-479D-8FFE-807BA3EA65BB}"/>
                  </a:ext>
                </a:extLst>
              </p:cNvPr>
              <p:cNvSpPr>
                <a:spLocks/>
              </p:cNvSpPr>
              <p:nvPr/>
            </p:nvSpPr>
            <p:spPr bwMode="auto">
              <a:xfrm rot="10800000">
                <a:off x="7994036" y="4023884"/>
                <a:ext cx="9387770" cy="3759158"/>
              </a:xfrm>
              <a:custGeom>
                <a:avLst/>
                <a:gdLst>
                  <a:gd name="T0" fmla="*/ 0 w 2734"/>
                  <a:gd name="T1" fmla="*/ 1070 h 1070"/>
                  <a:gd name="T2" fmla="*/ 2734 w 2734"/>
                  <a:gd name="T3" fmla="*/ 438 h 1070"/>
                  <a:gd name="T4" fmla="*/ 2506 w 2734"/>
                  <a:gd name="T5" fmla="*/ 0 h 1070"/>
                  <a:gd name="T6" fmla="*/ 229 w 2734"/>
                  <a:gd name="T7" fmla="*/ 631 h 1070"/>
                  <a:gd name="T8" fmla="*/ 0 w 2734"/>
                  <a:gd name="T9" fmla="*/ 1070 h 1070"/>
                </a:gdLst>
                <a:ahLst/>
                <a:cxnLst>
                  <a:cxn ang="0">
                    <a:pos x="T0" y="T1"/>
                  </a:cxn>
                  <a:cxn ang="0">
                    <a:pos x="T2" y="T3"/>
                  </a:cxn>
                  <a:cxn ang="0">
                    <a:pos x="T4" y="T5"/>
                  </a:cxn>
                  <a:cxn ang="0">
                    <a:pos x="T6" y="T7"/>
                  </a:cxn>
                  <a:cxn ang="0">
                    <a:pos x="T8" y="T9"/>
                  </a:cxn>
                </a:cxnLst>
                <a:rect l="0" t="0" r="r" b="b"/>
                <a:pathLst>
                  <a:path w="2734" h="1070">
                    <a:moveTo>
                      <a:pt x="0" y="1070"/>
                    </a:moveTo>
                    <a:lnTo>
                      <a:pt x="2734" y="438"/>
                    </a:lnTo>
                    <a:lnTo>
                      <a:pt x="2506" y="0"/>
                    </a:lnTo>
                    <a:lnTo>
                      <a:pt x="229" y="631"/>
                    </a:lnTo>
                    <a:lnTo>
                      <a:pt x="0" y="1070"/>
                    </a:lnTo>
                    <a:close/>
                  </a:path>
                </a:pathLst>
              </a:custGeom>
              <a:solidFill>
                <a:schemeClr val="accent1">
                  <a:lumMod val="75000"/>
                </a:schemeClr>
              </a:solidFill>
              <a:ln>
                <a:noFill/>
              </a:ln>
            </p:spPr>
            <p:txBody>
              <a:bodyPr vert="horz" wrap="square" lIns="91416" tIns="45708" rIns="91416" bIns="45708" numCol="1" anchor="t" anchorCtr="0" compatLnSpc="1">
                <a:prstTxWarp prst="textNoShape">
                  <a:avLst/>
                </a:prstTxWarp>
              </a:bodyPr>
              <a:lstStyle/>
              <a:p>
                <a:endParaRPr lang="en-US" sz="3599" b="1" dirty="0">
                  <a:latin typeface="Roboto Bold" charset="0"/>
                </a:endParaRPr>
              </a:p>
            </p:txBody>
          </p:sp>
          <p:sp>
            <p:nvSpPr>
              <p:cNvPr id="213" name="Freeform 32">
                <a:extLst>
                  <a:ext uri="{FF2B5EF4-FFF2-40B4-BE49-F238E27FC236}">
                    <a16:creationId xmlns="" xmlns:a16="http://schemas.microsoft.com/office/drawing/2014/main" id="{A0F574F7-0EA0-4D0B-8A0E-F25A20AFED78}"/>
                  </a:ext>
                </a:extLst>
              </p:cNvPr>
              <p:cNvSpPr>
                <a:spLocks/>
              </p:cNvSpPr>
              <p:nvPr/>
            </p:nvSpPr>
            <p:spPr bwMode="auto">
              <a:xfrm rot="10800000">
                <a:off x="9106555" y="6244250"/>
                <a:ext cx="7142122" cy="3731048"/>
              </a:xfrm>
              <a:custGeom>
                <a:avLst/>
                <a:gdLst>
                  <a:gd name="T0" fmla="*/ 0 w 2080"/>
                  <a:gd name="T1" fmla="*/ 1062 h 1062"/>
                  <a:gd name="T2" fmla="*/ 2080 w 2080"/>
                  <a:gd name="T3" fmla="*/ 438 h 1062"/>
                  <a:gd name="T4" fmla="*/ 1851 w 2080"/>
                  <a:gd name="T5" fmla="*/ 0 h 1062"/>
                  <a:gd name="T6" fmla="*/ 229 w 2080"/>
                  <a:gd name="T7" fmla="*/ 624 h 1062"/>
                  <a:gd name="T8" fmla="*/ 0 w 2080"/>
                  <a:gd name="T9" fmla="*/ 1062 h 1062"/>
                </a:gdLst>
                <a:ahLst/>
                <a:cxnLst>
                  <a:cxn ang="0">
                    <a:pos x="T0" y="T1"/>
                  </a:cxn>
                  <a:cxn ang="0">
                    <a:pos x="T2" y="T3"/>
                  </a:cxn>
                  <a:cxn ang="0">
                    <a:pos x="T4" y="T5"/>
                  </a:cxn>
                  <a:cxn ang="0">
                    <a:pos x="T6" y="T7"/>
                  </a:cxn>
                  <a:cxn ang="0">
                    <a:pos x="T8" y="T9"/>
                  </a:cxn>
                </a:cxnLst>
                <a:rect l="0" t="0" r="r" b="b"/>
                <a:pathLst>
                  <a:path w="2080" h="1062">
                    <a:moveTo>
                      <a:pt x="0" y="1062"/>
                    </a:moveTo>
                    <a:lnTo>
                      <a:pt x="2080" y="438"/>
                    </a:lnTo>
                    <a:lnTo>
                      <a:pt x="1851" y="0"/>
                    </a:lnTo>
                    <a:lnTo>
                      <a:pt x="229" y="624"/>
                    </a:lnTo>
                    <a:lnTo>
                      <a:pt x="0" y="1062"/>
                    </a:lnTo>
                    <a:close/>
                  </a:path>
                </a:pathLst>
              </a:custGeom>
              <a:solidFill>
                <a:schemeClr val="accent2">
                  <a:lumMod val="75000"/>
                </a:schemeClr>
              </a:solidFill>
              <a:ln>
                <a:noFill/>
              </a:ln>
            </p:spPr>
            <p:txBody>
              <a:bodyPr vert="horz" wrap="square" lIns="91416" tIns="45708" rIns="91416" bIns="45708" numCol="1" anchor="t" anchorCtr="0" compatLnSpc="1">
                <a:prstTxWarp prst="textNoShape">
                  <a:avLst/>
                </a:prstTxWarp>
              </a:bodyPr>
              <a:lstStyle/>
              <a:p>
                <a:endParaRPr lang="en-US" sz="3599" b="1" dirty="0">
                  <a:latin typeface="Roboto Bold" charset="0"/>
                </a:endParaRPr>
              </a:p>
            </p:txBody>
          </p:sp>
          <p:sp>
            <p:nvSpPr>
              <p:cNvPr id="214" name="Freeform 33">
                <a:extLst>
                  <a:ext uri="{FF2B5EF4-FFF2-40B4-BE49-F238E27FC236}">
                    <a16:creationId xmlns="" xmlns:a16="http://schemas.microsoft.com/office/drawing/2014/main" id="{8ED14BA1-33C1-4036-9FE3-E56FCDD96620}"/>
                  </a:ext>
                </a:extLst>
              </p:cNvPr>
              <p:cNvSpPr>
                <a:spLocks/>
              </p:cNvSpPr>
              <p:nvPr/>
            </p:nvSpPr>
            <p:spPr bwMode="auto">
              <a:xfrm rot="10800000">
                <a:off x="10236248" y="8429475"/>
                <a:ext cx="4896475" cy="3738081"/>
              </a:xfrm>
              <a:custGeom>
                <a:avLst/>
                <a:gdLst>
                  <a:gd name="T0" fmla="*/ 0 w 1426"/>
                  <a:gd name="T1" fmla="*/ 1064 h 1064"/>
                  <a:gd name="T2" fmla="*/ 1426 w 1426"/>
                  <a:gd name="T3" fmla="*/ 433 h 1064"/>
                  <a:gd name="T4" fmla="*/ 1202 w 1426"/>
                  <a:gd name="T5" fmla="*/ 0 h 1064"/>
                  <a:gd name="T6" fmla="*/ 230 w 1426"/>
                  <a:gd name="T7" fmla="*/ 624 h 1064"/>
                  <a:gd name="T8" fmla="*/ 0 w 1426"/>
                  <a:gd name="T9" fmla="*/ 1064 h 1064"/>
                </a:gdLst>
                <a:ahLst/>
                <a:cxnLst>
                  <a:cxn ang="0">
                    <a:pos x="T0" y="T1"/>
                  </a:cxn>
                  <a:cxn ang="0">
                    <a:pos x="T2" y="T3"/>
                  </a:cxn>
                  <a:cxn ang="0">
                    <a:pos x="T4" y="T5"/>
                  </a:cxn>
                  <a:cxn ang="0">
                    <a:pos x="T6" y="T7"/>
                  </a:cxn>
                  <a:cxn ang="0">
                    <a:pos x="T8" y="T9"/>
                  </a:cxn>
                </a:cxnLst>
                <a:rect l="0" t="0" r="r" b="b"/>
                <a:pathLst>
                  <a:path w="1426" h="1064">
                    <a:moveTo>
                      <a:pt x="0" y="1064"/>
                    </a:moveTo>
                    <a:lnTo>
                      <a:pt x="1426" y="433"/>
                    </a:lnTo>
                    <a:lnTo>
                      <a:pt x="1202" y="0"/>
                    </a:lnTo>
                    <a:lnTo>
                      <a:pt x="230" y="624"/>
                    </a:lnTo>
                    <a:lnTo>
                      <a:pt x="0" y="1064"/>
                    </a:lnTo>
                    <a:close/>
                  </a:path>
                </a:pathLst>
              </a:custGeom>
              <a:solidFill>
                <a:schemeClr val="accent3">
                  <a:lumMod val="75000"/>
                </a:schemeClr>
              </a:solidFill>
              <a:ln>
                <a:noFill/>
              </a:ln>
            </p:spPr>
            <p:txBody>
              <a:bodyPr vert="horz" wrap="square" lIns="91416" tIns="45708" rIns="91416" bIns="45708" numCol="1" anchor="t" anchorCtr="0" compatLnSpc="1">
                <a:prstTxWarp prst="textNoShape">
                  <a:avLst/>
                </a:prstTxWarp>
              </a:bodyPr>
              <a:lstStyle/>
              <a:p>
                <a:endParaRPr lang="en-US" sz="3599" b="1" dirty="0">
                  <a:latin typeface="Roboto Bold" charset="0"/>
                </a:endParaRPr>
              </a:p>
            </p:txBody>
          </p:sp>
          <p:sp>
            <p:nvSpPr>
              <p:cNvPr id="215" name="Freeform 25">
                <a:extLst>
                  <a:ext uri="{FF2B5EF4-FFF2-40B4-BE49-F238E27FC236}">
                    <a16:creationId xmlns="" xmlns:a16="http://schemas.microsoft.com/office/drawing/2014/main" id="{05246A68-AF60-47AB-8B00-B33C65CDE62B}"/>
                  </a:ext>
                </a:extLst>
              </p:cNvPr>
              <p:cNvSpPr>
                <a:spLocks/>
              </p:cNvSpPr>
              <p:nvPr/>
            </p:nvSpPr>
            <p:spPr bwMode="auto">
              <a:xfrm rot="10800000">
                <a:off x="6871212" y="4100084"/>
                <a:ext cx="10510593" cy="1542309"/>
              </a:xfrm>
              <a:custGeom>
                <a:avLst/>
                <a:gdLst>
                  <a:gd name="T0" fmla="*/ 2833 w 3061"/>
                  <a:gd name="T1" fmla="*/ 0 h 439"/>
                  <a:gd name="T2" fmla="*/ 229 w 3061"/>
                  <a:gd name="T3" fmla="*/ 0 h 439"/>
                  <a:gd name="T4" fmla="*/ 0 w 3061"/>
                  <a:gd name="T5" fmla="*/ 439 h 439"/>
                  <a:gd name="T6" fmla="*/ 3061 w 3061"/>
                  <a:gd name="T7" fmla="*/ 439 h 439"/>
                  <a:gd name="T8" fmla="*/ 2833 w 3061"/>
                  <a:gd name="T9" fmla="*/ 0 h 439"/>
                </a:gdLst>
                <a:ahLst/>
                <a:cxnLst>
                  <a:cxn ang="0">
                    <a:pos x="T0" y="T1"/>
                  </a:cxn>
                  <a:cxn ang="0">
                    <a:pos x="T2" y="T3"/>
                  </a:cxn>
                  <a:cxn ang="0">
                    <a:pos x="T4" y="T5"/>
                  </a:cxn>
                  <a:cxn ang="0">
                    <a:pos x="T6" y="T7"/>
                  </a:cxn>
                  <a:cxn ang="0">
                    <a:pos x="T8" y="T9"/>
                  </a:cxn>
                </a:cxnLst>
                <a:rect l="0" t="0" r="r" b="b"/>
                <a:pathLst>
                  <a:path w="3061" h="439">
                    <a:moveTo>
                      <a:pt x="2833" y="0"/>
                    </a:moveTo>
                    <a:lnTo>
                      <a:pt x="229" y="0"/>
                    </a:lnTo>
                    <a:lnTo>
                      <a:pt x="0" y="439"/>
                    </a:lnTo>
                    <a:lnTo>
                      <a:pt x="3061" y="439"/>
                    </a:lnTo>
                    <a:lnTo>
                      <a:pt x="2833" y="0"/>
                    </a:lnTo>
                    <a:close/>
                  </a:path>
                </a:pathLst>
              </a:custGeom>
              <a:solidFill>
                <a:schemeClr val="accent1"/>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sp>
            <p:nvSpPr>
              <p:cNvPr id="216" name="Freeform 27">
                <a:extLst>
                  <a:ext uri="{FF2B5EF4-FFF2-40B4-BE49-F238E27FC236}">
                    <a16:creationId xmlns="" xmlns:a16="http://schemas.microsoft.com/office/drawing/2014/main" id="{28589D57-CDB1-4D8E-A4CB-ED9117D2542E}"/>
                  </a:ext>
                </a:extLst>
              </p:cNvPr>
              <p:cNvSpPr>
                <a:spLocks/>
              </p:cNvSpPr>
              <p:nvPr/>
            </p:nvSpPr>
            <p:spPr bwMode="auto">
              <a:xfrm rot="10800000">
                <a:off x="10236248" y="10646327"/>
                <a:ext cx="3759915" cy="1521228"/>
              </a:xfrm>
              <a:custGeom>
                <a:avLst/>
                <a:gdLst>
                  <a:gd name="T0" fmla="*/ 871 w 1095"/>
                  <a:gd name="T1" fmla="*/ 0 h 433"/>
                  <a:gd name="T2" fmla="*/ 226 w 1095"/>
                  <a:gd name="T3" fmla="*/ 0 h 433"/>
                  <a:gd name="T4" fmla="*/ 0 w 1095"/>
                  <a:gd name="T5" fmla="*/ 433 h 433"/>
                  <a:gd name="T6" fmla="*/ 1095 w 1095"/>
                  <a:gd name="T7" fmla="*/ 433 h 433"/>
                  <a:gd name="T8" fmla="*/ 871 w 1095"/>
                  <a:gd name="T9" fmla="*/ 0 h 433"/>
                </a:gdLst>
                <a:ahLst/>
                <a:cxnLst>
                  <a:cxn ang="0">
                    <a:pos x="T0" y="T1"/>
                  </a:cxn>
                  <a:cxn ang="0">
                    <a:pos x="T2" y="T3"/>
                  </a:cxn>
                  <a:cxn ang="0">
                    <a:pos x="T4" y="T5"/>
                  </a:cxn>
                  <a:cxn ang="0">
                    <a:pos x="T6" y="T7"/>
                  </a:cxn>
                  <a:cxn ang="0">
                    <a:pos x="T8" y="T9"/>
                  </a:cxn>
                </a:cxnLst>
                <a:rect l="0" t="0" r="r" b="b"/>
                <a:pathLst>
                  <a:path w="1095" h="433">
                    <a:moveTo>
                      <a:pt x="871" y="0"/>
                    </a:moveTo>
                    <a:lnTo>
                      <a:pt x="226" y="0"/>
                    </a:lnTo>
                    <a:lnTo>
                      <a:pt x="0" y="433"/>
                    </a:lnTo>
                    <a:lnTo>
                      <a:pt x="1095" y="433"/>
                    </a:lnTo>
                    <a:lnTo>
                      <a:pt x="871" y="0"/>
                    </a:lnTo>
                    <a:close/>
                  </a:path>
                </a:pathLst>
              </a:custGeom>
              <a:solidFill>
                <a:schemeClr val="accent4"/>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sp>
            <p:nvSpPr>
              <p:cNvPr id="217" name="Freeform 28">
                <a:extLst>
                  <a:ext uri="{FF2B5EF4-FFF2-40B4-BE49-F238E27FC236}">
                    <a16:creationId xmlns="" xmlns:a16="http://schemas.microsoft.com/office/drawing/2014/main" id="{6316B243-EF3A-4733-839B-059EBE2CE1A3}"/>
                  </a:ext>
                </a:extLst>
              </p:cNvPr>
              <p:cNvSpPr>
                <a:spLocks/>
              </p:cNvSpPr>
              <p:nvPr/>
            </p:nvSpPr>
            <p:spPr bwMode="auto">
              <a:xfrm rot="10800000">
                <a:off x="7994032" y="6244248"/>
                <a:ext cx="8254646" cy="1538795"/>
              </a:xfrm>
              <a:custGeom>
                <a:avLst/>
                <a:gdLst>
                  <a:gd name="T0" fmla="*/ 2176 w 2404"/>
                  <a:gd name="T1" fmla="*/ 0 h 438"/>
                  <a:gd name="T2" fmla="*/ 229 w 2404"/>
                  <a:gd name="T3" fmla="*/ 0 h 438"/>
                  <a:gd name="T4" fmla="*/ 0 w 2404"/>
                  <a:gd name="T5" fmla="*/ 438 h 438"/>
                  <a:gd name="T6" fmla="*/ 2404 w 2404"/>
                  <a:gd name="T7" fmla="*/ 438 h 438"/>
                  <a:gd name="T8" fmla="*/ 2176 w 2404"/>
                  <a:gd name="T9" fmla="*/ 0 h 438"/>
                </a:gdLst>
                <a:ahLst/>
                <a:cxnLst>
                  <a:cxn ang="0">
                    <a:pos x="T0" y="T1"/>
                  </a:cxn>
                  <a:cxn ang="0">
                    <a:pos x="T2" y="T3"/>
                  </a:cxn>
                  <a:cxn ang="0">
                    <a:pos x="T4" y="T5"/>
                  </a:cxn>
                  <a:cxn ang="0">
                    <a:pos x="T6" y="T7"/>
                  </a:cxn>
                  <a:cxn ang="0">
                    <a:pos x="T8" y="T9"/>
                  </a:cxn>
                </a:cxnLst>
                <a:rect l="0" t="0" r="r" b="b"/>
                <a:pathLst>
                  <a:path w="2404" h="438">
                    <a:moveTo>
                      <a:pt x="2176" y="0"/>
                    </a:moveTo>
                    <a:lnTo>
                      <a:pt x="229" y="0"/>
                    </a:lnTo>
                    <a:lnTo>
                      <a:pt x="0" y="438"/>
                    </a:lnTo>
                    <a:lnTo>
                      <a:pt x="2404" y="438"/>
                    </a:lnTo>
                    <a:lnTo>
                      <a:pt x="2176" y="0"/>
                    </a:lnTo>
                    <a:close/>
                  </a:path>
                </a:pathLst>
              </a:custGeom>
              <a:solidFill>
                <a:schemeClr val="accent2"/>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sp>
            <p:nvSpPr>
              <p:cNvPr id="218" name="Freeform 29">
                <a:extLst>
                  <a:ext uri="{FF2B5EF4-FFF2-40B4-BE49-F238E27FC236}">
                    <a16:creationId xmlns="" xmlns:a16="http://schemas.microsoft.com/office/drawing/2014/main" id="{29533D63-AC3F-47E4-A160-1CB8F98634D0}"/>
                  </a:ext>
                </a:extLst>
              </p:cNvPr>
              <p:cNvSpPr>
                <a:spLocks/>
              </p:cNvSpPr>
              <p:nvPr/>
            </p:nvSpPr>
            <p:spPr bwMode="auto">
              <a:xfrm rot="10800000">
                <a:off x="9106559" y="8429477"/>
                <a:ext cx="6026164" cy="1545822"/>
              </a:xfrm>
              <a:custGeom>
                <a:avLst/>
                <a:gdLst>
                  <a:gd name="T0" fmla="*/ 1526 w 1755"/>
                  <a:gd name="T1" fmla="*/ 0 h 440"/>
                  <a:gd name="T2" fmla="*/ 230 w 1755"/>
                  <a:gd name="T3" fmla="*/ 0 h 440"/>
                  <a:gd name="T4" fmla="*/ 0 w 1755"/>
                  <a:gd name="T5" fmla="*/ 440 h 440"/>
                  <a:gd name="T6" fmla="*/ 1755 w 1755"/>
                  <a:gd name="T7" fmla="*/ 440 h 440"/>
                  <a:gd name="T8" fmla="*/ 1526 w 1755"/>
                  <a:gd name="T9" fmla="*/ 0 h 440"/>
                </a:gdLst>
                <a:ahLst/>
                <a:cxnLst>
                  <a:cxn ang="0">
                    <a:pos x="T0" y="T1"/>
                  </a:cxn>
                  <a:cxn ang="0">
                    <a:pos x="T2" y="T3"/>
                  </a:cxn>
                  <a:cxn ang="0">
                    <a:pos x="T4" y="T5"/>
                  </a:cxn>
                  <a:cxn ang="0">
                    <a:pos x="T6" y="T7"/>
                  </a:cxn>
                  <a:cxn ang="0">
                    <a:pos x="T8" y="T9"/>
                  </a:cxn>
                </a:cxnLst>
                <a:rect l="0" t="0" r="r" b="b"/>
                <a:pathLst>
                  <a:path w="1755" h="440">
                    <a:moveTo>
                      <a:pt x="1526" y="0"/>
                    </a:moveTo>
                    <a:lnTo>
                      <a:pt x="230" y="0"/>
                    </a:lnTo>
                    <a:lnTo>
                      <a:pt x="0" y="440"/>
                    </a:lnTo>
                    <a:lnTo>
                      <a:pt x="1755" y="440"/>
                    </a:lnTo>
                    <a:lnTo>
                      <a:pt x="1526" y="0"/>
                    </a:lnTo>
                    <a:close/>
                  </a:path>
                </a:pathLst>
              </a:custGeom>
              <a:solidFill>
                <a:schemeClr val="accent3"/>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grpSp>
        <p:grpSp>
          <p:nvGrpSpPr>
            <p:cNvPr id="176" name="Group 175">
              <a:extLst>
                <a:ext uri="{FF2B5EF4-FFF2-40B4-BE49-F238E27FC236}">
                  <a16:creationId xmlns="" xmlns:a16="http://schemas.microsoft.com/office/drawing/2014/main" id="{95A01671-CDC4-41C7-BA28-1C9412E04682}"/>
                </a:ext>
              </a:extLst>
            </p:cNvPr>
            <p:cNvGrpSpPr/>
            <p:nvPr/>
          </p:nvGrpSpPr>
          <p:grpSpPr>
            <a:xfrm>
              <a:off x="199764" y="659198"/>
              <a:ext cx="8520557" cy="8160999"/>
              <a:chOff x="3655112" y="5773991"/>
              <a:chExt cx="8520557" cy="5267902"/>
            </a:xfrm>
          </p:grpSpPr>
          <p:sp>
            <p:nvSpPr>
              <p:cNvPr id="177" name="Freeform 330">
                <a:extLst>
                  <a:ext uri="{FF2B5EF4-FFF2-40B4-BE49-F238E27FC236}">
                    <a16:creationId xmlns="" xmlns:a16="http://schemas.microsoft.com/office/drawing/2014/main" id="{6E6BFA1D-7B9A-4403-B0CA-479D69D989CF}"/>
                  </a:ext>
                </a:extLst>
              </p:cNvPr>
              <p:cNvSpPr>
                <a:spLocks noChangeArrowheads="1"/>
              </p:cNvSpPr>
              <p:nvPr/>
            </p:nvSpPr>
            <p:spPr bwMode="auto">
              <a:xfrm>
                <a:off x="4232574" y="5773991"/>
                <a:ext cx="7353845" cy="4761143"/>
              </a:xfrm>
              <a:custGeom>
                <a:avLst/>
                <a:gdLst>
                  <a:gd name="T0" fmla="*/ 2750 w 2751"/>
                  <a:gd name="T1" fmla="*/ 1781 h 1782"/>
                  <a:gd name="T2" fmla="*/ 0 w 2751"/>
                  <a:gd name="T3" fmla="*/ 1781 h 1782"/>
                  <a:gd name="T4" fmla="*/ 0 w 2751"/>
                  <a:gd name="T5" fmla="*/ 0 h 1782"/>
                  <a:gd name="T6" fmla="*/ 2750 w 2751"/>
                  <a:gd name="T7" fmla="*/ 0 h 1782"/>
                  <a:gd name="T8" fmla="*/ 2750 w 2751"/>
                  <a:gd name="T9" fmla="*/ 1781 h 1782"/>
                </a:gdLst>
                <a:ahLst/>
                <a:cxnLst>
                  <a:cxn ang="0">
                    <a:pos x="T0" y="T1"/>
                  </a:cxn>
                  <a:cxn ang="0">
                    <a:pos x="T2" y="T3"/>
                  </a:cxn>
                  <a:cxn ang="0">
                    <a:pos x="T4" y="T5"/>
                  </a:cxn>
                  <a:cxn ang="0">
                    <a:pos x="T6" y="T7"/>
                  </a:cxn>
                  <a:cxn ang="0">
                    <a:pos x="T8" y="T9"/>
                  </a:cxn>
                </a:cxnLst>
                <a:rect l="0" t="0" r="r" b="b"/>
                <a:pathLst>
                  <a:path w="2751" h="1782">
                    <a:moveTo>
                      <a:pt x="2750" y="1781"/>
                    </a:moveTo>
                    <a:lnTo>
                      <a:pt x="0" y="1781"/>
                    </a:lnTo>
                    <a:lnTo>
                      <a:pt x="0" y="0"/>
                    </a:lnTo>
                    <a:lnTo>
                      <a:pt x="2750" y="0"/>
                    </a:lnTo>
                    <a:lnTo>
                      <a:pt x="2750" y="1781"/>
                    </a:lnTo>
                  </a:path>
                </a:pathLst>
              </a:custGeom>
              <a:solidFill>
                <a:srgbClr val="16131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178" name="Freeform 331">
                <a:extLst>
                  <a:ext uri="{FF2B5EF4-FFF2-40B4-BE49-F238E27FC236}">
                    <a16:creationId xmlns="" xmlns:a16="http://schemas.microsoft.com/office/drawing/2014/main" id="{454BD6AA-824D-4EFC-B8BA-BF0CE5D28EFC}"/>
                  </a:ext>
                </a:extLst>
              </p:cNvPr>
              <p:cNvSpPr>
                <a:spLocks noChangeArrowheads="1"/>
              </p:cNvSpPr>
              <p:nvPr/>
            </p:nvSpPr>
            <p:spPr bwMode="auto">
              <a:xfrm>
                <a:off x="4232574" y="5773991"/>
                <a:ext cx="7353845" cy="4761143"/>
              </a:xfrm>
              <a:custGeom>
                <a:avLst/>
                <a:gdLst>
                  <a:gd name="T0" fmla="*/ 2750 w 2751"/>
                  <a:gd name="T1" fmla="*/ 1781 h 1782"/>
                  <a:gd name="T2" fmla="*/ 0 w 2751"/>
                  <a:gd name="T3" fmla="*/ 1781 h 1782"/>
                  <a:gd name="T4" fmla="*/ 0 w 2751"/>
                  <a:gd name="T5" fmla="*/ 0 h 1782"/>
                  <a:gd name="T6" fmla="*/ 2750 w 2751"/>
                  <a:gd name="T7" fmla="*/ 0 h 1782"/>
                  <a:gd name="T8" fmla="*/ 2750 w 2751"/>
                  <a:gd name="T9" fmla="*/ 1781 h 1782"/>
                </a:gdLst>
                <a:ahLst/>
                <a:cxnLst>
                  <a:cxn ang="0">
                    <a:pos x="T0" y="T1"/>
                  </a:cxn>
                  <a:cxn ang="0">
                    <a:pos x="T2" y="T3"/>
                  </a:cxn>
                  <a:cxn ang="0">
                    <a:pos x="T4" y="T5"/>
                  </a:cxn>
                  <a:cxn ang="0">
                    <a:pos x="T6" y="T7"/>
                  </a:cxn>
                  <a:cxn ang="0">
                    <a:pos x="T8" y="T9"/>
                  </a:cxn>
                </a:cxnLst>
                <a:rect l="0" t="0" r="r" b="b"/>
                <a:pathLst>
                  <a:path w="2751" h="1782">
                    <a:moveTo>
                      <a:pt x="2750" y="1781"/>
                    </a:moveTo>
                    <a:lnTo>
                      <a:pt x="0" y="1781"/>
                    </a:lnTo>
                    <a:lnTo>
                      <a:pt x="0" y="0"/>
                    </a:lnTo>
                    <a:lnTo>
                      <a:pt x="2750" y="0"/>
                    </a:lnTo>
                    <a:lnTo>
                      <a:pt x="2750" y="1781"/>
                    </a:lnTo>
                  </a:path>
                </a:pathLst>
              </a:custGeom>
              <a:solidFill>
                <a:schemeClr val="tx2"/>
              </a:solidFill>
              <a:ln>
                <a:noFill/>
              </a:ln>
              <a:effectLst/>
            </p:spPr>
            <p:txBody>
              <a:bodyPr wrap="none" anchor="ctr"/>
              <a:lstStyle/>
              <a:p>
                <a:endParaRPr lang="x-none" sz="900"/>
              </a:p>
            </p:txBody>
          </p:sp>
          <p:sp>
            <p:nvSpPr>
              <p:cNvPr id="179" name="Freeform 332">
                <a:extLst>
                  <a:ext uri="{FF2B5EF4-FFF2-40B4-BE49-F238E27FC236}">
                    <a16:creationId xmlns="" xmlns:a16="http://schemas.microsoft.com/office/drawing/2014/main" id="{20FE9364-5C69-468F-BC4D-DEA56B9B3093}"/>
                  </a:ext>
                </a:extLst>
              </p:cNvPr>
              <p:cNvSpPr>
                <a:spLocks noChangeArrowheads="1"/>
              </p:cNvSpPr>
              <p:nvPr/>
            </p:nvSpPr>
            <p:spPr bwMode="auto">
              <a:xfrm>
                <a:off x="4574343" y="6115760"/>
                <a:ext cx="6682096" cy="4089394"/>
              </a:xfrm>
              <a:custGeom>
                <a:avLst/>
                <a:gdLst>
                  <a:gd name="T0" fmla="*/ 0 w 2501"/>
                  <a:gd name="T1" fmla="*/ 1531 h 1532"/>
                  <a:gd name="T2" fmla="*/ 0 w 2501"/>
                  <a:gd name="T3" fmla="*/ 0 h 1532"/>
                  <a:gd name="T4" fmla="*/ 2500 w 2501"/>
                  <a:gd name="T5" fmla="*/ 0 h 1532"/>
                  <a:gd name="T6" fmla="*/ 2500 w 2501"/>
                  <a:gd name="T7" fmla="*/ 1531 h 1532"/>
                  <a:gd name="T8" fmla="*/ 0 w 2501"/>
                  <a:gd name="T9" fmla="*/ 1531 h 1532"/>
                </a:gdLst>
                <a:ahLst/>
                <a:cxnLst>
                  <a:cxn ang="0">
                    <a:pos x="T0" y="T1"/>
                  </a:cxn>
                  <a:cxn ang="0">
                    <a:pos x="T2" y="T3"/>
                  </a:cxn>
                  <a:cxn ang="0">
                    <a:pos x="T4" y="T5"/>
                  </a:cxn>
                  <a:cxn ang="0">
                    <a:pos x="T6" y="T7"/>
                  </a:cxn>
                  <a:cxn ang="0">
                    <a:pos x="T8" y="T9"/>
                  </a:cxn>
                </a:cxnLst>
                <a:rect l="0" t="0" r="r" b="b"/>
                <a:pathLst>
                  <a:path w="2501" h="1532">
                    <a:moveTo>
                      <a:pt x="0" y="1531"/>
                    </a:moveTo>
                    <a:lnTo>
                      <a:pt x="0" y="0"/>
                    </a:lnTo>
                    <a:lnTo>
                      <a:pt x="2500" y="0"/>
                    </a:lnTo>
                    <a:lnTo>
                      <a:pt x="2500" y="1531"/>
                    </a:lnTo>
                    <a:lnTo>
                      <a:pt x="0" y="1531"/>
                    </a:lnTo>
                  </a:path>
                </a:pathLst>
              </a:custGeom>
              <a:solidFill>
                <a:schemeClr val="bg1"/>
              </a:solidFill>
              <a:ln>
                <a:noFill/>
              </a:ln>
              <a:effectLst/>
            </p:spPr>
            <p:txBody>
              <a:bodyPr wrap="none" anchor="ctr"/>
              <a:lstStyle/>
              <a:p>
                <a:endParaRPr lang="x-none" sz="900"/>
              </a:p>
            </p:txBody>
          </p:sp>
          <p:sp>
            <p:nvSpPr>
              <p:cNvPr id="180" name="Freeform 334">
                <a:extLst>
                  <a:ext uri="{FF2B5EF4-FFF2-40B4-BE49-F238E27FC236}">
                    <a16:creationId xmlns="" xmlns:a16="http://schemas.microsoft.com/office/drawing/2014/main" id="{A4E79C87-E83C-470C-A826-306F0994B3B2}"/>
                  </a:ext>
                </a:extLst>
              </p:cNvPr>
              <p:cNvSpPr>
                <a:spLocks noChangeArrowheads="1"/>
              </p:cNvSpPr>
              <p:nvPr/>
            </p:nvSpPr>
            <p:spPr bwMode="auto">
              <a:xfrm>
                <a:off x="3655112" y="10535134"/>
                <a:ext cx="8520557" cy="506759"/>
              </a:xfrm>
              <a:custGeom>
                <a:avLst/>
                <a:gdLst>
                  <a:gd name="T0" fmla="*/ 3093 w 3188"/>
                  <a:gd name="T1" fmla="*/ 188 h 189"/>
                  <a:gd name="T2" fmla="*/ 3093 w 3188"/>
                  <a:gd name="T3" fmla="*/ 188 h 189"/>
                  <a:gd name="T4" fmla="*/ 62 w 3188"/>
                  <a:gd name="T5" fmla="*/ 188 h 189"/>
                  <a:gd name="T6" fmla="*/ 0 w 3188"/>
                  <a:gd name="T7" fmla="*/ 125 h 189"/>
                  <a:gd name="T8" fmla="*/ 0 w 3188"/>
                  <a:gd name="T9" fmla="*/ 94 h 189"/>
                  <a:gd name="T10" fmla="*/ 62 w 3188"/>
                  <a:gd name="T11" fmla="*/ 0 h 189"/>
                  <a:gd name="T12" fmla="*/ 3093 w 3188"/>
                  <a:gd name="T13" fmla="*/ 0 h 189"/>
                  <a:gd name="T14" fmla="*/ 3187 w 3188"/>
                  <a:gd name="T15" fmla="*/ 94 h 189"/>
                  <a:gd name="T16" fmla="*/ 3187 w 3188"/>
                  <a:gd name="T17" fmla="*/ 125 h 189"/>
                  <a:gd name="T18" fmla="*/ 3093 w 3188"/>
                  <a:gd name="T19"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8" h="189">
                    <a:moveTo>
                      <a:pt x="3093" y="188"/>
                    </a:moveTo>
                    <a:lnTo>
                      <a:pt x="3093" y="188"/>
                    </a:lnTo>
                    <a:cubicBezTo>
                      <a:pt x="62" y="188"/>
                      <a:pt x="62" y="188"/>
                      <a:pt x="62" y="188"/>
                    </a:cubicBezTo>
                    <a:cubicBezTo>
                      <a:pt x="31" y="188"/>
                      <a:pt x="0" y="157"/>
                      <a:pt x="0" y="125"/>
                    </a:cubicBezTo>
                    <a:cubicBezTo>
                      <a:pt x="0" y="94"/>
                      <a:pt x="0" y="94"/>
                      <a:pt x="0" y="94"/>
                    </a:cubicBezTo>
                    <a:cubicBezTo>
                      <a:pt x="0" y="32"/>
                      <a:pt x="31" y="0"/>
                      <a:pt x="62" y="0"/>
                    </a:cubicBezTo>
                    <a:cubicBezTo>
                      <a:pt x="3093" y="0"/>
                      <a:pt x="3093" y="0"/>
                      <a:pt x="3093" y="0"/>
                    </a:cubicBezTo>
                    <a:cubicBezTo>
                      <a:pt x="3125" y="0"/>
                      <a:pt x="3187" y="32"/>
                      <a:pt x="3187" y="94"/>
                    </a:cubicBezTo>
                    <a:cubicBezTo>
                      <a:pt x="3187" y="125"/>
                      <a:pt x="3187" y="125"/>
                      <a:pt x="3187" y="125"/>
                    </a:cubicBezTo>
                    <a:cubicBezTo>
                      <a:pt x="3187" y="157"/>
                      <a:pt x="3125" y="188"/>
                      <a:pt x="3093" y="188"/>
                    </a:cubicBezTo>
                  </a:path>
                </a:pathLst>
              </a:custGeom>
              <a:solidFill>
                <a:schemeClr val="bg1">
                  <a:lumMod val="50000"/>
                </a:schemeClr>
              </a:solidFill>
              <a:ln>
                <a:noFill/>
              </a:ln>
              <a:effectLst/>
            </p:spPr>
            <p:txBody>
              <a:bodyPr wrap="none" anchor="ctr"/>
              <a:lstStyle/>
              <a:p>
                <a:endParaRPr lang="x-none" sz="900"/>
              </a:p>
            </p:txBody>
          </p:sp>
          <p:sp>
            <p:nvSpPr>
              <p:cNvPr id="181" name="Freeform 335">
                <a:extLst>
                  <a:ext uri="{FF2B5EF4-FFF2-40B4-BE49-F238E27FC236}">
                    <a16:creationId xmlns="" xmlns:a16="http://schemas.microsoft.com/office/drawing/2014/main" id="{5AF175FE-8193-426E-B0AA-1A84BB50DF9F}"/>
                  </a:ext>
                </a:extLst>
              </p:cNvPr>
              <p:cNvSpPr>
                <a:spLocks noChangeArrowheads="1"/>
              </p:cNvSpPr>
              <p:nvPr/>
            </p:nvSpPr>
            <p:spPr bwMode="auto">
              <a:xfrm>
                <a:off x="6742784" y="7529961"/>
                <a:ext cx="1166712" cy="2097731"/>
              </a:xfrm>
              <a:custGeom>
                <a:avLst/>
                <a:gdLst>
                  <a:gd name="T0" fmla="*/ 0 w 438"/>
                  <a:gd name="T1" fmla="*/ 0 h 783"/>
                  <a:gd name="T2" fmla="*/ 0 w 438"/>
                  <a:gd name="T3" fmla="*/ 563 h 783"/>
                  <a:gd name="T4" fmla="*/ 437 w 438"/>
                  <a:gd name="T5" fmla="*/ 782 h 783"/>
                  <a:gd name="T6" fmla="*/ 406 w 438"/>
                  <a:gd name="T7" fmla="*/ 250 h 783"/>
                  <a:gd name="T8" fmla="*/ 0 w 438"/>
                  <a:gd name="T9" fmla="*/ 0 h 783"/>
                </a:gdLst>
                <a:ahLst/>
                <a:cxnLst>
                  <a:cxn ang="0">
                    <a:pos x="T0" y="T1"/>
                  </a:cxn>
                  <a:cxn ang="0">
                    <a:pos x="T2" y="T3"/>
                  </a:cxn>
                  <a:cxn ang="0">
                    <a:pos x="T4" y="T5"/>
                  </a:cxn>
                  <a:cxn ang="0">
                    <a:pos x="T6" y="T7"/>
                  </a:cxn>
                  <a:cxn ang="0">
                    <a:pos x="T8" y="T9"/>
                  </a:cxn>
                </a:cxnLst>
                <a:rect l="0" t="0" r="r" b="b"/>
                <a:pathLst>
                  <a:path w="438" h="783">
                    <a:moveTo>
                      <a:pt x="0" y="0"/>
                    </a:moveTo>
                    <a:lnTo>
                      <a:pt x="0" y="563"/>
                    </a:lnTo>
                    <a:lnTo>
                      <a:pt x="437" y="782"/>
                    </a:lnTo>
                    <a:lnTo>
                      <a:pt x="406" y="250"/>
                    </a:lnTo>
                    <a:lnTo>
                      <a:pt x="0" y="0"/>
                    </a:lnTo>
                  </a:path>
                </a:pathLst>
              </a:custGeom>
              <a:solidFill>
                <a:schemeClr val="accent2">
                  <a:lumMod val="75000"/>
                </a:schemeClr>
              </a:solidFill>
              <a:ln>
                <a:noFill/>
              </a:ln>
              <a:effectLst/>
            </p:spPr>
            <p:txBody>
              <a:bodyPr wrap="none" anchor="ctr"/>
              <a:lstStyle/>
              <a:p>
                <a:endParaRPr lang="x-none" sz="900"/>
              </a:p>
            </p:txBody>
          </p:sp>
          <p:sp>
            <p:nvSpPr>
              <p:cNvPr id="182" name="Freeform 336">
                <a:extLst>
                  <a:ext uri="{FF2B5EF4-FFF2-40B4-BE49-F238E27FC236}">
                    <a16:creationId xmlns="" xmlns:a16="http://schemas.microsoft.com/office/drawing/2014/main" id="{C98B2521-7B8E-4B7F-ADDE-CA3AC87AC017}"/>
                  </a:ext>
                </a:extLst>
              </p:cNvPr>
              <p:cNvSpPr>
                <a:spLocks noChangeArrowheads="1"/>
              </p:cNvSpPr>
              <p:nvPr/>
            </p:nvSpPr>
            <p:spPr bwMode="auto">
              <a:xfrm>
                <a:off x="7827005" y="7529961"/>
                <a:ext cx="1178501" cy="2097731"/>
              </a:xfrm>
              <a:custGeom>
                <a:avLst/>
                <a:gdLst>
                  <a:gd name="T0" fmla="*/ 0 w 439"/>
                  <a:gd name="T1" fmla="*/ 250 h 783"/>
                  <a:gd name="T2" fmla="*/ 31 w 439"/>
                  <a:gd name="T3" fmla="*/ 782 h 783"/>
                  <a:gd name="T4" fmla="*/ 438 w 439"/>
                  <a:gd name="T5" fmla="*/ 563 h 783"/>
                  <a:gd name="T6" fmla="*/ 438 w 439"/>
                  <a:gd name="T7" fmla="*/ 0 h 783"/>
                  <a:gd name="T8" fmla="*/ 0 w 439"/>
                  <a:gd name="T9" fmla="*/ 250 h 783"/>
                </a:gdLst>
                <a:ahLst/>
                <a:cxnLst>
                  <a:cxn ang="0">
                    <a:pos x="T0" y="T1"/>
                  </a:cxn>
                  <a:cxn ang="0">
                    <a:pos x="T2" y="T3"/>
                  </a:cxn>
                  <a:cxn ang="0">
                    <a:pos x="T4" y="T5"/>
                  </a:cxn>
                  <a:cxn ang="0">
                    <a:pos x="T6" y="T7"/>
                  </a:cxn>
                  <a:cxn ang="0">
                    <a:pos x="T8" y="T9"/>
                  </a:cxn>
                </a:cxnLst>
                <a:rect l="0" t="0" r="r" b="b"/>
                <a:pathLst>
                  <a:path w="439" h="783">
                    <a:moveTo>
                      <a:pt x="0" y="250"/>
                    </a:moveTo>
                    <a:lnTo>
                      <a:pt x="31" y="782"/>
                    </a:lnTo>
                    <a:lnTo>
                      <a:pt x="438" y="563"/>
                    </a:lnTo>
                    <a:lnTo>
                      <a:pt x="438" y="0"/>
                    </a:lnTo>
                    <a:lnTo>
                      <a:pt x="0" y="250"/>
                    </a:lnTo>
                  </a:path>
                </a:pathLst>
              </a:custGeom>
              <a:solidFill>
                <a:schemeClr val="accent2"/>
              </a:solidFill>
              <a:ln>
                <a:noFill/>
              </a:ln>
              <a:effectLst/>
            </p:spPr>
            <p:txBody>
              <a:bodyPr wrap="none" anchor="ctr"/>
              <a:lstStyle/>
              <a:p>
                <a:endParaRPr lang="x-none" sz="900"/>
              </a:p>
            </p:txBody>
          </p:sp>
          <p:sp>
            <p:nvSpPr>
              <p:cNvPr id="183" name="Freeform 337">
                <a:extLst>
                  <a:ext uri="{FF2B5EF4-FFF2-40B4-BE49-F238E27FC236}">
                    <a16:creationId xmlns="" xmlns:a16="http://schemas.microsoft.com/office/drawing/2014/main" id="{97B18548-4F32-43D8-9EE8-AF1F211419B4}"/>
                  </a:ext>
                </a:extLst>
              </p:cNvPr>
              <p:cNvSpPr>
                <a:spLocks noChangeArrowheads="1"/>
              </p:cNvSpPr>
              <p:nvPr/>
            </p:nvSpPr>
            <p:spPr bwMode="auto">
              <a:xfrm>
                <a:off x="6742784" y="6952492"/>
                <a:ext cx="2262722" cy="1249211"/>
              </a:xfrm>
              <a:custGeom>
                <a:avLst/>
                <a:gdLst>
                  <a:gd name="T0" fmla="*/ 0 w 845"/>
                  <a:gd name="T1" fmla="*/ 218 h 469"/>
                  <a:gd name="T2" fmla="*/ 406 w 845"/>
                  <a:gd name="T3" fmla="*/ 468 h 469"/>
                  <a:gd name="T4" fmla="*/ 844 w 845"/>
                  <a:gd name="T5" fmla="*/ 218 h 469"/>
                  <a:gd name="T6" fmla="*/ 437 w 845"/>
                  <a:gd name="T7" fmla="*/ 0 h 469"/>
                  <a:gd name="T8" fmla="*/ 0 w 845"/>
                  <a:gd name="T9" fmla="*/ 218 h 469"/>
                </a:gdLst>
                <a:ahLst/>
                <a:cxnLst>
                  <a:cxn ang="0">
                    <a:pos x="T0" y="T1"/>
                  </a:cxn>
                  <a:cxn ang="0">
                    <a:pos x="T2" y="T3"/>
                  </a:cxn>
                  <a:cxn ang="0">
                    <a:pos x="T4" y="T5"/>
                  </a:cxn>
                  <a:cxn ang="0">
                    <a:pos x="T6" y="T7"/>
                  </a:cxn>
                  <a:cxn ang="0">
                    <a:pos x="T8" y="T9"/>
                  </a:cxn>
                </a:cxnLst>
                <a:rect l="0" t="0" r="r" b="b"/>
                <a:pathLst>
                  <a:path w="845" h="469">
                    <a:moveTo>
                      <a:pt x="0" y="218"/>
                    </a:moveTo>
                    <a:lnTo>
                      <a:pt x="406" y="468"/>
                    </a:lnTo>
                    <a:lnTo>
                      <a:pt x="844" y="218"/>
                    </a:lnTo>
                    <a:lnTo>
                      <a:pt x="437" y="0"/>
                    </a:lnTo>
                    <a:lnTo>
                      <a:pt x="0" y="218"/>
                    </a:lnTo>
                  </a:path>
                </a:pathLst>
              </a:custGeom>
              <a:solidFill>
                <a:schemeClr val="accent2">
                  <a:lumMod val="60000"/>
                  <a:lumOff val="40000"/>
                </a:schemeClr>
              </a:solidFill>
              <a:ln>
                <a:noFill/>
              </a:ln>
              <a:effectLst/>
            </p:spPr>
            <p:txBody>
              <a:bodyPr wrap="none" anchor="ctr"/>
              <a:lstStyle/>
              <a:p>
                <a:endParaRPr lang="x-none" sz="900"/>
              </a:p>
            </p:txBody>
          </p:sp>
          <p:sp>
            <p:nvSpPr>
              <p:cNvPr id="201" name="Freeform 338">
                <a:extLst>
                  <a:ext uri="{FF2B5EF4-FFF2-40B4-BE49-F238E27FC236}">
                    <a16:creationId xmlns="" xmlns:a16="http://schemas.microsoft.com/office/drawing/2014/main" id="{EFE46357-3A11-48F4-A23D-591ED3723DBD}"/>
                  </a:ext>
                </a:extLst>
              </p:cNvPr>
              <p:cNvSpPr>
                <a:spLocks noChangeArrowheads="1"/>
              </p:cNvSpPr>
              <p:nvPr/>
            </p:nvSpPr>
            <p:spPr bwMode="auto">
              <a:xfrm>
                <a:off x="9665466" y="6528231"/>
                <a:ext cx="1343491" cy="1260999"/>
              </a:xfrm>
              <a:custGeom>
                <a:avLst/>
                <a:gdLst>
                  <a:gd name="T0" fmla="*/ 500 w 501"/>
                  <a:gd name="T1" fmla="*/ 469 h 470"/>
                  <a:gd name="T2" fmla="*/ 0 w 501"/>
                  <a:gd name="T3" fmla="*/ 469 h 470"/>
                  <a:gd name="T4" fmla="*/ 0 w 501"/>
                  <a:gd name="T5" fmla="*/ 0 h 470"/>
                  <a:gd name="T6" fmla="*/ 500 w 501"/>
                  <a:gd name="T7" fmla="*/ 0 h 470"/>
                  <a:gd name="T8" fmla="*/ 500 w 501"/>
                  <a:gd name="T9" fmla="*/ 469 h 470"/>
                </a:gdLst>
                <a:ahLst/>
                <a:cxnLst>
                  <a:cxn ang="0">
                    <a:pos x="T0" y="T1"/>
                  </a:cxn>
                  <a:cxn ang="0">
                    <a:pos x="T2" y="T3"/>
                  </a:cxn>
                  <a:cxn ang="0">
                    <a:pos x="T4" y="T5"/>
                  </a:cxn>
                  <a:cxn ang="0">
                    <a:pos x="T6" y="T7"/>
                  </a:cxn>
                  <a:cxn ang="0">
                    <a:pos x="T8" y="T9"/>
                  </a:cxn>
                </a:cxnLst>
                <a:rect l="0" t="0" r="r" b="b"/>
                <a:pathLst>
                  <a:path w="501" h="470">
                    <a:moveTo>
                      <a:pt x="500" y="469"/>
                    </a:moveTo>
                    <a:lnTo>
                      <a:pt x="0" y="469"/>
                    </a:lnTo>
                    <a:lnTo>
                      <a:pt x="0" y="0"/>
                    </a:lnTo>
                    <a:lnTo>
                      <a:pt x="500" y="0"/>
                    </a:lnTo>
                    <a:lnTo>
                      <a:pt x="500" y="469"/>
                    </a:lnTo>
                  </a:path>
                </a:pathLst>
              </a:custGeom>
              <a:solidFill>
                <a:schemeClr val="tx1">
                  <a:lumMod val="60000"/>
                  <a:lumOff val="40000"/>
                </a:schemeClr>
              </a:solidFill>
              <a:ln>
                <a:noFill/>
              </a:ln>
              <a:effectLst/>
            </p:spPr>
            <p:txBody>
              <a:bodyPr wrap="none" anchor="ctr"/>
              <a:lstStyle/>
              <a:p>
                <a:endParaRPr lang="x-none" sz="900"/>
              </a:p>
            </p:txBody>
          </p:sp>
          <p:sp>
            <p:nvSpPr>
              <p:cNvPr id="202" name="Freeform 339">
                <a:extLst>
                  <a:ext uri="{FF2B5EF4-FFF2-40B4-BE49-F238E27FC236}">
                    <a16:creationId xmlns="" xmlns:a16="http://schemas.microsoft.com/office/drawing/2014/main" id="{DD61D438-307F-4CD9-8472-74A82839630B}"/>
                  </a:ext>
                </a:extLst>
              </p:cNvPr>
              <p:cNvSpPr>
                <a:spLocks noChangeArrowheads="1"/>
              </p:cNvSpPr>
              <p:nvPr/>
            </p:nvSpPr>
            <p:spPr bwMode="auto">
              <a:xfrm>
                <a:off x="4739333" y="6528231"/>
                <a:ext cx="1343491" cy="3099461"/>
              </a:xfrm>
              <a:custGeom>
                <a:avLst/>
                <a:gdLst>
                  <a:gd name="T0" fmla="*/ 500 w 501"/>
                  <a:gd name="T1" fmla="*/ 1157 h 1158"/>
                  <a:gd name="T2" fmla="*/ 0 w 501"/>
                  <a:gd name="T3" fmla="*/ 1157 h 1158"/>
                  <a:gd name="T4" fmla="*/ 0 w 501"/>
                  <a:gd name="T5" fmla="*/ 0 h 1158"/>
                  <a:gd name="T6" fmla="*/ 500 w 501"/>
                  <a:gd name="T7" fmla="*/ 0 h 1158"/>
                  <a:gd name="T8" fmla="*/ 500 w 501"/>
                  <a:gd name="T9" fmla="*/ 1157 h 1158"/>
                </a:gdLst>
                <a:ahLst/>
                <a:cxnLst>
                  <a:cxn ang="0">
                    <a:pos x="T0" y="T1"/>
                  </a:cxn>
                  <a:cxn ang="0">
                    <a:pos x="T2" y="T3"/>
                  </a:cxn>
                  <a:cxn ang="0">
                    <a:pos x="T4" y="T5"/>
                  </a:cxn>
                  <a:cxn ang="0">
                    <a:pos x="T6" y="T7"/>
                  </a:cxn>
                  <a:cxn ang="0">
                    <a:pos x="T8" y="T9"/>
                  </a:cxn>
                </a:cxnLst>
                <a:rect l="0" t="0" r="r" b="b"/>
                <a:pathLst>
                  <a:path w="501" h="1158">
                    <a:moveTo>
                      <a:pt x="500" y="1157"/>
                    </a:moveTo>
                    <a:lnTo>
                      <a:pt x="0" y="1157"/>
                    </a:lnTo>
                    <a:lnTo>
                      <a:pt x="0" y="0"/>
                    </a:lnTo>
                    <a:lnTo>
                      <a:pt x="500" y="0"/>
                    </a:lnTo>
                    <a:lnTo>
                      <a:pt x="500" y="1157"/>
                    </a:lnTo>
                  </a:path>
                </a:pathLst>
              </a:custGeom>
              <a:solidFill>
                <a:srgbClr val="B5B5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203" name="Freeform 340">
                <a:extLst>
                  <a:ext uri="{FF2B5EF4-FFF2-40B4-BE49-F238E27FC236}">
                    <a16:creationId xmlns="" xmlns:a16="http://schemas.microsoft.com/office/drawing/2014/main" id="{067AD554-9092-4A6C-BC02-EA8A8F107F91}"/>
                  </a:ext>
                </a:extLst>
              </p:cNvPr>
              <p:cNvSpPr>
                <a:spLocks noChangeArrowheads="1"/>
              </p:cNvSpPr>
              <p:nvPr/>
            </p:nvSpPr>
            <p:spPr bwMode="auto">
              <a:xfrm>
                <a:off x="4739333" y="6528231"/>
                <a:ext cx="1343491" cy="3099461"/>
              </a:xfrm>
              <a:custGeom>
                <a:avLst/>
                <a:gdLst>
                  <a:gd name="T0" fmla="*/ 500 w 501"/>
                  <a:gd name="T1" fmla="*/ 1157 h 1158"/>
                  <a:gd name="T2" fmla="*/ 0 w 501"/>
                  <a:gd name="T3" fmla="*/ 1157 h 1158"/>
                  <a:gd name="T4" fmla="*/ 0 w 501"/>
                  <a:gd name="T5" fmla="*/ 0 h 1158"/>
                  <a:gd name="T6" fmla="*/ 500 w 501"/>
                  <a:gd name="T7" fmla="*/ 0 h 1158"/>
                  <a:gd name="T8" fmla="*/ 500 w 501"/>
                  <a:gd name="T9" fmla="*/ 1157 h 1158"/>
                </a:gdLst>
                <a:ahLst/>
                <a:cxnLst>
                  <a:cxn ang="0">
                    <a:pos x="T0" y="T1"/>
                  </a:cxn>
                  <a:cxn ang="0">
                    <a:pos x="T2" y="T3"/>
                  </a:cxn>
                  <a:cxn ang="0">
                    <a:pos x="T4" y="T5"/>
                  </a:cxn>
                  <a:cxn ang="0">
                    <a:pos x="T6" y="T7"/>
                  </a:cxn>
                  <a:cxn ang="0">
                    <a:pos x="T8" y="T9"/>
                  </a:cxn>
                </a:cxnLst>
                <a:rect l="0" t="0" r="r" b="b"/>
                <a:pathLst>
                  <a:path w="501" h="1158">
                    <a:moveTo>
                      <a:pt x="500" y="1157"/>
                    </a:moveTo>
                    <a:lnTo>
                      <a:pt x="0" y="1157"/>
                    </a:lnTo>
                    <a:lnTo>
                      <a:pt x="0" y="0"/>
                    </a:lnTo>
                    <a:lnTo>
                      <a:pt x="500" y="0"/>
                    </a:lnTo>
                    <a:lnTo>
                      <a:pt x="500" y="1157"/>
                    </a:lnTo>
                  </a:path>
                </a:pathLst>
              </a:custGeom>
              <a:solidFill>
                <a:srgbClr val="B5B5B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204" name="Freeform 341">
                <a:extLst>
                  <a:ext uri="{FF2B5EF4-FFF2-40B4-BE49-F238E27FC236}">
                    <a16:creationId xmlns="" xmlns:a16="http://schemas.microsoft.com/office/drawing/2014/main" id="{CC9A9A9D-520D-4A26-94D1-40BEAAFB73B7}"/>
                  </a:ext>
                </a:extLst>
              </p:cNvPr>
              <p:cNvSpPr>
                <a:spLocks noChangeArrowheads="1"/>
              </p:cNvSpPr>
              <p:nvPr/>
            </p:nvSpPr>
            <p:spPr bwMode="auto">
              <a:xfrm>
                <a:off x="9665466" y="8119211"/>
                <a:ext cx="1343491" cy="176771"/>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5" name="Freeform 342">
                <a:extLst>
                  <a:ext uri="{FF2B5EF4-FFF2-40B4-BE49-F238E27FC236}">
                    <a16:creationId xmlns="" xmlns:a16="http://schemas.microsoft.com/office/drawing/2014/main" id="{6BE6CF1D-2F67-47E8-8450-79BAB56CFD18}"/>
                  </a:ext>
                </a:extLst>
              </p:cNvPr>
              <p:cNvSpPr>
                <a:spLocks noChangeArrowheads="1"/>
              </p:cNvSpPr>
              <p:nvPr/>
            </p:nvSpPr>
            <p:spPr bwMode="auto">
              <a:xfrm>
                <a:off x="9665466" y="8449191"/>
                <a:ext cx="1343491" cy="176771"/>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6" name="Freeform 343">
                <a:extLst>
                  <a:ext uri="{FF2B5EF4-FFF2-40B4-BE49-F238E27FC236}">
                    <a16:creationId xmlns="" xmlns:a16="http://schemas.microsoft.com/office/drawing/2014/main" id="{0A0E0E5C-54E4-4E1E-BB1B-5B6080EC6989}"/>
                  </a:ext>
                </a:extLst>
              </p:cNvPr>
              <p:cNvSpPr>
                <a:spLocks noChangeArrowheads="1"/>
              </p:cNvSpPr>
              <p:nvPr/>
            </p:nvSpPr>
            <p:spPr bwMode="auto">
              <a:xfrm>
                <a:off x="9665466" y="8790953"/>
                <a:ext cx="1343491" cy="176779"/>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7" name="Freeform 344">
                <a:extLst>
                  <a:ext uri="{FF2B5EF4-FFF2-40B4-BE49-F238E27FC236}">
                    <a16:creationId xmlns="" xmlns:a16="http://schemas.microsoft.com/office/drawing/2014/main" id="{3935E87B-B0E6-4282-9C7A-869D0A6671BB}"/>
                  </a:ext>
                </a:extLst>
              </p:cNvPr>
              <p:cNvSpPr>
                <a:spLocks noChangeArrowheads="1"/>
              </p:cNvSpPr>
              <p:nvPr/>
            </p:nvSpPr>
            <p:spPr bwMode="auto">
              <a:xfrm>
                <a:off x="9665466" y="9120933"/>
                <a:ext cx="1343491" cy="176779"/>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8" name="Freeform 345">
                <a:extLst>
                  <a:ext uri="{FF2B5EF4-FFF2-40B4-BE49-F238E27FC236}">
                    <a16:creationId xmlns="" xmlns:a16="http://schemas.microsoft.com/office/drawing/2014/main" id="{2A5175CD-1D16-4390-A06C-C3CCFC1B5E5B}"/>
                  </a:ext>
                </a:extLst>
              </p:cNvPr>
              <p:cNvSpPr>
                <a:spLocks noChangeArrowheads="1"/>
              </p:cNvSpPr>
              <p:nvPr/>
            </p:nvSpPr>
            <p:spPr bwMode="auto">
              <a:xfrm>
                <a:off x="9665466" y="9450913"/>
                <a:ext cx="1343491" cy="176779"/>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9" name="Freeform 346">
                <a:extLst>
                  <a:ext uri="{FF2B5EF4-FFF2-40B4-BE49-F238E27FC236}">
                    <a16:creationId xmlns="" xmlns:a16="http://schemas.microsoft.com/office/drawing/2014/main" id="{596244CC-4E1F-4369-BE70-819D72E93B0A}"/>
                  </a:ext>
                </a:extLst>
              </p:cNvPr>
              <p:cNvSpPr>
                <a:spLocks noChangeArrowheads="1"/>
              </p:cNvSpPr>
              <p:nvPr/>
            </p:nvSpPr>
            <p:spPr bwMode="auto">
              <a:xfrm>
                <a:off x="4232574" y="5773991"/>
                <a:ext cx="4431163" cy="4761143"/>
              </a:xfrm>
              <a:custGeom>
                <a:avLst/>
                <a:gdLst>
                  <a:gd name="T0" fmla="*/ 1657 w 1658"/>
                  <a:gd name="T1" fmla="*/ 0 h 1782"/>
                  <a:gd name="T2" fmla="*/ 1657 w 1658"/>
                  <a:gd name="T3" fmla="*/ 0 h 1782"/>
                  <a:gd name="T4" fmla="*/ 0 w 1658"/>
                  <a:gd name="T5" fmla="*/ 0 h 1782"/>
                  <a:gd name="T6" fmla="*/ 0 w 1658"/>
                  <a:gd name="T7" fmla="*/ 1781 h 1782"/>
                  <a:gd name="T8" fmla="*/ 157 w 1658"/>
                  <a:gd name="T9" fmla="*/ 1781 h 1782"/>
                  <a:gd name="T10" fmla="*/ 219 w 1658"/>
                  <a:gd name="T11" fmla="*/ 1656 h 1782"/>
                  <a:gd name="T12" fmla="*/ 125 w 1658"/>
                  <a:gd name="T13" fmla="*/ 1656 h 1782"/>
                  <a:gd name="T14" fmla="*/ 125 w 1658"/>
                  <a:gd name="T15" fmla="*/ 125 h 1782"/>
                  <a:gd name="T16" fmla="*/ 1469 w 1658"/>
                  <a:gd name="T17" fmla="*/ 125 h 1782"/>
                  <a:gd name="T18" fmla="*/ 1657 w 1658"/>
                  <a:gd name="T19"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8" h="1782">
                    <a:moveTo>
                      <a:pt x="1657" y="0"/>
                    </a:moveTo>
                    <a:lnTo>
                      <a:pt x="1657" y="0"/>
                    </a:lnTo>
                    <a:cubicBezTo>
                      <a:pt x="0" y="0"/>
                      <a:pt x="0" y="0"/>
                      <a:pt x="0" y="0"/>
                    </a:cubicBezTo>
                    <a:cubicBezTo>
                      <a:pt x="0" y="1781"/>
                      <a:pt x="0" y="1781"/>
                      <a:pt x="0" y="1781"/>
                    </a:cubicBezTo>
                    <a:cubicBezTo>
                      <a:pt x="157" y="1781"/>
                      <a:pt x="157" y="1781"/>
                      <a:pt x="157" y="1781"/>
                    </a:cubicBezTo>
                    <a:cubicBezTo>
                      <a:pt x="188" y="1750"/>
                      <a:pt x="188" y="1688"/>
                      <a:pt x="219" y="1656"/>
                    </a:cubicBezTo>
                    <a:cubicBezTo>
                      <a:pt x="125" y="1656"/>
                      <a:pt x="125" y="1656"/>
                      <a:pt x="125" y="1656"/>
                    </a:cubicBezTo>
                    <a:cubicBezTo>
                      <a:pt x="125" y="125"/>
                      <a:pt x="125" y="125"/>
                      <a:pt x="125" y="125"/>
                    </a:cubicBezTo>
                    <a:cubicBezTo>
                      <a:pt x="1469" y="125"/>
                      <a:pt x="1469" y="125"/>
                      <a:pt x="1469" y="125"/>
                    </a:cubicBezTo>
                    <a:cubicBezTo>
                      <a:pt x="1532" y="94"/>
                      <a:pt x="1594" y="31"/>
                      <a:pt x="1657" y="0"/>
                    </a:cubicBezTo>
                  </a:path>
                </a:pathLst>
              </a:custGeom>
              <a:solidFill>
                <a:schemeClr val="tx2"/>
              </a:solidFill>
              <a:ln>
                <a:noFill/>
              </a:ln>
              <a:effectLst/>
            </p:spPr>
            <p:txBody>
              <a:bodyPr wrap="none" anchor="ctr"/>
              <a:lstStyle/>
              <a:p>
                <a:endParaRPr lang="x-none" sz="900"/>
              </a:p>
            </p:txBody>
          </p:sp>
          <p:sp>
            <p:nvSpPr>
              <p:cNvPr id="210" name="Freeform 348">
                <a:extLst>
                  <a:ext uri="{FF2B5EF4-FFF2-40B4-BE49-F238E27FC236}">
                    <a16:creationId xmlns="" xmlns:a16="http://schemas.microsoft.com/office/drawing/2014/main" id="{2F38A365-C48C-435A-BB0B-6340ED30DC00}"/>
                  </a:ext>
                </a:extLst>
              </p:cNvPr>
              <p:cNvSpPr>
                <a:spLocks noChangeArrowheads="1"/>
              </p:cNvSpPr>
              <p:nvPr/>
            </p:nvSpPr>
            <p:spPr bwMode="auto">
              <a:xfrm>
                <a:off x="4232574" y="10535134"/>
                <a:ext cx="424260" cy="11789"/>
              </a:xfrm>
              <a:custGeom>
                <a:avLst/>
                <a:gdLst>
                  <a:gd name="T0" fmla="*/ 157 w 158"/>
                  <a:gd name="T1" fmla="*/ 0 h 1"/>
                  <a:gd name="T2" fmla="*/ 157 w 158"/>
                  <a:gd name="T3" fmla="*/ 0 h 1"/>
                  <a:gd name="T4" fmla="*/ 0 w 158"/>
                  <a:gd name="T5" fmla="*/ 0 h 1"/>
                  <a:gd name="T6" fmla="*/ 0 w 158"/>
                  <a:gd name="T7" fmla="*/ 0 h 1"/>
                  <a:gd name="T8" fmla="*/ 157 w 158"/>
                  <a:gd name="T9" fmla="*/ 0 h 1"/>
                </a:gdLst>
                <a:ahLst/>
                <a:cxnLst>
                  <a:cxn ang="0">
                    <a:pos x="T0" y="T1"/>
                  </a:cxn>
                  <a:cxn ang="0">
                    <a:pos x="T2" y="T3"/>
                  </a:cxn>
                  <a:cxn ang="0">
                    <a:pos x="T4" y="T5"/>
                  </a:cxn>
                  <a:cxn ang="0">
                    <a:pos x="T6" y="T7"/>
                  </a:cxn>
                  <a:cxn ang="0">
                    <a:pos x="T8" y="T9"/>
                  </a:cxn>
                </a:cxnLst>
                <a:rect l="0" t="0" r="r" b="b"/>
                <a:pathLst>
                  <a:path w="158" h="1">
                    <a:moveTo>
                      <a:pt x="157" y="0"/>
                    </a:moveTo>
                    <a:lnTo>
                      <a:pt x="157" y="0"/>
                    </a:lnTo>
                    <a:cubicBezTo>
                      <a:pt x="0" y="0"/>
                      <a:pt x="0" y="0"/>
                      <a:pt x="0" y="0"/>
                    </a:cubicBezTo>
                    <a:lnTo>
                      <a:pt x="0" y="0"/>
                    </a:lnTo>
                    <a:cubicBezTo>
                      <a:pt x="157" y="0"/>
                      <a:pt x="157" y="0"/>
                      <a:pt x="157" y="0"/>
                    </a:cubicBezTo>
                  </a:path>
                </a:pathLst>
              </a:custGeom>
              <a:solidFill>
                <a:srgbClr val="77777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211" name="Freeform 349">
                <a:extLst>
                  <a:ext uri="{FF2B5EF4-FFF2-40B4-BE49-F238E27FC236}">
                    <a16:creationId xmlns="" xmlns:a16="http://schemas.microsoft.com/office/drawing/2014/main" id="{E25A9D83-1B04-4E33-8238-F4116FD1C5B0}"/>
                  </a:ext>
                </a:extLst>
              </p:cNvPr>
              <p:cNvSpPr>
                <a:spLocks noChangeArrowheads="1"/>
              </p:cNvSpPr>
              <p:nvPr/>
            </p:nvSpPr>
            <p:spPr bwMode="auto">
              <a:xfrm>
                <a:off x="4739333" y="6528231"/>
                <a:ext cx="1343491" cy="3099461"/>
              </a:xfrm>
              <a:custGeom>
                <a:avLst/>
                <a:gdLst>
                  <a:gd name="T0" fmla="*/ 500 w 501"/>
                  <a:gd name="T1" fmla="*/ 0 h 1158"/>
                  <a:gd name="T2" fmla="*/ 500 w 501"/>
                  <a:gd name="T3" fmla="*/ 0 h 1158"/>
                  <a:gd name="T4" fmla="*/ 0 w 501"/>
                  <a:gd name="T5" fmla="*/ 0 h 1158"/>
                  <a:gd name="T6" fmla="*/ 0 w 501"/>
                  <a:gd name="T7" fmla="*/ 1157 h 1158"/>
                  <a:gd name="T8" fmla="*/ 125 w 501"/>
                  <a:gd name="T9" fmla="*/ 1157 h 1158"/>
                  <a:gd name="T10" fmla="*/ 500 w 501"/>
                  <a:gd name="T11" fmla="*/ 594 h 1158"/>
                  <a:gd name="T12" fmla="*/ 500 w 501"/>
                  <a:gd name="T13" fmla="*/ 0 h 1158"/>
                </a:gdLst>
                <a:ahLst/>
                <a:cxnLst>
                  <a:cxn ang="0">
                    <a:pos x="T0" y="T1"/>
                  </a:cxn>
                  <a:cxn ang="0">
                    <a:pos x="T2" y="T3"/>
                  </a:cxn>
                  <a:cxn ang="0">
                    <a:pos x="T4" y="T5"/>
                  </a:cxn>
                  <a:cxn ang="0">
                    <a:pos x="T6" y="T7"/>
                  </a:cxn>
                  <a:cxn ang="0">
                    <a:pos x="T8" y="T9"/>
                  </a:cxn>
                  <a:cxn ang="0">
                    <a:pos x="T10" y="T11"/>
                  </a:cxn>
                  <a:cxn ang="0">
                    <a:pos x="T12" y="T13"/>
                  </a:cxn>
                </a:cxnLst>
                <a:rect l="0" t="0" r="r" b="b"/>
                <a:pathLst>
                  <a:path w="501" h="1158">
                    <a:moveTo>
                      <a:pt x="500" y="0"/>
                    </a:moveTo>
                    <a:lnTo>
                      <a:pt x="500" y="0"/>
                    </a:lnTo>
                    <a:cubicBezTo>
                      <a:pt x="0" y="0"/>
                      <a:pt x="0" y="0"/>
                      <a:pt x="0" y="0"/>
                    </a:cubicBezTo>
                    <a:cubicBezTo>
                      <a:pt x="0" y="1157"/>
                      <a:pt x="0" y="1157"/>
                      <a:pt x="0" y="1157"/>
                    </a:cubicBezTo>
                    <a:cubicBezTo>
                      <a:pt x="125" y="1157"/>
                      <a:pt x="125" y="1157"/>
                      <a:pt x="125" y="1157"/>
                    </a:cubicBezTo>
                    <a:cubicBezTo>
                      <a:pt x="250" y="969"/>
                      <a:pt x="375" y="782"/>
                      <a:pt x="500" y="594"/>
                    </a:cubicBezTo>
                    <a:cubicBezTo>
                      <a:pt x="500" y="0"/>
                      <a:pt x="500" y="0"/>
                      <a:pt x="500" y="0"/>
                    </a:cubicBezTo>
                  </a:path>
                </a:pathLst>
              </a:custGeom>
              <a:solidFill>
                <a:schemeClr val="tx1">
                  <a:lumMod val="60000"/>
                  <a:lumOff val="40000"/>
                </a:schemeClr>
              </a:solidFill>
              <a:ln>
                <a:noFill/>
              </a:ln>
              <a:effectLst/>
            </p:spPr>
            <p:txBody>
              <a:bodyPr wrap="none" anchor="ctr"/>
              <a:lstStyle/>
              <a:p>
                <a:endParaRPr lang="x-none" sz="900"/>
              </a:p>
            </p:txBody>
          </p:sp>
        </p:grpSp>
      </p:grpSp>
    </p:spTree>
    <p:extLst>
      <p:ext uri="{BB962C8B-B14F-4D97-AF65-F5344CB8AC3E}">
        <p14:creationId xmlns:p14="http://schemas.microsoft.com/office/powerpoint/2010/main" val="372084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5291967" y="511095"/>
            <a:ext cx="1608133"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SHAP</a:t>
            </a:r>
          </a:p>
        </p:txBody>
      </p:sp>
      <p:sp>
        <p:nvSpPr>
          <p:cNvPr id="8" name="Rectangle 7">
            <a:extLst>
              <a:ext uri="{FF2B5EF4-FFF2-40B4-BE49-F238E27FC236}">
                <a16:creationId xmlns="" xmlns:a16="http://schemas.microsoft.com/office/drawing/2014/main" id="{A39773D8-B820-445B-9445-181060379B58}"/>
              </a:ext>
            </a:extLst>
          </p:cNvPr>
          <p:cNvSpPr/>
          <p:nvPr/>
        </p:nvSpPr>
        <p:spPr>
          <a:xfrm>
            <a:off x="5496548" y="1429483"/>
            <a:ext cx="6468439" cy="2308324"/>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SHAPLEY ADDITIVE EXPLANATIONS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SHAP is a method to explain individual predictions. It quantifies the contribution that each variable brings to the prediction made by the model.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Shapley values tell us how to fairly distribute the prediction among the features. </a:t>
            </a:r>
          </a:p>
        </p:txBody>
      </p:sp>
      <p:grpSp>
        <p:nvGrpSpPr>
          <p:cNvPr id="9" name="Group 8">
            <a:extLst>
              <a:ext uri="{FF2B5EF4-FFF2-40B4-BE49-F238E27FC236}">
                <a16:creationId xmlns="" xmlns:a16="http://schemas.microsoft.com/office/drawing/2014/main" id="{8E502532-72F7-574A-BAAE-5DC1F3CE63AC}"/>
              </a:ext>
            </a:extLst>
          </p:cNvPr>
          <p:cNvGrpSpPr/>
          <p:nvPr/>
        </p:nvGrpSpPr>
        <p:grpSpPr>
          <a:xfrm>
            <a:off x="491795" y="1947723"/>
            <a:ext cx="4939043" cy="3866791"/>
            <a:chOff x="1312863" y="1457325"/>
            <a:chExt cx="7051675" cy="4764088"/>
          </a:xfrm>
        </p:grpSpPr>
        <p:sp>
          <p:nvSpPr>
            <p:cNvPr id="10" name="Freeform 1">
              <a:extLst>
                <a:ext uri="{FF2B5EF4-FFF2-40B4-BE49-F238E27FC236}">
                  <a16:creationId xmlns="" xmlns:a16="http://schemas.microsoft.com/office/drawing/2014/main" id="{6ECD7D32-71D5-B442-8DCB-939481B73AD5}"/>
                </a:ext>
              </a:extLst>
            </p:cNvPr>
            <p:cNvSpPr>
              <a:spLocks noChangeArrowheads="1"/>
            </p:cNvSpPr>
            <p:nvPr/>
          </p:nvSpPr>
          <p:spPr bwMode="auto">
            <a:xfrm>
              <a:off x="2533650" y="1457325"/>
              <a:ext cx="4902200" cy="4764088"/>
            </a:xfrm>
            <a:custGeom>
              <a:avLst/>
              <a:gdLst>
                <a:gd name="T0" fmla="*/ 13615 w 13616"/>
                <a:gd name="T1" fmla="*/ 6621 h 13233"/>
                <a:gd name="T2" fmla="*/ 13615 w 13616"/>
                <a:gd name="T3" fmla="*/ 6621 h 13233"/>
                <a:gd name="T4" fmla="*/ 6807 w 13616"/>
                <a:gd name="T5" fmla="*/ 13232 h 13233"/>
                <a:gd name="T6" fmla="*/ 0 w 13616"/>
                <a:gd name="T7" fmla="*/ 6621 h 13233"/>
                <a:gd name="T8" fmla="*/ 6807 w 13616"/>
                <a:gd name="T9" fmla="*/ 0 h 13233"/>
                <a:gd name="T10" fmla="*/ 13615 w 13616"/>
                <a:gd name="T11" fmla="*/ 6621 h 13233"/>
              </a:gdLst>
              <a:ahLst/>
              <a:cxnLst>
                <a:cxn ang="0">
                  <a:pos x="T0" y="T1"/>
                </a:cxn>
                <a:cxn ang="0">
                  <a:pos x="T2" y="T3"/>
                </a:cxn>
                <a:cxn ang="0">
                  <a:pos x="T4" y="T5"/>
                </a:cxn>
                <a:cxn ang="0">
                  <a:pos x="T6" y="T7"/>
                </a:cxn>
                <a:cxn ang="0">
                  <a:pos x="T8" y="T9"/>
                </a:cxn>
                <a:cxn ang="0">
                  <a:pos x="T10" y="T11"/>
                </a:cxn>
              </a:cxnLst>
              <a:rect l="0" t="0" r="r" b="b"/>
              <a:pathLst>
                <a:path w="13616" h="13233">
                  <a:moveTo>
                    <a:pt x="13615" y="6621"/>
                  </a:moveTo>
                  <a:lnTo>
                    <a:pt x="13615" y="6621"/>
                  </a:lnTo>
                  <a:cubicBezTo>
                    <a:pt x="13615" y="10268"/>
                    <a:pt x="10570" y="13232"/>
                    <a:pt x="6807" y="13232"/>
                  </a:cubicBezTo>
                  <a:cubicBezTo>
                    <a:pt x="3045" y="13232"/>
                    <a:pt x="0" y="10268"/>
                    <a:pt x="0" y="6621"/>
                  </a:cubicBezTo>
                  <a:cubicBezTo>
                    <a:pt x="0" y="2964"/>
                    <a:pt x="3045" y="0"/>
                    <a:pt x="6807" y="0"/>
                  </a:cubicBezTo>
                  <a:cubicBezTo>
                    <a:pt x="10570" y="0"/>
                    <a:pt x="13615" y="2964"/>
                    <a:pt x="13615" y="6621"/>
                  </a:cubicBezTo>
                </a:path>
              </a:pathLst>
            </a:custGeom>
            <a:solidFill>
              <a:schemeClr val="bg1">
                <a:lumMod val="8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1" name="Freeform 2">
              <a:extLst>
                <a:ext uri="{FF2B5EF4-FFF2-40B4-BE49-F238E27FC236}">
                  <a16:creationId xmlns="" xmlns:a16="http://schemas.microsoft.com/office/drawing/2014/main" id="{D4740BA1-ED1B-9649-B334-364DCDBEEED5}"/>
                </a:ext>
              </a:extLst>
            </p:cNvPr>
            <p:cNvSpPr>
              <a:spLocks noChangeArrowheads="1"/>
            </p:cNvSpPr>
            <p:nvPr/>
          </p:nvSpPr>
          <p:spPr bwMode="auto">
            <a:xfrm>
              <a:off x="1312863" y="5819775"/>
              <a:ext cx="7051675" cy="104775"/>
            </a:xfrm>
            <a:custGeom>
              <a:avLst/>
              <a:gdLst>
                <a:gd name="T0" fmla="*/ 19589 w 19590"/>
                <a:gd name="T1" fmla="*/ 290 h 291"/>
                <a:gd name="T2" fmla="*/ 0 w 19590"/>
                <a:gd name="T3" fmla="*/ 290 h 291"/>
                <a:gd name="T4" fmla="*/ 0 w 19590"/>
                <a:gd name="T5" fmla="*/ 0 h 291"/>
                <a:gd name="T6" fmla="*/ 19589 w 19590"/>
                <a:gd name="T7" fmla="*/ 0 h 291"/>
                <a:gd name="T8" fmla="*/ 19589 w 19590"/>
                <a:gd name="T9" fmla="*/ 290 h 291"/>
              </a:gdLst>
              <a:ahLst/>
              <a:cxnLst>
                <a:cxn ang="0">
                  <a:pos x="T0" y="T1"/>
                </a:cxn>
                <a:cxn ang="0">
                  <a:pos x="T2" y="T3"/>
                </a:cxn>
                <a:cxn ang="0">
                  <a:pos x="T4" y="T5"/>
                </a:cxn>
                <a:cxn ang="0">
                  <a:pos x="T6" y="T7"/>
                </a:cxn>
                <a:cxn ang="0">
                  <a:pos x="T8" y="T9"/>
                </a:cxn>
              </a:cxnLst>
              <a:rect l="0" t="0" r="r" b="b"/>
              <a:pathLst>
                <a:path w="19590" h="291">
                  <a:moveTo>
                    <a:pt x="19589" y="290"/>
                  </a:moveTo>
                  <a:lnTo>
                    <a:pt x="0" y="290"/>
                  </a:lnTo>
                  <a:lnTo>
                    <a:pt x="0" y="0"/>
                  </a:lnTo>
                  <a:lnTo>
                    <a:pt x="19589" y="0"/>
                  </a:lnTo>
                  <a:lnTo>
                    <a:pt x="19589" y="290"/>
                  </a:lnTo>
                </a:path>
              </a:pathLst>
            </a:custGeom>
            <a:solidFill>
              <a:schemeClr val="accent1">
                <a:lumMod val="40000"/>
                <a:lumOff val="6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2" name="Freeform 3">
              <a:extLst>
                <a:ext uri="{FF2B5EF4-FFF2-40B4-BE49-F238E27FC236}">
                  <a16:creationId xmlns="" xmlns:a16="http://schemas.microsoft.com/office/drawing/2014/main" id="{ADC434E7-4305-4448-84C0-EB7353F5FCBE}"/>
                </a:ext>
              </a:extLst>
            </p:cNvPr>
            <p:cNvSpPr>
              <a:spLocks noChangeArrowheads="1"/>
            </p:cNvSpPr>
            <p:nvPr/>
          </p:nvSpPr>
          <p:spPr bwMode="auto">
            <a:xfrm>
              <a:off x="1695450" y="1498600"/>
              <a:ext cx="2322513" cy="1446213"/>
            </a:xfrm>
            <a:custGeom>
              <a:avLst/>
              <a:gdLst>
                <a:gd name="T0" fmla="*/ 6310 w 6450"/>
                <a:gd name="T1" fmla="*/ 4017 h 4018"/>
                <a:gd name="T2" fmla="*/ 6310 w 6450"/>
                <a:gd name="T3" fmla="*/ 4017 h 4018"/>
                <a:gd name="T4" fmla="*/ 139 w 6450"/>
                <a:gd name="T5" fmla="*/ 4017 h 4018"/>
                <a:gd name="T6" fmla="*/ 0 w 6450"/>
                <a:gd name="T7" fmla="*/ 3878 h 4018"/>
                <a:gd name="T8" fmla="*/ 0 w 6450"/>
                <a:gd name="T9" fmla="*/ 139 h 4018"/>
                <a:gd name="T10" fmla="*/ 139 w 6450"/>
                <a:gd name="T11" fmla="*/ 0 h 4018"/>
                <a:gd name="T12" fmla="*/ 6310 w 6450"/>
                <a:gd name="T13" fmla="*/ 0 h 4018"/>
                <a:gd name="T14" fmla="*/ 6449 w 6450"/>
                <a:gd name="T15" fmla="*/ 139 h 4018"/>
                <a:gd name="T16" fmla="*/ 6449 w 6450"/>
                <a:gd name="T17" fmla="*/ 3878 h 4018"/>
                <a:gd name="T18" fmla="*/ 6310 w 6450"/>
                <a:gd name="T19" fmla="*/ 4017 h 4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50" h="4018">
                  <a:moveTo>
                    <a:pt x="6310" y="4017"/>
                  </a:moveTo>
                  <a:lnTo>
                    <a:pt x="6310" y="4017"/>
                  </a:lnTo>
                  <a:cubicBezTo>
                    <a:pt x="139" y="4017"/>
                    <a:pt x="139" y="4017"/>
                    <a:pt x="139" y="4017"/>
                  </a:cubicBezTo>
                  <a:cubicBezTo>
                    <a:pt x="58" y="4017"/>
                    <a:pt x="0" y="3948"/>
                    <a:pt x="0" y="3878"/>
                  </a:cubicBezTo>
                  <a:cubicBezTo>
                    <a:pt x="0" y="139"/>
                    <a:pt x="0" y="139"/>
                    <a:pt x="0" y="139"/>
                  </a:cubicBezTo>
                  <a:cubicBezTo>
                    <a:pt x="0" y="69"/>
                    <a:pt x="58" y="0"/>
                    <a:pt x="139" y="0"/>
                  </a:cubicBezTo>
                  <a:cubicBezTo>
                    <a:pt x="6310" y="0"/>
                    <a:pt x="6310" y="0"/>
                    <a:pt x="6310" y="0"/>
                  </a:cubicBezTo>
                  <a:cubicBezTo>
                    <a:pt x="6391" y="0"/>
                    <a:pt x="6449" y="69"/>
                    <a:pt x="6449" y="139"/>
                  </a:cubicBezTo>
                  <a:cubicBezTo>
                    <a:pt x="6449" y="3878"/>
                    <a:pt x="6449" y="3878"/>
                    <a:pt x="6449" y="3878"/>
                  </a:cubicBezTo>
                  <a:cubicBezTo>
                    <a:pt x="6449" y="3948"/>
                    <a:pt x="6391" y="4017"/>
                    <a:pt x="6310" y="4017"/>
                  </a:cubicBezTo>
                </a:path>
              </a:pathLst>
            </a:custGeom>
            <a:solidFill>
              <a:srgbClr val="FFFFFF"/>
            </a:solidFill>
            <a:ln w="9525" cap="flat">
              <a:solidFill>
                <a:schemeClr val="accent1"/>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6" name="Freeform 6">
              <a:extLst>
                <a:ext uri="{FF2B5EF4-FFF2-40B4-BE49-F238E27FC236}">
                  <a16:creationId xmlns="" xmlns:a16="http://schemas.microsoft.com/office/drawing/2014/main" id="{330CCF84-EA73-BD41-9A04-3C8278FCFD96}"/>
                </a:ext>
              </a:extLst>
            </p:cNvPr>
            <p:cNvSpPr>
              <a:spLocks noChangeArrowheads="1"/>
            </p:cNvSpPr>
            <p:nvPr/>
          </p:nvSpPr>
          <p:spPr bwMode="auto">
            <a:xfrm>
              <a:off x="2338388" y="1711325"/>
              <a:ext cx="992187" cy="992188"/>
            </a:xfrm>
            <a:custGeom>
              <a:avLst/>
              <a:gdLst>
                <a:gd name="T0" fmla="*/ 2756 w 2757"/>
                <a:gd name="T1" fmla="*/ 1378 h 2757"/>
                <a:gd name="T2" fmla="*/ 2756 w 2757"/>
                <a:gd name="T3" fmla="*/ 1378 h 2757"/>
                <a:gd name="T4" fmla="*/ 1378 w 2757"/>
                <a:gd name="T5" fmla="*/ 2756 h 2757"/>
                <a:gd name="T6" fmla="*/ 0 w 2757"/>
                <a:gd name="T7" fmla="*/ 1378 h 2757"/>
                <a:gd name="T8" fmla="*/ 1378 w 2757"/>
                <a:gd name="T9" fmla="*/ 0 h 2757"/>
                <a:gd name="T10" fmla="*/ 2756 w 2757"/>
                <a:gd name="T11" fmla="*/ 1378 h 2757"/>
              </a:gdLst>
              <a:ahLst/>
              <a:cxnLst>
                <a:cxn ang="0">
                  <a:pos x="T0" y="T1"/>
                </a:cxn>
                <a:cxn ang="0">
                  <a:pos x="T2" y="T3"/>
                </a:cxn>
                <a:cxn ang="0">
                  <a:pos x="T4" y="T5"/>
                </a:cxn>
                <a:cxn ang="0">
                  <a:pos x="T6" y="T7"/>
                </a:cxn>
                <a:cxn ang="0">
                  <a:pos x="T8" y="T9"/>
                </a:cxn>
                <a:cxn ang="0">
                  <a:pos x="T10" y="T11"/>
                </a:cxn>
              </a:cxnLst>
              <a:rect l="0" t="0" r="r" b="b"/>
              <a:pathLst>
                <a:path w="2757" h="2757">
                  <a:moveTo>
                    <a:pt x="2756" y="1378"/>
                  </a:moveTo>
                  <a:lnTo>
                    <a:pt x="2756" y="1378"/>
                  </a:lnTo>
                  <a:cubicBezTo>
                    <a:pt x="2756" y="2142"/>
                    <a:pt x="2142" y="2756"/>
                    <a:pt x="1378" y="2756"/>
                  </a:cubicBezTo>
                  <a:cubicBezTo>
                    <a:pt x="614" y="2756"/>
                    <a:pt x="0" y="2142"/>
                    <a:pt x="0" y="1378"/>
                  </a:cubicBezTo>
                  <a:cubicBezTo>
                    <a:pt x="0" y="625"/>
                    <a:pt x="614" y="0"/>
                    <a:pt x="1378" y="0"/>
                  </a:cubicBezTo>
                  <a:cubicBezTo>
                    <a:pt x="2142" y="0"/>
                    <a:pt x="2756" y="625"/>
                    <a:pt x="2756" y="1378"/>
                  </a:cubicBezTo>
                </a:path>
              </a:pathLst>
            </a:custGeom>
            <a:noFill/>
            <a:ln w="3744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7" name="Freeform 7">
              <a:extLst>
                <a:ext uri="{FF2B5EF4-FFF2-40B4-BE49-F238E27FC236}">
                  <a16:creationId xmlns="" xmlns:a16="http://schemas.microsoft.com/office/drawing/2014/main" id="{68A03EEE-4116-CE4E-AF34-9659AD49829A}"/>
                </a:ext>
              </a:extLst>
            </p:cNvPr>
            <p:cNvSpPr>
              <a:spLocks noChangeArrowheads="1"/>
            </p:cNvSpPr>
            <p:nvPr/>
          </p:nvSpPr>
          <p:spPr bwMode="auto">
            <a:xfrm>
              <a:off x="5241925" y="4673600"/>
              <a:ext cx="166688" cy="38100"/>
            </a:xfrm>
            <a:custGeom>
              <a:avLst/>
              <a:gdLst>
                <a:gd name="T0" fmla="*/ 463 w 464"/>
                <a:gd name="T1" fmla="*/ 105 h 106"/>
                <a:gd name="T2" fmla="*/ 463 w 464"/>
                <a:gd name="T3" fmla="*/ 105 h 106"/>
                <a:gd name="T4" fmla="*/ 0 w 464"/>
                <a:gd name="T5" fmla="*/ 105 h 106"/>
                <a:gd name="T6" fmla="*/ 463 w 464"/>
                <a:gd name="T7" fmla="*/ 105 h 106"/>
              </a:gdLst>
              <a:ahLst/>
              <a:cxnLst>
                <a:cxn ang="0">
                  <a:pos x="T0" y="T1"/>
                </a:cxn>
                <a:cxn ang="0">
                  <a:pos x="T2" y="T3"/>
                </a:cxn>
                <a:cxn ang="0">
                  <a:pos x="T4" y="T5"/>
                </a:cxn>
                <a:cxn ang="0">
                  <a:pos x="T6" y="T7"/>
                </a:cxn>
              </a:cxnLst>
              <a:rect l="0" t="0" r="r" b="b"/>
              <a:pathLst>
                <a:path w="464" h="106">
                  <a:moveTo>
                    <a:pt x="463" y="105"/>
                  </a:moveTo>
                  <a:lnTo>
                    <a:pt x="463" y="105"/>
                  </a:lnTo>
                  <a:cubicBezTo>
                    <a:pt x="0" y="105"/>
                    <a:pt x="0" y="105"/>
                    <a:pt x="0" y="105"/>
                  </a:cubicBezTo>
                  <a:cubicBezTo>
                    <a:pt x="162" y="0"/>
                    <a:pt x="324" y="12"/>
                    <a:pt x="463" y="105"/>
                  </a:cubicBezTo>
                </a:path>
              </a:pathLst>
            </a:custGeom>
            <a:solidFill>
              <a:srgbClr val="00093B"/>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8" name="Freeform 8">
              <a:extLst>
                <a:ext uri="{FF2B5EF4-FFF2-40B4-BE49-F238E27FC236}">
                  <a16:creationId xmlns="" xmlns:a16="http://schemas.microsoft.com/office/drawing/2014/main" id="{CE1547F1-0A47-6044-BDA6-BDE61621C5F4}"/>
                </a:ext>
              </a:extLst>
            </p:cNvPr>
            <p:cNvSpPr>
              <a:spLocks noChangeArrowheads="1"/>
            </p:cNvSpPr>
            <p:nvPr/>
          </p:nvSpPr>
          <p:spPr bwMode="auto">
            <a:xfrm>
              <a:off x="6246813" y="5260975"/>
              <a:ext cx="204787" cy="576263"/>
            </a:xfrm>
            <a:custGeom>
              <a:avLst/>
              <a:gdLst>
                <a:gd name="T0" fmla="*/ 567 w 568"/>
                <a:gd name="T1" fmla="*/ 0 h 1599"/>
                <a:gd name="T2" fmla="*/ 567 w 568"/>
                <a:gd name="T3" fmla="*/ 0 h 1599"/>
                <a:gd name="T4" fmla="*/ 567 w 568"/>
                <a:gd name="T5" fmla="*/ 0 h 1599"/>
                <a:gd name="T6" fmla="*/ 440 w 568"/>
                <a:gd name="T7" fmla="*/ 1586 h 1599"/>
                <a:gd name="T8" fmla="*/ 417 w 568"/>
                <a:gd name="T9" fmla="*/ 1598 h 1599"/>
                <a:gd name="T10" fmla="*/ 174 w 568"/>
                <a:gd name="T11" fmla="*/ 1598 h 1599"/>
                <a:gd name="T12" fmla="*/ 151 w 568"/>
                <a:gd name="T13" fmla="*/ 1586 h 1599"/>
                <a:gd name="T14" fmla="*/ 0 w 568"/>
                <a:gd name="T15" fmla="*/ 0 h 1599"/>
                <a:gd name="T16" fmla="*/ 0 w 568"/>
                <a:gd name="T17" fmla="*/ 0 h 1599"/>
                <a:gd name="T18" fmla="*/ 567 w 568"/>
                <a:gd name="T19" fmla="*/ 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1599">
                  <a:moveTo>
                    <a:pt x="567" y="0"/>
                  </a:moveTo>
                  <a:lnTo>
                    <a:pt x="567" y="0"/>
                  </a:lnTo>
                  <a:lnTo>
                    <a:pt x="567" y="0"/>
                  </a:lnTo>
                  <a:cubicBezTo>
                    <a:pt x="440" y="1586"/>
                    <a:pt x="440" y="1586"/>
                    <a:pt x="440" y="1586"/>
                  </a:cubicBezTo>
                  <a:cubicBezTo>
                    <a:pt x="440" y="1598"/>
                    <a:pt x="428" y="1598"/>
                    <a:pt x="417" y="1598"/>
                  </a:cubicBezTo>
                  <a:cubicBezTo>
                    <a:pt x="174" y="1598"/>
                    <a:pt x="174" y="1598"/>
                    <a:pt x="174" y="1598"/>
                  </a:cubicBezTo>
                  <a:cubicBezTo>
                    <a:pt x="162" y="1598"/>
                    <a:pt x="151" y="1598"/>
                    <a:pt x="151" y="1586"/>
                  </a:cubicBezTo>
                  <a:cubicBezTo>
                    <a:pt x="0" y="0"/>
                    <a:pt x="0" y="0"/>
                    <a:pt x="0" y="0"/>
                  </a:cubicBezTo>
                  <a:lnTo>
                    <a:pt x="0" y="0"/>
                  </a:lnTo>
                  <a:lnTo>
                    <a:pt x="567" y="0"/>
                  </a:lnTo>
                </a:path>
              </a:pathLst>
            </a:custGeom>
            <a:solidFill>
              <a:schemeClr val="accent1"/>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19" name="Freeform 9">
              <a:extLst>
                <a:ext uri="{FF2B5EF4-FFF2-40B4-BE49-F238E27FC236}">
                  <a16:creationId xmlns="" xmlns:a16="http://schemas.microsoft.com/office/drawing/2014/main" id="{C7BDA319-B58B-3646-ADE8-228175A1D6E6}"/>
                </a:ext>
              </a:extLst>
            </p:cNvPr>
            <p:cNvSpPr>
              <a:spLocks noChangeArrowheads="1"/>
            </p:cNvSpPr>
            <p:nvPr/>
          </p:nvSpPr>
          <p:spPr bwMode="auto">
            <a:xfrm>
              <a:off x="3505200" y="5260975"/>
              <a:ext cx="200025" cy="576263"/>
            </a:xfrm>
            <a:custGeom>
              <a:avLst/>
              <a:gdLst>
                <a:gd name="T0" fmla="*/ 556 w 557"/>
                <a:gd name="T1" fmla="*/ 0 h 1599"/>
                <a:gd name="T2" fmla="*/ 556 w 557"/>
                <a:gd name="T3" fmla="*/ 0 h 1599"/>
                <a:gd name="T4" fmla="*/ 556 w 557"/>
                <a:gd name="T5" fmla="*/ 0 h 1599"/>
                <a:gd name="T6" fmla="*/ 428 w 557"/>
                <a:gd name="T7" fmla="*/ 1586 h 1599"/>
                <a:gd name="T8" fmla="*/ 417 w 557"/>
                <a:gd name="T9" fmla="*/ 1598 h 1599"/>
                <a:gd name="T10" fmla="*/ 162 w 557"/>
                <a:gd name="T11" fmla="*/ 1598 h 1599"/>
                <a:gd name="T12" fmla="*/ 151 w 557"/>
                <a:gd name="T13" fmla="*/ 1586 h 1599"/>
                <a:gd name="T14" fmla="*/ 0 w 557"/>
                <a:gd name="T15" fmla="*/ 0 h 1599"/>
                <a:gd name="T16" fmla="*/ 0 w 557"/>
                <a:gd name="T17" fmla="*/ 0 h 1599"/>
                <a:gd name="T18" fmla="*/ 556 w 557"/>
                <a:gd name="T19" fmla="*/ 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7" h="1599">
                  <a:moveTo>
                    <a:pt x="556" y="0"/>
                  </a:moveTo>
                  <a:lnTo>
                    <a:pt x="556" y="0"/>
                  </a:lnTo>
                  <a:lnTo>
                    <a:pt x="556" y="0"/>
                  </a:lnTo>
                  <a:cubicBezTo>
                    <a:pt x="428" y="1586"/>
                    <a:pt x="428" y="1586"/>
                    <a:pt x="428" y="1586"/>
                  </a:cubicBezTo>
                  <a:cubicBezTo>
                    <a:pt x="428" y="1598"/>
                    <a:pt x="417" y="1598"/>
                    <a:pt x="417" y="1598"/>
                  </a:cubicBezTo>
                  <a:cubicBezTo>
                    <a:pt x="162" y="1598"/>
                    <a:pt x="162" y="1598"/>
                    <a:pt x="162" y="1598"/>
                  </a:cubicBezTo>
                  <a:cubicBezTo>
                    <a:pt x="151" y="1598"/>
                    <a:pt x="151" y="1598"/>
                    <a:pt x="151" y="1586"/>
                  </a:cubicBezTo>
                  <a:cubicBezTo>
                    <a:pt x="0" y="0"/>
                    <a:pt x="0" y="0"/>
                    <a:pt x="0" y="0"/>
                  </a:cubicBezTo>
                  <a:lnTo>
                    <a:pt x="0" y="0"/>
                  </a:lnTo>
                  <a:lnTo>
                    <a:pt x="556" y="0"/>
                  </a:lnTo>
                </a:path>
              </a:pathLst>
            </a:custGeom>
            <a:solidFill>
              <a:schemeClr val="accent1"/>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0" name="Freeform 10">
              <a:extLst>
                <a:ext uri="{FF2B5EF4-FFF2-40B4-BE49-F238E27FC236}">
                  <a16:creationId xmlns="" xmlns:a16="http://schemas.microsoft.com/office/drawing/2014/main" id="{ADB96F3A-F6DC-0C47-B165-B5128390216A}"/>
                </a:ext>
              </a:extLst>
            </p:cNvPr>
            <p:cNvSpPr>
              <a:spLocks noChangeArrowheads="1"/>
            </p:cNvSpPr>
            <p:nvPr/>
          </p:nvSpPr>
          <p:spPr bwMode="auto">
            <a:xfrm>
              <a:off x="6218238" y="4106863"/>
              <a:ext cx="617537" cy="530225"/>
            </a:xfrm>
            <a:custGeom>
              <a:avLst/>
              <a:gdLst>
                <a:gd name="T0" fmla="*/ 1702 w 1714"/>
                <a:gd name="T1" fmla="*/ 313 h 1471"/>
                <a:gd name="T2" fmla="*/ 1702 w 1714"/>
                <a:gd name="T3" fmla="*/ 313 h 1471"/>
                <a:gd name="T4" fmla="*/ 1702 w 1714"/>
                <a:gd name="T5" fmla="*/ 359 h 1471"/>
                <a:gd name="T6" fmla="*/ 1158 w 1714"/>
                <a:gd name="T7" fmla="*/ 741 h 1471"/>
                <a:gd name="T8" fmla="*/ 718 w 1714"/>
                <a:gd name="T9" fmla="*/ 741 h 1471"/>
                <a:gd name="T10" fmla="*/ 602 w 1714"/>
                <a:gd name="T11" fmla="*/ 845 h 1471"/>
                <a:gd name="T12" fmla="*/ 602 w 1714"/>
                <a:gd name="T13" fmla="*/ 1123 h 1471"/>
                <a:gd name="T14" fmla="*/ 116 w 1714"/>
                <a:gd name="T15" fmla="*/ 1470 h 1471"/>
                <a:gd name="T16" fmla="*/ 81 w 1714"/>
                <a:gd name="T17" fmla="*/ 1447 h 1471"/>
                <a:gd name="T18" fmla="*/ 12 w 1714"/>
                <a:gd name="T19" fmla="*/ 938 h 1471"/>
                <a:gd name="T20" fmla="*/ 70 w 1714"/>
                <a:gd name="T21" fmla="*/ 822 h 1471"/>
                <a:gd name="T22" fmla="*/ 926 w 1714"/>
                <a:gd name="T23" fmla="*/ 197 h 1471"/>
                <a:gd name="T24" fmla="*/ 1146 w 1714"/>
                <a:gd name="T25" fmla="*/ 35 h 1471"/>
                <a:gd name="T26" fmla="*/ 1309 w 1714"/>
                <a:gd name="T27" fmla="*/ 35 h 1471"/>
                <a:gd name="T28" fmla="*/ 1702 w 1714"/>
                <a:gd name="T29" fmla="*/ 313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4" h="1471">
                  <a:moveTo>
                    <a:pt x="1702" y="313"/>
                  </a:moveTo>
                  <a:lnTo>
                    <a:pt x="1702" y="313"/>
                  </a:lnTo>
                  <a:cubicBezTo>
                    <a:pt x="1713" y="324"/>
                    <a:pt x="1713" y="347"/>
                    <a:pt x="1702" y="359"/>
                  </a:cubicBezTo>
                  <a:cubicBezTo>
                    <a:pt x="1158" y="741"/>
                    <a:pt x="1158" y="741"/>
                    <a:pt x="1158" y="741"/>
                  </a:cubicBezTo>
                  <a:cubicBezTo>
                    <a:pt x="718" y="741"/>
                    <a:pt x="718" y="741"/>
                    <a:pt x="718" y="741"/>
                  </a:cubicBezTo>
                  <a:cubicBezTo>
                    <a:pt x="660" y="741"/>
                    <a:pt x="602" y="787"/>
                    <a:pt x="602" y="845"/>
                  </a:cubicBezTo>
                  <a:cubicBezTo>
                    <a:pt x="602" y="1123"/>
                    <a:pt x="602" y="1123"/>
                    <a:pt x="602" y="1123"/>
                  </a:cubicBezTo>
                  <a:cubicBezTo>
                    <a:pt x="116" y="1470"/>
                    <a:pt x="116" y="1470"/>
                    <a:pt x="116" y="1470"/>
                  </a:cubicBezTo>
                  <a:cubicBezTo>
                    <a:pt x="104" y="1470"/>
                    <a:pt x="81" y="1470"/>
                    <a:pt x="81" y="1447"/>
                  </a:cubicBezTo>
                  <a:cubicBezTo>
                    <a:pt x="12" y="938"/>
                    <a:pt x="12" y="938"/>
                    <a:pt x="12" y="938"/>
                  </a:cubicBezTo>
                  <a:cubicBezTo>
                    <a:pt x="0" y="891"/>
                    <a:pt x="23" y="845"/>
                    <a:pt x="70" y="822"/>
                  </a:cubicBezTo>
                  <a:cubicBezTo>
                    <a:pt x="926" y="197"/>
                    <a:pt x="926" y="197"/>
                    <a:pt x="926" y="197"/>
                  </a:cubicBezTo>
                  <a:cubicBezTo>
                    <a:pt x="1146" y="35"/>
                    <a:pt x="1146" y="35"/>
                    <a:pt x="1146" y="35"/>
                  </a:cubicBezTo>
                  <a:cubicBezTo>
                    <a:pt x="1193" y="0"/>
                    <a:pt x="1262" y="0"/>
                    <a:pt x="1309" y="35"/>
                  </a:cubicBezTo>
                  <a:lnTo>
                    <a:pt x="1702" y="313"/>
                  </a:lnTo>
                </a:path>
              </a:pathLst>
            </a:custGeom>
            <a:solidFill>
              <a:schemeClr val="accent3"/>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1" name="Freeform 11">
              <a:extLst>
                <a:ext uri="{FF2B5EF4-FFF2-40B4-BE49-F238E27FC236}">
                  <a16:creationId xmlns="" xmlns:a16="http://schemas.microsoft.com/office/drawing/2014/main" id="{A6DB7464-09CA-2D4E-9856-FC9C12746814}"/>
                </a:ext>
              </a:extLst>
            </p:cNvPr>
            <p:cNvSpPr>
              <a:spLocks noChangeArrowheads="1"/>
            </p:cNvSpPr>
            <p:nvPr/>
          </p:nvSpPr>
          <p:spPr bwMode="auto">
            <a:xfrm>
              <a:off x="3492500" y="4111625"/>
              <a:ext cx="392113" cy="504825"/>
            </a:xfrm>
            <a:custGeom>
              <a:avLst/>
              <a:gdLst>
                <a:gd name="T0" fmla="*/ 1031 w 1089"/>
                <a:gd name="T1" fmla="*/ 741 h 1402"/>
                <a:gd name="T2" fmla="*/ 1031 w 1089"/>
                <a:gd name="T3" fmla="*/ 741 h 1402"/>
                <a:gd name="T4" fmla="*/ 1077 w 1089"/>
                <a:gd name="T5" fmla="*/ 869 h 1402"/>
                <a:gd name="T6" fmla="*/ 1008 w 1089"/>
                <a:gd name="T7" fmla="*/ 1378 h 1402"/>
                <a:gd name="T8" fmla="*/ 973 w 1089"/>
                <a:gd name="T9" fmla="*/ 1390 h 1402"/>
                <a:gd name="T10" fmla="*/ 12 w 1089"/>
                <a:gd name="T11" fmla="*/ 707 h 1402"/>
                <a:gd name="T12" fmla="*/ 12 w 1089"/>
                <a:gd name="T13" fmla="*/ 707 h 1402"/>
                <a:gd name="T14" fmla="*/ 672 w 1089"/>
                <a:gd name="T15" fmla="*/ 707 h 1402"/>
                <a:gd name="T16" fmla="*/ 672 w 1089"/>
                <a:gd name="T17" fmla="*/ 637 h 1402"/>
                <a:gd name="T18" fmla="*/ 660 w 1089"/>
                <a:gd name="T19" fmla="*/ 556 h 1402"/>
                <a:gd name="T20" fmla="*/ 625 w 1089"/>
                <a:gd name="T21" fmla="*/ 533 h 1402"/>
                <a:gd name="T22" fmla="*/ 197 w 1089"/>
                <a:gd name="T23" fmla="*/ 533 h 1402"/>
                <a:gd name="T24" fmla="*/ 0 w 1089"/>
                <a:gd name="T25" fmla="*/ 0 h 1402"/>
                <a:gd name="T26" fmla="*/ 1031 w 1089"/>
                <a:gd name="T27" fmla="*/ 741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1402">
                  <a:moveTo>
                    <a:pt x="1031" y="741"/>
                  </a:moveTo>
                  <a:lnTo>
                    <a:pt x="1031" y="741"/>
                  </a:lnTo>
                  <a:cubicBezTo>
                    <a:pt x="1065" y="776"/>
                    <a:pt x="1088" y="823"/>
                    <a:pt x="1077" y="869"/>
                  </a:cubicBezTo>
                  <a:cubicBezTo>
                    <a:pt x="1008" y="1378"/>
                    <a:pt x="1008" y="1378"/>
                    <a:pt x="1008" y="1378"/>
                  </a:cubicBezTo>
                  <a:cubicBezTo>
                    <a:pt x="1008" y="1390"/>
                    <a:pt x="984" y="1401"/>
                    <a:pt x="973" y="1390"/>
                  </a:cubicBezTo>
                  <a:cubicBezTo>
                    <a:pt x="12" y="707"/>
                    <a:pt x="12" y="707"/>
                    <a:pt x="12" y="707"/>
                  </a:cubicBezTo>
                  <a:lnTo>
                    <a:pt x="12" y="707"/>
                  </a:lnTo>
                  <a:cubicBezTo>
                    <a:pt x="672" y="707"/>
                    <a:pt x="672" y="707"/>
                    <a:pt x="672" y="707"/>
                  </a:cubicBezTo>
                  <a:cubicBezTo>
                    <a:pt x="672" y="637"/>
                    <a:pt x="672" y="637"/>
                    <a:pt x="672" y="637"/>
                  </a:cubicBezTo>
                  <a:cubicBezTo>
                    <a:pt x="660" y="556"/>
                    <a:pt x="660" y="556"/>
                    <a:pt x="660" y="556"/>
                  </a:cubicBezTo>
                  <a:cubicBezTo>
                    <a:pt x="660" y="545"/>
                    <a:pt x="649" y="533"/>
                    <a:pt x="625" y="533"/>
                  </a:cubicBezTo>
                  <a:cubicBezTo>
                    <a:pt x="197" y="533"/>
                    <a:pt x="197" y="533"/>
                    <a:pt x="197" y="533"/>
                  </a:cubicBezTo>
                  <a:cubicBezTo>
                    <a:pt x="0" y="0"/>
                    <a:pt x="0" y="0"/>
                    <a:pt x="0" y="0"/>
                  </a:cubicBezTo>
                  <a:lnTo>
                    <a:pt x="1031" y="741"/>
                  </a:lnTo>
                </a:path>
              </a:pathLst>
            </a:custGeom>
            <a:solidFill>
              <a:schemeClr val="accent3"/>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2" name="Freeform 12">
              <a:extLst>
                <a:ext uri="{FF2B5EF4-FFF2-40B4-BE49-F238E27FC236}">
                  <a16:creationId xmlns="" xmlns:a16="http://schemas.microsoft.com/office/drawing/2014/main" id="{B4F2A371-9562-2943-BE74-F5241EA35A3C}"/>
                </a:ext>
              </a:extLst>
            </p:cNvPr>
            <p:cNvSpPr>
              <a:spLocks noChangeArrowheads="1"/>
            </p:cNvSpPr>
            <p:nvPr/>
          </p:nvSpPr>
          <p:spPr bwMode="auto">
            <a:xfrm>
              <a:off x="5921375" y="4373563"/>
              <a:ext cx="922338" cy="887412"/>
            </a:xfrm>
            <a:custGeom>
              <a:avLst/>
              <a:gdLst>
                <a:gd name="T0" fmla="*/ 2559 w 2560"/>
                <a:gd name="T1" fmla="*/ 104 h 2467"/>
                <a:gd name="T2" fmla="*/ 2559 w 2560"/>
                <a:gd name="T3" fmla="*/ 104 h 2467"/>
                <a:gd name="T4" fmla="*/ 2559 w 2560"/>
                <a:gd name="T5" fmla="*/ 2373 h 2467"/>
                <a:gd name="T6" fmla="*/ 2466 w 2560"/>
                <a:gd name="T7" fmla="*/ 2466 h 2467"/>
                <a:gd name="T8" fmla="*/ 1470 w 2560"/>
                <a:gd name="T9" fmla="*/ 2466 h 2467"/>
                <a:gd name="T10" fmla="*/ 903 w 2560"/>
                <a:gd name="T11" fmla="*/ 2466 h 2467"/>
                <a:gd name="T12" fmla="*/ 0 w 2560"/>
                <a:gd name="T13" fmla="*/ 2466 h 2467"/>
                <a:gd name="T14" fmla="*/ 81 w 2560"/>
                <a:gd name="T15" fmla="*/ 1007 h 2467"/>
                <a:gd name="T16" fmla="*/ 81 w 2560"/>
                <a:gd name="T17" fmla="*/ 938 h 2467"/>
                <a:gd name="T18" fmla="*/ 1424 w 2560"/>
                <a:gd name="T19" fmla="*/ 938 h 2467"/>
                <a:gd name="T20" fmla="*/ 1424 w 2560"/>
                <a:gd name="T21" fmla="*/ 382 h 2467"/>
                <a:gd name="T22" fmla="*/ 1424 w 2560"/>
                <a:gd name="T23" fmla="*/ 104 h 2467"/>
                <a:gd name="T24" fmla="*/ 1540 w 2560"/>
                <a:gd name="T25" fmla="*/ 0 h 2467"/>
                <a:gd name="T26" fmla="*/ 1980 w 2560"/>
                <a:gd name="T27" fmla="*/ 0 h 2467"/>
                <a:gd name="T28" fmla="*/ 2443 w 2560"/>
                <a:gd name="T29" fmla="*/ 0 h 2467"/>
                <a:gd name="T30" fmla="*/ 2559 w 2560"/>
                <a:gd name="T31" fmla="*/ 104 h 2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60" h="2467">
                  <a:moveTo>
                    <a:pt x="2559" y="104"/>
                  </a:moveTo>
                  <a:lnTo>
                    <a:pt x="2559" y="104"/>
                  </a:lnTo>
                  <a:cubicBezTo>
                    <a:pt x="2559" y="2373"/>
                    <a:pt x="2559" y="2373"/>
                    <a:pt x="2559" y="2373"/>
                  </a:cubicBezTo>
                  <a:cubicBezTo>
                    <a:pt x="2559" y="2419"/>
                    <a:pt x="2513" y="2466"/>
                    <a:pt x="2466" y="2466"/>
                  </a:cubicBezTo>
                  <a:cubicBezTo>
                    <a:pt x="1470" y="2466"/>
                    <a:pt x="1470" y="2466"/>
                    <a:pt x="1470" y="2466"/>
                  </a:cubicBezTo>
                  <a:cubicBezTo>
                    <a:pt x="903" y="2466"/>
                    <a:pt x="903" y="2466"/>
                    <a:pt x="903" y="2466"/>
                  </a:cubicBezTo>
                  <a:cubicBezTo>
                    <a:pt x="0" y="2466"/>
                    <a:pt x="0" y="2466"/>
                    <a:pt x="0" y="2466"/>
                  </a:cubicBezTo>
                  <a:cubicBezTo>
                    <a:pt x="58" y="1968"/>
                    <a:pt x="81" y="1470"/>
                    <a:pt x="81" y="1007"/>
                  </a:cubicBezTo>
                  <a:cubicBezTo>
                    <a:pt x="81" y="984"/>
                    <a:pt x="81" y="961"/>
                    <a:pt x="81" y="938"/>
                  </a:cubicBezTo>
                  <a:cubicBezTo>
                    <a:pt x="1424" y="938"/>
                    <a:pt x="1424" y="938"/>
                    <a:pt x="1424" y="938"/>
                  </a:cubicBezTo>
                  <a:cubicBezTo>
                    <a:pt x="1424" y="382"/>
                    <a:pt x="1424" y="382"/>
                    <a:pt x="1424" y="382"/>
                  </a:cubicBezTo>
                  <a:cubicBezTo>
                    <a:pt x="1424" y="104"/>
                    <a:pt x="1424" y="104"/>
                    <a:pt x="1424" y="104"/>
                  </a:cubicBezTo>
                  <a:cubicBezTo>
                    <a:pt x="1424" y="46"/>
                    <a:pt x="1482" y="0"/>
                    <a:pt x="1540" y="0"/>
                  </a:cubicBezTo>
                  <a:cubicBezTo>
                    <a:pt x="1980" y="0"/>
                    <a:pt x="1980" y="0"/>
                    <a:pt x="1980" y="0"/>
                  </a:cubicBezTo>
                  <a:cubicBezTo>
                    <a:pt x="2443" y="0"/>
                    <a:pt x="2443" y="0"/>
                    <a:pt x="2443" y="0"/>
                  </a:cubicBezTo>
                  <a:cubicBezTo>
                    <a:pt x="2501" y="0"/>
                    <a:pt x="2559" y="46"/>
                    <a:pt x="2559" y="104"/>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3" name="Freeform 13">
              <a:extLst>
                <a:ext uri="{FF2B5EF4-FFF2-40B4-BE49-F238E27FC236}">
                  <a16:creationId xmlns="" xmlns:a16="http://schemas.microsoft.com/office/drawing/2014/main" id="{9674E62E-7527-EC4D-9721-8EF482F1354D}"/>
                </a:ext>
              </a:extLst>
            </p:cNvPr>
            <p:cNvSpPr>
              <a:spLocks noChangeArrowheads="1"/>
            </p:cNvSpPr>
            <p:nvPr/>
          </p:nvSpPr>
          <p:spPr bwMode="auto">
            <a:xfrm>
              <a:off x="3113088" y="4373563"/>
              <a:ext cx="984250" cy="887412"/>
            </a:xfrm>
            <a:custGeom>
              <a:avLst/>
              <a:gdLst>
                <a:gd name="T0" fmla="*/ 2732 w 2733"/>
                <a:gd name="T1" fmla="*/ 2466 h 2467"/>
                <a:gd name="T2" fmla="*/ 2732 w 2733"/>
                <a:gd name="T3" fmla="*/ 2466 h 2467"/>
                <a:gd name="T4" fmla="*/ 1644 w 2733"/>
                <a:gd name="T5" fmla="*/ 2466 h 2467"/>
                <a:gd name="T6" fmla="*/ 1088 w 2733"/>
                <a:gd name="T7" fmla="*/ 2466 h 2467"/>
                <a:gd name="T8" fmla="*/ 92 w 2733"/>
                <a:gd name="T9" fmla="*/ 2466 h 2467"/>
                <a:gd name="T10" fmla="*/ 0 w 2733"/>
                <a:gd name="T11" fmla="*/ 2373 h 2467"/>
                <a:gd name="T12" fmla="*/ 0 w 2733"/>
                <a:gd name="T13" fmla="*/ 104 h 2467"/>
                <a:gd name="T14" fmla="*/ 116 w 2733"/>
                <a:gd name="T15" fmla="*/ 0 h 2467"/>
                <a:gd name="T16" fmla="*/ 1007 w 2733"/>
                <a:gd name="T17" fmla="*/ 0 h 2467"/>
                <a:gd name="T18" fmla="*/ 1123 w 2733"/>
                <a:gd name="T19" fmla="*/ 104 h 2467"/>
                <a:gd name="T20" fmla="*/ 1123 w 2733"/>
                <a:gd name="T21" fmla="*/ 938 h 2467"/>
                <a:gd name="T22" fmla="*/ 2512 w 2733"/>
                <a:gd name="T23" fmla="*/ 938 h 2467"/>
                <a:gd name="T24" fmla="*/ 2570 w 2733"/>
                <a:gd name="T25" fmla="*/ 1424 h 2467"/>
                <a:gd name="T26" fmla="*/ 2732 w 2733"/>
                <a:gd name="T27" fmla="*/ 2466 h 2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3" h="2467">
                  <a:moveTo>
                    <a:pt x="2732" y="2466"/>
                  </a:moveTo>
                  <a:lnTo>
                    <a:pt x="2732" y="2466"/>
                  </a:lnTo>
                  <a:cubicBezTo>
                    <a:pt x="1644" y="2466"/>
                    <a:pt x="1644" y="2466"/>
                    <a:pt x="1644" y="2466"/>
                  </a:cubicBezTo>
                  <a:cubicBezTo>
                    <a:pt x="1088" y="2466"/>
                    <a:pt x="1088" y="2466"/>
                    <a:pt x="1088" y="2466"/>
                  </a:cubicBezTo>
                  <a:cubicBezTo>
                    <a:pt x="92" y="2466"/>
                    <a:pt x="92" y="2466"/>
                    <a:pt x="92" y="2466"/>
                  </a:cubicBezTo>
                  <a:cubicBezTo>
                    <a:pt x="34" y="2466"/>
                    <a:pt x="0" y="2419"/>
                    <a:pt x="0" y="2373"/>
                  </a:cubicBezTo>
                  <a:cubicBezTo>
                    <a:pt x="0" y="104"/>
                    <a:pt x="0" y="104"/>
                    <a:pt x="0" y="104"/>
                  </a:cubicBezTo>
                  <a:cubicBezTo>
                    <a:pt x="0" y="46"/>
                    <a:pt x="46" y="0"/>
                    <a:pt x="116" y="0"/>
                  </a:cubicBezTo>
                  <a:cubicBezTo>
                    <a:pt x="1007" y="0"/>
                    <a:pt x="1007" y="0"/>
                    <a:pt x="1007" y="0"/>
                  </a:cubicBezTo>
                  <a:cubicBezTo>
                    <a:pt x="1076" y="0"/>
                    <a:pt x="1123" y="46"/>
                    <a:pt x="1123" y="104"/>
                  </a:cubicBezTo>
                  <a:cubicBezTo>
                    <a:pt x="1123" y="938"/>
                    <a:pt x="1123" y="938"/>
                    <a:pt x="1123" y="938"/>
                  </a:cubicBezTo>
                  <a:cubicBezTo>
                    <a:pt x="2512" y="938"/>
                    <a:pt x="2512" y="938"/>
                    <a:pt x="2512" y="938"/>
                  </a:cubicBezTo>
                  <a:cubicBezTo>
                    <a:pt x="2524" y="1100"/>
                    <a:pt x="2547" y="1262"/>
                    <a:pt x="2570" y="1424"/>
                  </a:cubicBezTo>
                  <a:cubicBezTo>
                    <a:pt x="2616" y="1713"/>
                    <a:pt x="2674" y="2095"/>
                    <a:pt x="2732" y="2466"/>
                  </a:cubicBez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4" name="Freeform 14">
              <a:extLst>
                <a:ext uri="{FF2B5EF4-FFF2-40B4-BE49-F238E27FC236}">
                  <a16:creationId xmlns="" xmlns:a16="http://schemas.microsoft.com/office/drawing/2014/main" id="{D7CDD4AA-6CC1-C347-9505-214798DF2239}"/>
                </a:ext>
              </a:extLst>
            </p:cNvPr>
            <p:cNvSpPr>
              <a:spLocks noChangeArrowheads="1"/>
            </p:cNvSpPr>
            <p:nvPr/>
          </p:nvSpPr>
          <p:spPr bwMode="auto">
            <a:xfrm>
              <a:off x="4467225" y="4711700"/>
              <a:ext cx="1066800" cy="550863"/>
            </a:xfrm>
            <a:custGeom>
              <a:avLst/>
              <a:gdLst>
                <a:gd name="T0" fmla="*/ 2882 w 2964"/>
                <a:gd name="T1" fmla="*/ 324 h 1529"/>
                <a:gd name="T2" fmla="*/ 2882 w 2964"/>
                <a:gd name="T3" fmla="*/ 324 h 1529"/>
                <a:gd name="T4" fmla="*/ 2929 w 2964"/>
                <a:gd name="T5" fmla="*/ 1042 h 1529"/>
                <a:gd name="T6" fmla="*/ 2917 w 2964"/>
                <a:gd name="T7" fmla="*/ 1528 h 1529"/>
                <a:gd name="T8" fmla="*/ 1412 w 2964"/>
                <a:gd name="T9" fmla="*/ 1528 h 1529"/>
                <a:gd name="T10" fmla="*/ 139 w 2964"/>
                <a:gd name="T11" fmla="*/ 1528 h 1529"/>
                <a:gd name="T12" fmla="*/ 35 w 2964"/>
                <a:gd name="T13" fmla="*/ 579 h 1529"/>
                <a:gd name="T14" fmla="*/ 139 w 2964"/>
                <a:gd name="T15" fmla="*/ 0 h 1529"/>
                <a:gd name="T16" fmla="*/ 649 w 2964"/>
                <a:gd name="T17" fmla="*/ 0 h 1529"/>
                <a:gd name="T18" fmla="*/ 1412 w 2964"/>
                <a:gd name="T19" fmla="*/ 0 h 1529"/>
                <a:gd name="T20" fmla="*/ 2153 w 2964"/>
                <a:gd name="T21" fmla="*/ 0 h 1529"/>
                <a:gd name="T22" fmla="*/ 2616 w 2964"/>
                <a:gd name="T23" fmla="*/ 0 h 1529"/>
                <a:gd name="T24" fmla="*/ 2882 w 2964"/>
                <a:gd name="T25" fmla="*/ 324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4" h="1529">
                  <a:moveTo>
                    <a:pt x="2882" y="324"/>
                  </a:moveTo>
                  <a:lnTo>
                    <a:pt x="2882" y="324"/>
                  </a:lnTo>
                  <a:cubicBezTo>
                    <a:pt x="2963" y="555"/>
                    <a:pt x="2940" y="798"/>
                    <a:pt x="2929" y="1042"/>
                  </a:cubicBezTo>
                  <a:cubicBezTo>
                    <a:pt x="2929" y="1204"/>
                    <a:pt x="2917" y="1354"/>
                    <a:pt x="2917" y="1528"/>
                  </a:cubicBezTo>
                  <a:cubicBezTo>
                    <a:pt x="1412" y="1528"/>
                    <a:pt x="1412" y="1528"/>
                    <a:pt x="1412" y="1528"/>
                  </a:cubicBezTo>
                  <a:cubicBezTo>
                    <a:pt x="139" y="1528"/>
                    <a:pt x="139" y="1528"/>
                    <a:pt x="139" y="1528"/>
                  </a:cubicBezTo>
                  <a:cubicBezTo>
                    <a:pt x="105" y="1215"/>
                    <a:pt x="70" y="903"/>
                    <a:pt x="35" y="579"/>
                  </a:cubicBezTo>
                  <a:cubicBezTo>
                    <a:pt x="12" y="370"/>
                    <a:pt x="0" y="127"/>
                    <a:pt x="139" y="0"/>
                  </a:cubicBezTo>
                  <a:cubicBezTo>
                    <a:pt x="649" y="0"/>
                    <a:pt x="649" y="0"/>
                    <a:pt x="649" y="0"/>
                  </a:cubicBezTo>
                  <a:cubicBezTo>
                    <a:pt x="1412" y="0"/>
                    <a:pt x="1412" y="0"/>
                    <a:pt x="1412" y="0"/>
                  </a:cubicBezTo>
                  <a:cubicBezTo>
                    <a:pt x="2153" y="0"/>
                    <a:pt x="2153" y="0"/>
                    <a:pt x="2153" y="0"/>
                  </a:cubicBezTo>
                  <a:cubicBezTo>
                    <a:pt x="2616" y="0"/>
                    <a:pt x="2616" y="0"/>
                    <a:pt x="2616" y="0"/>
                  </a:cubicBezTo>
                  <a:cubicBezTo>
                    <a:pt x="2732" y="69"/>
                    <a:pt x="2824" y="185"/>
                    <a:pt x="2882" y="324"/>
                  </a:cubicBezTo>
                </a:path>
              </a:pathLst>
            </a:custGeom>
            <a:solidFill>
              <a:srgbClr val="63AFE4"/>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5" name="Freeform 15">
              <a:extLst>
                <a:ext uri="{FF2B5EF4-FFF2-40B4-BE49-F238E27FC236}">
                  <a16:creationId xmlns="" xmlns:a16="http://schemas.microsoft.com/office/drawing/2014/main" id="{CB8FFB88-C4F5-2544-B1F0-783560FB63DD}"/>
                </a:ext>
              </a:extLst>
            </p:cNvPr>
            <p:cNvSpPr>
              <a:spLocks noChangeArrowheads="1"/>
            </p:cNvSpPr>
            <p:nvPr/>
          </p:nvSpPr>
          <p:spPr bwMode="auto">
            <a:xfrm>
              <a:off x="5805488" y="3460750"/>
              <a:ext cx="746125" cy="1250950"/>
            </a:xfrm>
            <a:custGeom>
              <a:avLst/>
              <a:gdLst>
                <a:gd name="T0" fmla="*/ 2072 w 2073"/>
                <a:gd name="T1" fmla="*/ 579 h 3474"/>
                <a:gd name="T2" fmla="*/ 2072 w 2073"/>
                <a:gd name="T3" fmla="*/ 579 h 3474"/>
                <a:gd name="T4" fmla="*/ 2072 w 2073"/>
                <a:gd name="T5" fmla="*/ 1991 h 3474"/>
                <a:gd name="T6" fmla="*/ 1216 w 2073"/>
                <a:gd name="T7" fmla="*/ 2616 h 3474"/>
                <a:gd name="T8" fmla="*/ 1158 w 2073"/>
                <a:gd name="T9" fmla="*/ 2732 h 3474"/>
                <a:gd name="T10" fmla="*/ 1227 w 2073"/>
                <a:gd name="T11" fmla="*/ 3241 h 3474"/>
                <a:gd name="T12" fmla="*/ 1262 w 2073"/>
                <a:gd name="T13" fmla="*/ 3264 h 3474"/>
                <a:gd name="T14" fmla="*/ 1748 w 2073"/>
                <a:gd name="T15" fmla="*/ 2917 h 3474"/>
                <a:gd name="T16" fmla="*/ 1748 w 2073"/>
                <a:gd name="T17" fmla="*/ 3473 h 3474"/>
                <a:gd name="T18" fmla="*/ 405 w 2073"/>
                <a:gd name="T19" fmla="*/ 3473 h 3474"/>
                <a:gd name="T20" fmla="*/ 278 w 2073"/>
                <a:gd name="T21" fmla="*/ 2720 h 3474"/>
                <a:gd name="T22" fmla="*/ 0 w 2073"/>
                <a:gd name="T23" fmla="*/ 2419 h 3474"/>
                <a:gd name="T24" fmla="*/ 532 w 2073"/>
                <a:gd name="T25" fmla="*/ 1377 h 3474"/>
                <a:gd name="T26" fmla="*/ 532 w 2073"/>
                <a:gd name="T27" fmla="*/ 1366 h 3474"/>
                <a:gd name="T28" fmla="*/ 532 w 2073"/>
                <a:gd name="T29" fmla="*/ 1366 h 3474"/>
                <a:gd name="T30" fmla="*/ 1146 w 2073"/>
                <a:gd name="T31" fmla="*/ 672 h 3474"/>
                <a:gd name="T32" fmla="*/ 1134 w 2073"/>
                <a:gd name="T33" fmla="*/ 626 h 3474"/>
                <a:gd name="T34" fmla="*/ 1088 w 2073"/>
                <a:gd name="T35" fmla="*/ 626 h 3474"/>
                <a:gd name="T36" fmla="*/ 961 w 2073"/>
                <a:gd name="T37" fmla="*/ 707 h 3474"/>
                <a:gd name="T38" fmla="*/ 961 w 2073"/>
                <a:gd name="T39" fmla="*/ 695 h 3474"/>
                <a:gd name="T40" fmla="*/ 1181 w 2073"/>
                <a:gd name="T41" fmla="*/ 336 h 3474"/>
                <a:gd name="T42" fmla="*/ 1181 w 2073"/>
                <a:gd name="T43" fmla="*/ 302 h 3474"/>
                <a:gd name="T44" fmla="*/ 1123 w 2073"/>
                <a:gd name="T45" fmla="*/ 313 h 3474"/>
                <a:gd name="T46" fmla="*/ 845 w 2073"/>
                <a:gd name="T47" fmla="*/ 521 h 3474"/>
                <a:gd name="T48" fmla="*/ 845 w 2073"/>
                <a:gd name="T49" fmla="*/ 521 h 3474"/>
                <a:gd name="T50" fmla="*/ 1042 w 2073"/>
                <a:gd name="T51" fmla="*/ 232 h 3474"/>
                <a:gd name="T52" fmla="*/ 1100 w 2073"/>
                <a:gd name="T53" fmla="*/ 82 h 3474"/>
                <a:gd name="T54" fmla="*/ 1042 w 2073"/>
                <a:gd name="T55" fmla="*/ 24 h 3474"/>
                <a:gd name="T56" fmla="*/ 1042 w 2073"/>
                <a:gd name="T57" fmla="*/ 0 h 3474"/>
                <a:gd name="T58" fmla="*/ 1505 w 2073"/>
                <a:gd name="T59" fmla="*/ 0 h 3474"/>
                <a:gd name="T60" fmla="*/ 2072 w 2073"/>
                <a:gd name="T61" fmla="*/ 579 h 3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3" h="3474">
                  <a:moveTo>
                    <a:pt x="2072" y="579"/>
                  </a:moveTo>
                  <a:lnTo>
                    <a:pt x="2072" y="579"/>
                  </a:lnTo>
                  <a:cubicBezTo>
                    <a:pt x="2072" y="1991"/>
                    <a:pt x="2072" y="1991"/>
                    <a:pt x="2072" y="1991"/>
                  </a:cubicBezTo>
                  <a:cubicBezTo>
                    <a:pt x="1216" y="2616"/>
                    <a:pt x="1216" y="2616"/>
                    <a:pt x="1216" y="2616"/>
                  </a:cubicBezTo>
                  <a:cubicBezTo>
                    <a:pt x="1169" y="2639"/>
                    <a:pt x="1146" y="2685"/>
                    <a:pt x="1158" y="2732"/>
                  </a:cubicBezTo>
                  <a:cubicBezTo>
                    <a:pt x="1227" y="3241"/>
                    <a:pt x="1227" y="3241"/>
                    <a:pt x="1227" y="3241"/>
                  </a:cubicBezTo>
                  <a:cubicBezTo>
                    <a:pt x="1227" y="3264"/>
                    <a:pt x="1250" y="3264"/>
                    <a:pt x="1262" y="3264"/>
                  </a:cubicBezTo>
                  <a:cubicBezTo>
                    <a:pt x="1748" y="2917"/>
                    <a:pt x="1748" y="2917"/>
                    <a:pt x="1748" y="2917"/>
                  </a:cubicBezTo>
                  <a:cubicBezTo>
                    <a:pt x="1748" y="3473"/>
                    <a:pt x="1748" y="3473"/>
                    <a:pt x="1748" y="3473"/>
                  </a:cubicBezTo>
                  <a:cubicBezTo>
                    <a:pt x="405" y="3473"/>
                    <a:pt x="405" y="3473"/>
                    <a:pt x="405" y="3473"/>
                  </a:cubicBezTo>
                  <a:cubicBezTo>
                    <a:pt x="405" y="3206"/>
                    <a:pt x="394" y="2952"/>
                    <a:pt x="278" y="2720"/>
                  </a:cubicBezTo>
                  <a:cubicBezTo>
                    <a:pt x="220" y="2593"/>
                    <a:pt x="116" y="2489"/>
                    <a:pt x="0" y="2419"/>
                  </a:cubicBezTo>
                  <a:cubicBezTo>
                    <a:pt x="232" y="2153"/>
                    <a:pt x="498" y="1701"/>
                    <a:pt x="532" y="1377"/>
                  </a:cubicBezTo>
                  <a:cubicBezTo>
                    <a:pt x="532" y="1366"/>
                    <a:pt x="532" y="1366"/>
                    <a:pt x="532" y="1366"/>
                  </a:cubicBezTo>
                  <a:lnTo>
                    <a:pt x="532" y="1366"/>
                  </a:lnTo>
                  <a:cubicBezTo>
                    <a:pt x="718" y="1227"/>
                    <a:pt x="1065" y="845"/>
                    <a:pt x="1146" y="672"/>
                  </a:cubicBezTo>
                  <a:cubicBezTo>
                    <a:pt x="1146" y="660"/>
                    <a:pt x="1146" y="637"/>
                    <a:pt x="1134" y="626"/>
                  </a:cubicBezTo>
                  <a:cubicBezTo>
                    <a:pt x="1123" y="614"/>
                    <a:pt x="1112" y="614"/>
                    <a:pt x="1088" y="626"/>
                  </a:cubicBezTo>
                  <a:cubicBezTo>
                    <a:pt x="1042" y="637"/>
                    <a:pt x="996" y="672"/>
                    <a:pt x="961" y="707"/>
                  </a:cubicBezTo>
                  <a:cubicBezTo>
                    <a:pt x="961" y="695"/>
                    <a:pt x="961" y="695"/>
                    <a:pt x="961" y="695"/>
                  </a:cubicBezTo>
                  <a:cubicBezTo>
                    <a:pt x="1065" y="602"/>
                    <a:pt x="1134" y="475"/>
                    <a:pt x="1181" y="336"/>
                  </a:cubicBezTo>
                  <a:cubicBezTo>
                    <a:pt x="1181" y="325"/>
                    <a:pt x="1192" y="313"/>
                    <a:pt x="1181" y="302"/>
                  </a:cubicBezTo>
                  <a:cubicBezTo>
                    <a:pt x="1169" y="290"/>
                    <a:pt x="1146" y="302"/>
                    <a:pt x="1123" y="313"/>
                  </a:cubicBezTo>
                  <a:cubicBezTo>
                    <a:pt x="1030" y="382"/>
                    <a:pt x="938" y="452"/>
                    <a:pt x="845" y="521"/>
                  </a:cubicBezTo>
                  <a:lnTo>
                    <a:pt x="845" y="521"/>
                  </a:lnTo>
                  <a:cubicBezTo>
                    <a:pt x="914" y="429"/>
                    <a:pt x="984" y="336"/>
                    <a:pt x="1042" y="232"/>
                  </a:cubicBezTo>
                  <a:cubicBezTo>
                    <a:pt x="1065" y="186"/>
                    <a:pt x="1088" y="139"/>
                    <a:pt x="1100" y="82"/>
                  </a:cubicBezTo>
                  <a:cubicBezTo>
                    <a:pt x="1100" y="47"/>
                    <a:pt x="1077" y="24"/>
                    <a:pt x="1042" y="24"/>
                  </a:cubicBezTo>
                  <a:cubicBezTo>
                    <a:pt x="1042" y="0"/>
                    <a:pt x="1042" y="0"/>
                    <a:pt x="1042" y="0"/>
                  </a:cubicBezTo>
                  <a:cubicBezTo>
                    <a:pt x="1505" y="0"/>
                    <a:pt x="1505" y="0"/>
                    <a:pt x="1505" y="0"/>
                  </a:cubicBezTo>
                  <a:cubicBezTo>
                    <a:pt x="1818" y="0"/>
                    <a:pt x="2072" y="255"/>
                    <a:pt x="2072" y="579"/>
                  </a:cubicBezTo>
                </a:path>
              </a:pathLst>
            </a:custGeom>
            <a:solidFill>
              <a:schemeClr val="accent1">
                <a:lumMod val="60000"/>
                <a:lumOff val="4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6" name="Freeform 16">
              <a:extLst>
                <a:ext uri="{FF2B5EF4-FFF2-40B4-BE49-F238E27FC236}">
                  <a16:creationId xmlns="" xmlns:a16="http://schemas.microsoft.com/office/drawing/2014/main" id="{AB1755A5-E099-B94B-A66B-42A4FFC6C236}"/>
                </a:ext>
              </a:extLst>
            </p:cNvPr>
            <p:cNvSpPr>
              <a:spLocks noChangeArrowheads="1"/>
            </p:cNvSpPr>
            <p:nvPr/>
          </p:nvSpPr>
          <p:spPr bwMode="auto">
            <a:xfrm>
              <a:off x="5805488" y="3390900"/>
              <a:ext cx="430212" cy="566738"/>
            </a:xfrm>
            <a:custGeom>
              <a:avLst/>
              <a:gdLst>
                <a:gd name="T0" fmla="*/ 961 w 1193"/>
                <a:gd name="T1" fmla="*/ 903 h 1574"/>
                <a:gd name="T2" fmla="*/ 961 w 1193"/>
                <a:gd name="T3" fmla="*/ 903 h 1574"/>
                <a:gd name="T4" fmla="*/ 1088 w 1193"/>
                <a:gd name="T5" fmla="*/ 822 h 1574"/>
                <a:gd name="T6" fmla="*/ 1134 w 1193"/>
                <a:gd name="T7" fmla="*/ 822 h 1574"/>
                <a:gd name="T8" fmla="*/ 1146 w 1193"/>
                <a:gd name="T9" fmla="*/ 868 h 1574"/>
                <a:gd name="T10" fmla="*/ 532 w 1193"/>
                <a:gd name="T11" fmla="*/ 1562 h 1574"/>
                <a:gd name="T12" fmla="*/ 532 w 1193"/>
                <a:gd name="T13" fmla="*/ 1562 h 1574"/>
                <a:gd name="T14" fmla="*/ 486 w 1193"/>
                <a:gd name="T15" fmla="*/ 1573 h 1574"/>
                <a:gd name="T16" fmla="*/ 0 w 1193"/>
                <a:gd name="T17" fmla="*/ 1284 h 1574"/>
                <a:gd name="T18" fmla="*/ 0 w 1193"/>
                <a:gd name="T19" fmla="*/ 1261 h 1574"/>
                <a:gd name="T20" fmla="*/ 12 w 1193"/>
                <a:gd name="T21" fmla="*/ 1169 h 1574"/>
                <a:gd name="T22" fmla="*/ 46 w 1193"/>
                <a:gd name="T23" fmla="*/ 706 h 1574"/>
                <a:gd name="T24" fmla="*/ 116 w 1193"/>
                <a:gd name="T25" fmla="*/ 359 h 1574"/>
                <a:gd name="T26" fmla="*/ 139 w 1193"/>
                <a:gd name="T27" fmla="*/ 335 h 1574"/>
                <a:gd name="T28" fmla="*/ 197 w 1193"/>
                <a:gd name="T29" fmla="*/ 393 h 1574"/>
                <a:gd name="T30" fmla="*/ 266 w 1193"/>
                <a:gd name="T31" fmla="*/ 625 h 1574"/>
                <a:gd name="T32" fmla="*/ 289 w 1193"/>
                <a:gd name="T33" fmla="*/ 637 h 1574"/>
                <a:gd name="T34" fmla="*/ 660 w 1193"/>
                <a:gd name="T35" fmla="*/ 196 h 1574"/>
                <a:gd name="T36" fmla="*/ 729 w 1193"/>
                <a:gd name="T37" fmla="*/ 127 h 1574"/>
                <a:gd name="T38" fmla="*/ 868 w 1193"/>
                <a:gd name="T39" fmla="*/ 23 h 1574"/>
                <a:gd name="T40" fmla="*/ 926 w 1193"/>
                <a:gd name="T41" fmla="*/ 23 h 1574"/>
                <a:gd name="T42" fmla="*/ 926 w 1193"/>
                <a:gd name="T43" fmla="*/ 69 h 1574"/>
                <a:gd name="T44" fmla="*/ 868 w 1193"/>
                <a:gd name="T45" fmla="*/ 196 h 1574"/>
                <a:gd name="T46" fmla="*/ 683 w 1193"/>
                <a:gd name="T47" fmla="*/ 555 h 1574"/>
                <a:gd name="T48" fmla="*/ 695 w 1193"/>
                <a:gd name="T49" fmla="*/ 567 h 1574"/>
                <a:gd name="T50" fmla="*/ 984 w 1193"/>
                <a:gd name="T51" fmla="*/ 254 h 1574"/>
                <a:gd name="T52" fmla="*/ 1019 w 1193"/>
                <a:gd name="T53" fmla="*/ 231 h 1574"/>
                <a:gd name="T54" fmla="*/ 1042 w 1193"/>
                <a:gd name="T55" fmla="*/ 220 h 1574"/>
                <a:gd name="T56" fmla="*/ 1100 w 1193"/>
                <a:gd name="T57" fmla="*/ 278 h 1574"/>
                <a:gd name="T58" fmla="*/ 1042 w 1193"/>
                <a:gd name="T59" fmla="*/ 428 h 1574"/>
                <a:gd name="T60" fmla="*/ 845 w 1193"/>
                <a:gd name="T61" fmla="*/ 717 h 1574"/>
                <a:gd name="T62" fmla="*/ 845 w 1193"/>
                <a:gd name="T63" fmla="*/ 717 h 1574"/>
                <a:gd name="T64" fmla="*/ 1123 w 1193"/>
                <a:gd name="T65" fmla="*/ 509 h 1574"/>
                <a:gd name="T66" fmla="*/ 1181 w 1193"/>
                <a:gd name="T67" fmla="*/ 498 h 1574"/>
                <a:gd name="T68" fmla="*/ 1181 w 1193"/>
                <a:gd name="T69" fmla="*/ 532 h 1574"/>
                <a:gd name="T70" fmla="*/ 961 w 1193"/>
                <a:gd name="T71" fmla="*/ 891 h 1574"/>
                <a:gd name="T72" fmla="*/ 961 w 1193"/>
                <a:gd name="T73" fmla="*/ 903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3" h="1574">
                  <a:moveTo>
                    <a:pt x="961" y="903"/>
                  </a:moveTo>
                  <a:lnTo>
                    <a:pt x="961" y="903"/>
                  </a:lnTo>
                  <a:cubicBezTo>
                    <a:pt x="996" y="868"/>
                    <a:pt x="1042" y="833"/>
                    <a:pt x="1088" y="822"/>
                  </a:cubicBezTo>
                  <a:cubicBezTo>
                    <a:pt x="1112" y="810"/>
                    <a:pt x="1123" y="810"/>
                    <a:pt x="1134" y="822"/>
                  </a:cubicBezTo>
                  <a:cubicBezTo>
                    <a:pt x="1146" y="833"/>
                    <a:pt x="1146" y="856"/>
                    <a:pt x="1146" y="868"/>
                  </a:cubicBezTo>
                  <a:cubicBezTo>
                    <a:pt x="1065" y="1041"/>
                    <a:pt x="718" y="1423"/>
                    <a:pt x="532" y="1562"/>
                  </a:cubicBezTo>
                  <a:lnTo>
                    <a:pt x="532" y="1562"/>
                  </a:lnTo>
                  <a:cubicBezTo>
                    <a:pt x="521" y="1573"/>
                    <a:pt x="509" y="1573"/>
                    <a:pt x="486" y="1573"/>
                  </a:cubicBezTo>
                  <a:cubicBezTo>
                    <a:pt x="347" y="1562"/>
                    <a:pt x="116" y="1446"/>
                    <a:pt x="0" y="1284"/>
                  </a:cubicBezTo>
                  <a:cubicBezTo>
                    <a:pt x="0" y="1284"/>
                    <a:pt x="0" y="1272"/>
                    <a:pt x="0" y="1261"/>
                  </a:cubicBezTo>
                  <a:cubicBezTo>
                    <a:pt x="0" y="1227"/>
                    <a:pt x="0" y="1204"/>
                    <a:pt x="12" y="1169"/>
                  </a:cubicBezTo>
                  <a:cubicBezTo>
                    <a:pt x="35" y="1019"/>
                    <a:pt x="46" y="868"/>
                    <a:pt x="46" y="706"/>
                  </a:cubicBezTo>
                  <a:cubicBezTo>
                    <a:pt x="46" y="602"/>
                    <a:pt x="23" y="439"/>
                    <a:pt x="116" y="359"/>
                  </a:cubicBezTo>
                  <a:cubicBezTo>
                    <a:pt x="127" y="347"/>
                    <a:pt x="127" y="347"/>
                    <a:pt x="139" y="335"/>
                  </a:cubicBezTo>
                  <a:cubicBezTo>
                    <a:pt x="173" y="335"/>
                    <a:pt x="185" y="370"/>
                    <a:pt x="197" y="393"/>
                  </a:cubicBezTo>
                  <a:cubicBezTo>
                    <a:pt x="220" y="463"/>
                    <a:pt x="255" y="567"/>
                    <a:pt x="266" y="625"/>
                  </a:cubicBezTo>
                  <a:cubicBezTo>
                    <a:pt x="266" y="637"/>
                    <a:pt x="289" y="648"/>
                    <a:pt x="289" y="637"/>
                  </a:cubicBezTo>
                  <a:cubicBezTo>
                    <a:pt x="405" y="498"/>
                    <a:pt x="544" y="335"/>
                    <a:pt x="660" y="196"/>
                  </a:cubicBezTo>
                  <a:cubicBezTo>
                    <a:pt x="683" y="173"/>
                    <a:pt x="706" y="150"/>
                    <a:pt x="729" y="127"/>
                  </a:cubicBezTo>
                  <a:cubicBezTo>
                    <a:pt x="764" y="81"/>
                    <a:pt x="810" y="46"/>
                    <a:pt x="868" y="23"/>
                  </a:cubicBezTo>
                  <a:cubicBezTo>
                    <a:pt x="880" y="11"/>
                    <a:pt x="903" y="0"/>
                    <a:pt x="926" y="23"/>
                  </a:cubicBezTo>
                  <a:cubicBezTo>
                    <a:pt x="938" y="35"/>
                    <a:pt x="938" y="58"/>
                    <a:pt x="926" y="69"/>
                  </a:cubicBezTo>
                  <a:cubicBezTo>
                    <a:pt x="903" y="115"/>
                    <a:pt x="891" y="162"/>
                    <a:pt x="868" y="196"/>
                  </a:cubicBezTo>
                  <a:cubicBezTo>
                    <a:pt x="810" y="324"/>
                    <a:pt x="753" y="439"/>
                    <a:pt x="683" y="555"/>
                  </a:cubicBezTo>
                  <a:cubicBezTo>
                    <a:pt x="695" y="567"/>
                    <a:pt x="695" y="567"/>
                    <a:pt x="695" y="567"/>
                  </a:cubicBezTo>
                  <a:cubicBezTo>
                    <a:pt x="787" y="451"/>
                    <a:pt x="880" y="347"/>
                    <a:pt x="984" y="254"/>
                  </a:cubicBezTo>
                  <a:cubicBezTo>
                    <a:pt x="996" y="243"/>
                    <a:pt x="1007" y="231"/>
                    <a:pt x="1019" y="231"/>
                  </a:cubicBezTo>
                  <a:cubicBezTo>
                    <a:pt x="1030" y="220"/>
                    <a:pt x="1042" y="220"/>
                    <a:pt x="1042" y="220"/>
                  </a:cubicBezTo>
                  <a:cubicBezTo>
                    <a:pt x="1077" y="220"/>
                    <a:pt x="1100" y="243"/>
                    <a:pt x="1100" y="278"/>
                  </a:cubicBezTo>
                  <a:cubicBezTo>
                    <a:pt x="1088" y="335"/>
                    <a:pt x="1065" y="382"/>
                    <a:pt x="1042" y="428"/>
                  </a:cubicBezTo>
                  <a:cubicBezTo>
                    <a:pt x="984" y="532"/>
                    <a:pt x="914" y="625"/>
                    <a:pt x="845" y="717"/>
                  </a:cubicBezTo>
                  <a:lnTo>
                    <a:pt x="845" y="717"/>
                  </a:lnTo>
                  <a:cubicBezTo>
                    <a:pt x="938" y="648"/>
                    <a:pt x="1030" y="578"/>
                    <a:pt x="1123" y="509"/>
                  </a:cubicBezTo>
                  <a:cubicBezTo>
                    <a:pt x="1146" y="498"/>
                    <a:pt x="1169" y="486"/>
                    <a:pt x="1181" y="498"/>
                  </a:cubicBezTo>
                  <a:cubicBezTo>
                    <a:pt x="1192" y="509"/>
                    <a:pt x="1181" y="521"/>
                    <a:pt x="1181" y="532"/>
                  </a:cubicBezTo>
                  <a:cubicBezTo>
                    <a:pt x="1134" y="671"/>
                    <a:pt x="1065" y="798"/>
                    <a:pt x="961" y="891"/>
                  </a:cubicBezTo>
                  <a:lnTo>
                    <a:pt x="961" y="903"/>
                  </a:ln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7" name="Freeform 17">
              <a:extLst>
                <a:ext uri="{FF2B5EF4-FFF2-40B4-BE49-F238E27FC236}">
                  <a16:creationId xmlns="" xmlns:a16="http://schemas.microsoft.com/office/drawing/2014/main" id="{18F79D09-20DF-F442-AD83-69EE571E932F}"/>
                </a:ext>
              </a:extLst>
            </p:cNvPr>
            <p:cNvSpPr>
              <a:spLocks noChangeArrowheads="1"/>
            </p:cNvSpPr>
            <p:nvPr/>
          </p:nvSpPr>
          <p:spPr bwMode="auto">
            <a:xfrm>
              <a:off x="5521325" y="5657850"/>
              <a:ext cx="574675" cy="171450"/>
            </a:xfrm>
            <a:custGeom>
              <a:avLst/>
              <a:gdLst>
                <a:gd name="T0" fmla="*/ 972 w 1598"/>
                <a:gd name="T1" fmla="*/ 23 h 475"/>
                <a:gd name="T2" fmla="*/ 972 w 1598"/>
                <a:gd name="T3" fmla="*/ 23 h 475"/>
                <a:gd name="T4" fmla="*/ 1586 w 1598"/>
                <a:gd name="T5" fmla="*/ 428 h 475"/>
                <a:gd name="T6" fmla="*/ 1562 w 1598"/>
                <a:gd name="T7" fmla="*/ 474 h 475"/>
                <a:gd name="T8" fmla="*/ 11 w 1598"/>
                <a:gd name="T9" fmla="*/ 474 h 475"/>
                <a:gd name="T10" fmla="*/ 0 w 1598"/>
                <a:gd name="T11" fmla="*/ 92 h 475"/>
                <a:gd name="T12" fmla="*/ 11 w 1598"/>
                <a:gd name="T13" fmla="*/ 92 h 475"/>
                <a:gd name="T14" fmla="*/ 671 w 1598"/>
                <a:gd name="T15" fmla="*/ 81 h 475"/>
                <a:gd name="T16" fmla="*/ 960 w 1598"/>
                <a:gd name="T17" fmla="*/ 11 h 475"/>
                <a:gd name="T18" fmla="*/ 972 w 1598"/>
                <a:gd name="T19" fmla="*/ 23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8" h="475">
                  <a:moveTo>
                    <a:pt x="972" y="23"/>
                  </a:moveTo>
                  <a:lnTo>
                    <a:pt x="972" y="23"/>
                  </a:lnTo>
                  <a:cubicBezTo>
                    <a:pt x="1227" y="127"/>
                    <a:pt x="1424" y="289"/>
                    <a:pt x="1586" y="428"/>
                  </a:cubicBezTo>
                  <a:cubicBezTo>
                    <a:pt x="1597" y="439"/>
                    <a:pt x="1586" y="474"/>
                    <a:pt x="1562" y="474"/>
                  </a:cubicBezTo>
                  <a:cubicBezTo>
                    <a:pt x="1088" y="474"/>
                    <a:pt x="497" y="463"/>
                    <a:pt x="11" y="474"/>
                  </a:cubicBezTo>
                  <a:cubicBezTo>
                    <a:pt x="11" y="474"/>
                    <a:pt x="11" y="312"/>
                    <a:pt x="0" y="92"/>
                  </a:cubicBezTo>
                  <a:cubicBezTo>
                    <a:pt x="11" y="92"/>
                    <a:pt x="11" y="92"/>
                    <a:pt x="11" y="92"/>
                  </a:cubicBezTo>
                  <a:cubicBezTo>
                    <a:pt x="208" y="115"/>
                    <a:pt x="463" y="127"/>
                    <a:pt x="671" y="81"/>
                  </a:cubicBezTo>
                  <a:cubicBezTo>
                    <a:pt x="764" y="57"/>
                    <a:pt x="856" y="0"/>
                    <a:pt x="960" y="11"/>
                  </a:cubicBezTo>
                  <a:cubicBezTo>
                    <a:pt x="960" y="11"/>
                    <a:pt x="972" y="11"/>
                    <a:pt x="972" y="23"/>
                  </a:cubicBez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8" name="Freeform 18">
              <a:extLst>
                <a:ext uri="{FF2B5EF4-FFF2-40B4-BE49-F238E27FC236}">
                  <a16:creationId xmlns="" xmlns:a16="http://schemas.microsoft.com/office/drawing/2014/main" id="{E6068559-8768-144B-B3C0-389280466D72}"/>
                </a:ext>
              </a:extLst>
            </p:cNvPr>
            <p:cNvSpPr>
              <a:spLocks noChangeArrowheads="1"/>
            </p:cNvSpPr>
            <p:nvPr/>
          </p:nvSpPr>
          <p:spPr bwMode="auto">
            <a:xfrm>
              <a:off x="5434013" y="3460750"/>
              <a:ext cx="609600" cy="454025"/>
            </a:xfrm>
            <a:custGeom>
              <a:avLst/>
              <a:gdLst>
                <a:gd name="T0" fmla="*/ 0 w 1692"/>
                <a:gd name="T1" fmla="*/ 0 h 1262"/>
                <a:gd name="T2" fmla="*/ 0 w 1692"/>
                <a:gd name="T3" fmla="*/ 0 h 1262"/>
                <a:gd name="T4" fmla="*/ 1691 w 1692"/>
                <a:gd name="T5" fmla="*/ 0 h 1262"/>
                <a:gd name="T6" fmla="*/ 1320 w 1692"/>
                <a:gd name="T7" fmla="*/ 441 h 1262"/>
                <a:gd name="T8" fmla="*/ 1297 w 1692"/>
                <a:gd name="T9" fmla="*/ 429 h 1262"/>
                <a:gd name="T10" fmla="*/ 1228 w 1692"/>
                <a:gd name="T11" fmla="*/ 197 h 1262"/>
                <a:gd name="T12" fmla="*/ 1170 w 1692"/>
                <a:gd name="T13" fmla="*/ 139 h 1262"/>
                <a:gd name="T14" fmla="*/ 1147 w 1692"/>
                <a:gd name="T15" fmla="*/ 163 h 1262"/>
                <a:gd name="T16" fmla="*/ 1077 w 1692"/>
                <a:gd name="T17" fmla="*/ 510 h 1262"/>
                <a:gd name="T18" fmla="*/ 1043 w 1692"/>
                <a:gd name="T19" fmla="*/ 973 h 1262"/>
                <a:gd name="T20" fmla="*/ 1031 w 1692"/>
                <a:gd name="T21" fmla="*/ 1065 h 1262"/>
                <a:gd name="T22" fmla="*/ 846 w 1692"/>
                <a:gd name="T23" fmla="*/ 1261 h 1262"/>
                <a:gd name="T24" fmla="*/ 429 w 1692"/>
                <a:gd name="T25" fmla="*/ 556 h 1262"/>
                <a:gd name="T26" fmla="*/ 24 w 1692"/>
                <a:gd name="T27" fmla="*/ 24 h 1262"/>
                <a:gd name="T28" fmla="*/ 0 w 1692"/>
                <a:gd name="T29" fmla="*/ 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2" h="1262">
                  <a:moveTo>
                    <a:pt x="0" y="0"/>
                  </a:moveTo>
                  <a:lnTo>
                    <a:pt x="0" y="0"/>
                  </a:lnTo>
                  <a:cubicBezTo>
                    <a:pt x="1691" y="0"/>
                    <a:pt x="1691" y="0"/>
                    <a:pt x="1691" y="0"/>
                  </a:cubicBezTo>
                  <a:cubicBezTo>
                    <a:pt x="1575" y="139"/>
                    <a:pt x="1436" y="302"/>
                    <a:pt x="1320" y="441"/>
                  </a:cubicBezTo>
                  <a:cubicBezTo>
                    <a:pt x="1320" y="452"/>
                    <a:pt x="1297" y="441"/>
                    <a:pt x="1297" y="429"/>
                  </a:cubicBezTo>
                  <a:cubicBezTo>
                    <a:pt x="1286" y="371"/>
                    <a:pt x="1251" y="267"/>
                    <a:pt x="1228" y="197"/>
                  </a:cubicBezTo>
                  <a:cubicBezTo>
                    <a:pt x="1216" y="174"/>
                    <a:pt x="1204" y="139"/>
                    <a:pt x="1170" y="139"/>
                  </a:cubicBezTo>
                  <a:cubicBezTo>
                    <a:pt x="1158" y="151"/>
                    <a:pt x="1158" y="151"/>
                    <a:pt x="1147" y="163"/>
                  </a:cubicBezTo>
                  <a:cubicBezTo>
                    <a:pt x="1054" y="243"/>
                    <a:pt x="1077" y="406"/>
                    <a:pt x="1077" y="510"/>
                  </a:cubicBezTo>
                  <a:cubicBezTo>
                    <a:pt x="1077" y="672"/>
                    <a:pt x="1066" y="823"/>
                    <a:pt x="1043" y="973"/>
                  </a:cubicBezTo>
                  <a:cubicBezTo>
                    <a:pt x="1031" y="1008"/>
                    <a:pt x="1031" y="1031"/>
                    <a:pt x="1031" y="1065"/>
                  </a:cubicBezTo>
                  <a:cubicBezTo>
                    <a:pt x="973" y="1122"/>
                    <a:pt x="915" y="1192"/>
                    <a:pt x="846" y="1261"/>
                  </a:cubicBezTo>
                  <a:cubicBezTo>
                    <a:pt x="718" y="1053"/>
                    <a:pt x="533" y="730"/>
                    <a:pt x="429" y="556"/>
                  </a:cubicBezTo>
                  <a:cubicBezTo>
                    <a:pt x="313" y="371"/>
                    <a:pt x="186" y="174"/>
                    <a:pt x="24" y="24"/>
                  </a:cubicBezTo>
                  <a:cubicBezTo>
                    <a:pt x="12" y="12"/>
                    <a:pt x="12" y="12"/>
                    <a:pt x="0" y="0"/>
                  </a:cubicBezTo>
                </a:path>
              </a:pathLst>
            </a:custGeom>
            <a:solidFill>
              <a:schemeClr val="accent1">
                <a:lumMod val="60000"/>
                <a:lumOff val="4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29" name="Freeform 19">
              <a:extLst>
                <a:ext uri="{FF2B5EF4-FFF2-40B4-BE49-F238E27FC236}">
                  <a16:creationId xmlns="" xmlns:a16="http://schemas.microsoft.com/office/drawing/2014/main" id="{AC411243-76FD-D843-9C5A-AC993052A71A}"/>
                </a:ext>
              </a:extLst>
            </p:cNvPr>
            <p:cNvSpPr>
              <a:spLocks noChangeArrowheads="1"/>
            </p:cNvSpPr>
            <p:nvPr/>
          </p:nvSpPr>
          <p:spPr bwMode="auto">
            <a:xfrm>
              <a:off x="5092700" y="3378200"/>
              <a:ext cx="904875" cy="1120775"/>
            </a:xfrm>
            <a:custGeom>
              <a:avLst/>
              <a:gdLst>
                <a:gd name="T0" fmla="*/ 869 w 2513"/>
                <a:gd name="T1" fmla="*/ 2314 h 3114"/>
                <a:gd name="T2" fmla="*/ 869 w 2513"/>
                <a:gd name="T3" fmla="*/ 2314 h 3114"/>
                <a:gd name="T4" fmla="*/ 996 w 2513"/>
                <a:gd name="T5" fmla="*/ 2338 h 3114"/>
                <a:gd name="T6" fmla="*/ 996 w 2513"/>
                <a:gd name="T7" fmla="*/ 2338 h 3114"/>
                <a:gd name="T8" fmla="*/ 973 w 2513"/>
                <a:gd name="T9" fmla="*/ 2291 h 3114"/>
                <a:gd name="T10" fmla="*/ 718 w 2513"/>
                <a:gd name="T11" fmla="*/ 1689 h 3114"/>
                <a:gd name="T12" fmla="*/ 869 w 2513"/>
                <a:gd name="T13" fmla="*/ 2314 h 3114"/>
                <a:gd name="T14" fmla="*/ 1146 w 2513"/>
                <a:gd name="T15" fmla="*/ 2569 h 3114"/>
                <a:gd name="T16" fmla="*/ 1146 w 2513"/>
                <a:gd name="T17" fmla="*/ 2569 h 3114"/>
                <a:gd name="T18" fmla="*/ 996 w 2513"/>
                <a:gd name="T19" fmla="*/ 2592 h 3114"/>
                <a:gd name="T20" fmla="*/ 602 w 2513"/>
                <a:gd name="T21" fmla="*/ 2835 h 3114"/>
                <a:gd name="T22" fmla="*/ 371 w 2513"/>
                <a:gd name="T23" fmla="*/ 3020 h 3114"/>
                <a:gd name="T24" fmla="*/ 23 w 2513"/>
                <a:gd name="T25" fmla="*/ 3113 h 3114"/>
                <a:gd name="T26" fmla="*/ 0 w 2513"/>
                <a:gd name="T27" fmla="*/ 3102 h 3114"/>
                <a:gd name="T28" fmla="*/ 0 w 2513"/>
                <a:gd name="T29" fmla="*/ 2279 h 3114"/>
                <a:gd name="T30" fmla="*/ 0 w 2513"/>
                <a:gd name="T31" fmla="*/ 2279 h 3114"/>
                <a:gd name="T32" fmla="*/ 556 w 2513"/>
                <a:gd name="T33" fmla="*/ 0 h 3114"/>
                <a:gd name="T34" fmla="*/ 556 w 2513"/>
                <a:gd name="T35" fmla="*/ 0 h 3114"/>
                <a:gd name="T36" fmla="*/ 567 w 2513"/>
                <a:gd name="T37" fmla="*/ 0 h 3114"/>
                <a:gd name="T38" fmla="*/ 949 w 2513"/>
                <a:gd name="T39" fmla="*/ 231 h 3114"/>
                <a:gd name="T40" fmla="*/ 973 w 2513"/>
                <a:gd name="T41" fmla="*/ 255 h 3114"/>
                <a:gd name="T42" fmla="*/ 1378 w 2513"/>
                <a:gd name="T43" fmla="*/ 787 h 3114"/>
                <a:gd name="T44" fmla="*/ 1795 w 2513"/>
                <a:gd name="T45" fmla="*/ 1492 h 3114"/>
                <a:gd name="T46" fmla="*/ 1980 w 2513"/>
                <a:gd name="T47" fmla="*/ 1296 h 3114"/>
                <a:gd name="T48" fmla="*/ 1980 w 2513"/>
                <a:gd name="T49" fmla="*/ 1319 h 3114"/>
                <a:gd name="T50" fmla="*/ 2466 w 2513"/>
                <a:gd name="T51" fmla="*/ 1608 h 3114"/>
                <a:gd name="T52" fmla="*/ 2512 w 2513"/>
                <a:gd name="T53" fmla="*/ 1597 h 3114"/>
                <a:gd name="T54" fmla="*/ 2512 w 2513"/>
                <a:gd name="T55" fmla="*/ 1608 h 3114"/>
                <a:gd name="T56" fmla="*/ 1980 w 2513"/>
                <a:gd name="T57" fmla="*/ 2650 h 3114"/>
                <a:gd name="T58" fmla="*/ 1702 w 2513"/>
                <a:gd name="T59" fmla="*/ 2870 h 3114"/>
                <a:gd name="T60" fmla="*/ 1146 w 2513"/>
                <a:gd name="T61" fmla="*/ 2569 h 3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13" h="3114">
                  <a:moveTo>
                    <a:pt x="869" y="2314"/>
                  </a:moveTo>
                  <a:lnTo>
                    <a:pt x="869" y="2314"/>
                  </a:lnTo>
                  <a:cubicBezTo>
                    <a:pt x="915" y="2314"/>
                    <a:pt x="961" y="2314"/>
                    <a:pt x="996" y="2338"/>
                  </a:cubicBezTo>
                  <a:lnTo>
                    <a:pt x="996" y="2338"/>
                  </a:lnTo>
                  <a:cubicBezTo>
                    <a:pt x="984" y="2326"/>
                    <a:pt x="973" y="2303"/>
                    <a:pt x="973" y="2291"/>
                  </a:cubicBezTo>
                  <a:cubicBezTo>
                    <a:pt x="869" y="2094"/>
                    <a:pt x="787" y="1898"/>
                    <a:pt x="718" y="1689"/>
                  </a:cubicBezTo>
                  <a:cubicBezTo>
                    <a:pt x="753" y="1898"/>
                    <a:pt x="799" y="2106"/>
                    <a:pt x="869" y="2314"/>
                  </a:cubicBezTo>
                  <a:close/>
                  <a:moveTo>
                    <a:pt x="1146" y="2569"/>
                  </a:moveTo>
                  <a:lnTo>
                    <a:pt x="1146" y="2569"/>
                  </a:lnTo>
                  <a:cubicBezTo>
                    <a:pt x="1088" y="2546"/>
                    <a:pt x="1042" y="2569"/>
                    <a:pt x="996" y="2592"/>
                  </a:cubicBezTo>
                  <a:cubicBezTo>
                    <a:pt x="857" y="2662"/>
                    <a:pt x="730" y="2743"/>
                    <a:pt x="602" y="2835"/>
                  </a:cubicBezTo>
                  <a:cubicBezTo>
                    <a:pt x="533" y="2893"/>
                    <a:pt x="452" y="2963"/>
                    <a:pt x="371" y="3020"/>
                  </a:cubicBezTo>
                  <a:cubicBezTo>
                    <a:pt x="290" y="3067"/>
                    <a:pt x="128" y="3113"/>
                    <a:pt x="23" y="3113"/>
                  </a:cubicBezTo>
                  <a:cubicBezTo>
                    <a:pt x="12" y="3113"/>
                    <a:pt x="0" y="3113"/>
                    <a:pt x="0" y="3102"/>
                  </a:cubicBezTo>
                  <a:cubicBezTo>
                    <a:pt x="0" y="3032"/>
                    <a:pt x="0" y="2708"/>
                    <a:pt x="0" y="2279"/>
                  </a:cubicBezTo>
                  <a:lnTo>
                    <a:pt x="0" y="2279"/>
                  </a:lnTo>
                  <a:cubicBezTo>
                    <a:pt x="58" y="1655"/>
                    <a:pt x="267" y="567"/>
                    <a:pt x="556" y="0"/>
                  </a:cubicBezTo>
                  <a:lnTo>
                    <a:pt x="556" y="0"/>
                  </a:lnTo>
                  <a:cubicBezTo>
                    <a:pt x="567" y="0"/>
                    <a:pt x="567" y="0"/>
                    <a:pt x="567" y="0"/>
                  </a:cubicBezTo>
                  <a:cubicBezTo>
                    <a:pt x="706" y="58"/>
                    <a:pt x="834" y="127"/>
                    <a:pt x="949" y="231"/>
                  </a:cubicBezTo>
                  <a:cubicBezTo>
                    <a:pt x="961" y="243"/>
                    <a:pt x="961" y="243"/>
                    <a:pt x="973" y="255"/>
                  </a:cubicBezTo>
                  <a:cubicBezTo>
                    <a:pt x="1135" y="405"/>
                    <a:pt x="1262" y="602"/>
                    <a:pt x="1378" y="787"/>
                  </a:cubicBezTo>
                  <a:cubicBezTo>
                    <a:pt x="1482" y="961"/>
                    <a:pt x="1667" y="1284"/>
                    <a:pt x="1795" y="1492"/>
                  </a:cubicBezTo>
                  <a:cubicBezTo>
                    <a:pt x="1864" y="1423"/>
                    <a:pt x="1922" y="1353"/>
                    <a:pt x="1980" y="1296"/>
                  </a:cubicBezTo>
                  <a:cubicBezTo>
                    <a:pt x="1980" y="1307"/>
                    <a:pt x="1980" y="1319"/>
                    <a:pt x="1980" y="1319"/>
                  </a:cubicBezTo>
                  <a:cubicBezTo>
                    <a:pt x="2096" y="1481"/>
                    <a:pt x="2327" y="1597"/>
                    <a:pt x="2466" y="1608"/>
                  </a:cubicBezTo>
                  <a:cubicBezTo>
                    <a:pt x="2489" y="1608"/>
                    <a:pt x="2501" y="1608"/>
                    <a:pt x="2512" y="1597"/>
                  </a:cubicBezTo>
                  <a:cubicBezTo>
                    <a:pt x="2512" y="1608"/>
                    <a:pt x="2512" y="1608"/>
                    <a:pt x="2512" y="1608"/>
                  </a:cubicBezTo>
                  <a:cubicBezTo>
                    <a:pt x="2478" y="1932"/>
                    <a:pt x="2212" y="2384"/>
                    <a:pt x="1980" y="2650"/>
                  </a:cubicBezTo>
                  <a:cubicBezTo>
                    <a:pt x="1876" y="2766"/>
                    <a:pt x="1783" y="2859"/>
                    <a:pt x="1702" y="2870"/>
                  </a:cubicBezTo>
                  <a:cubicBezTo>
                    <a:pt x="1471" y="2940"/>
                    <a:pt x="1285" y="2766"/>
                    <a:pt x="1146" y="2569"/>
                  </a:cubicBezTo>
                  <a:close/>
                </a:path>
              </a:pathLst>
            </a:custGeom>
            <a:solidFill>
              <a:schemeClr val="accent2"/>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0" name="Freeform 20">
              <a:extLst>
                <a:ext uri="{FF2B5EF4-FFF2-40B4-BE49-F238E27FC236}">
                  <a16:creationId xmlns="" xmlns:a16="http://schemas.microsoft.com/office/drawing/2014/main" id="{2879D724-8A42-DF49-AD1F-6CE0DACC5F43}"/>
                </a:ext>
              </a:extLst>
            </p:cNvPr>
            <p:cNvSpPr>
              <a:spLocks noChangeArrowheads="1"/>
            </p:cNvSpPr>
            <p:nvPr/>
          </p:nvSpPr>
          <p:spPr bwMode="auto">
            <a:xfrm>
              <a:off x="4013200" y="4273550"/>
              <a:ext cx="1938338" cy="1471613"/>
            </a:xfrm>
            <a:custGeom>
              <a:avLst/>
              <a:gdLst>
                <a:gd name="T0" fmla="*/ 5256 w 5384"/>
                <a:gd name="T1" fmla="*/ 463 h 4088"/>
                <a:gd name="T2" fmla="*/ 5256 w 5384"/>
                <a:gd name="T3" fmla="*/ 463 h 4088"/>
                <a:gd name="T4" fmla="*/ 4978 w 5384"/>
                <a:gd name="T5" fmla="*/ 162 h 4088"/>
                <a:gd name="T6" fmla="*/ 4700 w 5384"/>
                <a:gd name="T7" fmla="*/ 382 h 4088"/>
                <a:gd name="T8" fmla="*/ 4144 w 5384"/>
                <a:gd name="T9" fmla="*/ 81 h 4088"/>
                <a:gd name="T10" fmla="*/ 4144 w 5384"/>
                <a:gd name="T11" fmla="*/ 81 h 4088"/>
                <a:gd name="T12" fmla="*/ 3994 w 5384"/>
                <a:gd name="T13" fmla="*/ 104 h 4088"/>
                <a:gd name="T14" fmla="*/ 3600 w 5384"/>
                <a:gd name="T15" fmla="*/ 347 h 4088"/>
                <a:gd name="T16" fmla="*/ 3369 w 5384"/>
                <a:gd name="T17" fmla="*/ 532 h 4088"/>
                <a:gd name="T18" fmla="*/ 3021 w 5384"/>
                <a:gd name="T19" fmla="*/ 625 h 4088"/>
                <a:gd name="T20" fmla="*/ 2998 w 5384"/>
                <a:gd name="T21" fmla="*/ 614 h 4088"/>
                <a:gd name="T22" fmla="*/ 2998 w 5384"/>
                <a:gd name="T23" fmla="*/ 23 h 4088"/>
                <a:gd name="T24" fmla="*/ 2235 w 5384"/>
                <a:gd name="T25" fmla="*/ 35 h 4088"/>
                <a:gd name="T26" fmla="*/ 2177 w 5384"/>
                <a:gd name="T27" fmla="*/ 602 h 4088"/>
                <a:gd name="T28" fmla="*/ 2166 w 5384"/>
                <a:gd name="T29" fmla="*/ 602 h 4088"/>
                <a:gd name="T30" fmla="*/ 1494 w 5384"/>
                <a:gd name="T31" fmla="*/ 150 h 4088"/>
                <a:gd name="T32" fmla="*/ 1019 w 5384"/>
                <a:gd name="T33" fmla="*/ 35 h 4088"/>
                <a:gd name="T34" fmla="*/ 35 w 5384"/>
                <a:gd name="T35" fmla="*/ 764 h 4088"/>
                <a:gd name="T36" fmla="*/ 12 w 5384"/>
                <a:gd name="T37" fmla="*/ 1216 h 4088"/>
                <a:gd name="T38" fmla="*/ 70 w 5384"/>
                <a:gd name="T39" fmla="*/ 1702 h 4088"/>
                <a:gd name="T40" fmla="*/ 232 w 5384"/>
                <a:gd name="T41" fmla="*/ 2744 h 4088"/>
                <a:gd name="T42" fmla="*/ 394 w 5384"/>
                <a:gd name="T43" fmla="*/ 3971 h 4088"/>
                <a:gd name="T44" fmla="*/ 382 w 5384"/>
                <a:gd name="T45" fmla="*/ 3971 h 4088"/>
                <a:gd name="T46" fmla="*/ 672 w 5384"/>
                <a:gd name="T47" fmla="*/ 3983 h 4088"/>
                <a:gd name="T48" fmla="*/ 973 w 5384"/>
                <a:gd name="T49" fmla="*/ 4075 h 4088"/>
                <a:gd name="T50" fmla="*/ 1286 w 5384"/>
                <a:gd name="T51" fmla="*/ 4040 h 4088"/>
                <a:gd name="T52" fmla="*/ 1552 w 5384"/>
                <a:gd name="T53" fmla="*/ 3971 h 4088"/>
                <a:gd name="T54" fmla="*/ 1540 w 5384"/>
                <a:gd name="T55" fmla="*/ 3878 h 4088"/>
                <a:gd name="T56" fmla="*/ 1401 w 5384"/>
                <a:gd name="T57" fmla="*/ 2744 h 4088"/>
                <a:gd name="T58" fmla="*/ 1297 w 5384"/>
                <a:gd name="T59" fmla="*/ 1795 h 4088"/>
                <a:gd name="T60" fmla="*/ 1401 w 5384"/>
                <a:gd name="T61" fmla="*/ 1216 h 4088"/>
                <a:gd name="T62" fmla="*/ 1448 w 5384"/>
                <a:gd name="T63" fmla="*/ 1169 h 4088"/>
                <a:gd name="T64" fmla="*/ 1911 w 5384"/>
                <a:gd name="T65" fmla="*/ 1216 h 4088"/>
                <a:gd name="T66" fmla="*/ 2674 w 5384"/>
                <a:gd name="T67" fmla="*/ 1216 h 4088"/>
                <a:gd name="T68" fmla="*/ 3415 w 5384"/>
                <a:gd name="T69" fmla="*/ 1216 h 4088"/>
                <a:gd name="T70" fmla="*/ 3878 w 5384"/>
                <a:gd name="T71" fmla="*/ 1216 h 4088"/>
                <a:gd name="T72" fmla="*/ 4144 w 5384"/>
                <a:gd name="T73" fmla="*/ 1540 h 4088"/>
                <a:gd name="T74" fmla="*/ 4191 w 5384"/>
                <a:gd name="T75" fmla="*/ 2258 h 4088"/>
                <a:gd name="T76" fmla="*/ 4179 w 5384"/>
                <a:gd name="T77" fmla="*/ 2744 h 4088"/>
                <a:gd name="T78" fmla="*/ 4191 w 5384"/>
                <a:gd name="T79" fmla="*/ 3936 h 4088"/>
                <a:gd name="T80" fmla="*/ 4202 w 5384"/>
                <a:gd name="T81" fmla="*/ 3936 h 4088"/>
                <a:gd name="T82" fmla="*/ 4862 w 5384"/>
                <a:gd name="T83" fmla="*/ 3925 h 4088"/>
                <a:gd name="T84" fmla="*/ 5151 w 5384"/>
                <a:gd name="T85" fmla="*/ 3855 h 4088"/>
                <a:gd name="T86" fmla="*/ 5163 w 5384"/>
                <a:gd name="T87" fmla="*/ 3867 h 4088"/>
                <a:gd name="T88" fmla="*/ 5302 w 5384"/>
                <a:gd name="T89" fmla="*/ 2744 h 4088"/>
                <a:gd name="T90" fmla="*/ 5383 w 5384"/>
                <a:gd name="T91" fmla="*/ 1285 h 4088"/>
                <a:gd name="T92" fmla="*/ 5383 w 5384"/>
                <a:gd name="T93" fmla="*/ 1216 h 4088"/>
                <a:gd name="T94" fmla="*/ 5256 w 5384"/>
                <a:gd name="T95" fmla="*/ 463 h 4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84" h="4088">
                  <a:moveTo>
                    <a:pt x="5256" y="463"/>
                  </a:moveTo>
                  <a:lnTo>
                    <a:pt x="5256" y="463"/>
                  </a:lnTo>
                  <a:cubicBezTo>
                    <a:pt x="5198" y="336"/>
                    <a:pt x="5094" y="232"/>
                    <a:pt x="4978" y="162"/>
                  </a:cubicBezTo>
                  <a:cubicBezTo>
                    <a:pt x="4874" y="278"/>
                    <a:pt x="4781" y="371"/>
                    <a:pt x="4700" y="382"/>
                  </a:cubicBezTo>
                  <a:cubicBezTo>
                    <a:pt x="4469" y="452"/>
                    <a:pt x="4283" y="278"/>
                    <a:pt x="4144" y="81"/>
                  </a:cubicBezTo>
                  <a:lnTo>
                    <a:pt x="4144" y="81"/>
                  </a:lnTo>
                  <a:cubicBezTo>
                    <a:pt x="4086" y="58"/>
                    <a:pt x="4040" y="81"/>
                    <a:pt x="3994" y="104"/>
                  </a:cubicBezTo>
                  <a:cubicBezTo>
                    <a:pt x="3855" y="174"/>
                    <a:pt x="3728" y="255"/>
                    <a:pt x="3600" y="347"/>
                  </a:cubicBezTo>
                  <a:cubicBezTo>
                    <a:pt x="3531" y="405"/>
                    <a:pt x="3450" y="475"/>
                    <a:pt x="3369" y="532"/>
                  </a:cubicBezTo>
                  <a:cubicBezTo>
                    <a:pt x="3288" y="579"/>
                    <a:pt x="3126" y="625"/>
                    <a:pt x="3021" y="625"/>
                  </a:cubicBezTo>
                  <a:cubicBezTo>
                    <a:pt x="3010" y="625"/>
                    <a:pt x="2998" y="625"/>
                    <a:pt x="2998" y="614"/>
                  </a:cubicBezTo>
                  <a:cubicBezTo>
                    <a:pt x="2998" y="556"/>
                    <a:pt x="2998" y="336"/>
                    <a:pt x="2998" y="23"/>
                  </a:cubicBezTo>
                  <a:cubicBezTo>
                    <a:pt x="2743" y="46"/>
                    <a:pt x="2489" y="46"/>
                    <a:pt x="2235" y="35"/>
                  </a:cubicBezTo>
                  <a:cubicBezTo>
                    <a:pt x="2212" y="220"/>
                    <a:pt x="2189" y="417"/>
                    <a:pt x="2177" y="602"/>
                  </a:cubicBezTo>
                  <a:cubicBezTo>
                    <a:pt x="2166" y="602"/>
                    <a:pt x="2166" y="602"/>
                    <a:pt x="2166" y="602"/>
                  </a:cubicBezTo>
                  <a:cubicBezTo>
                    <a:pt x="1969" y="440"/>
                    <a:pt x="1749" y="255"/>
                    <a:pt x="1494" y="150"/>
                  </a:cubicBezTo>
                  <a:cubicBezTo>
                    <a:pt x="1343" y="93"/>
                    <a:pt x="1170" y="46"/>
                    <a:pt x="1019" y="35"/>
                  </a:cubicBezTo>
                  <a:cubicBezTo>
                    <a:pt x="556" y="0"/>
                    <a:pt x="151" y="208"/>
                    <a:pt x="35" y="764"/>
                  </a:cubicBezTo>
                  <a:cubicBezTo>
                    <a:pt x="12" y="915"/>
                    <a:pt x="0" y="1065"/>
                    <a:pt x="12" y="1216"/>
                  </a:cubicBezTo>
                  <a:cubicBezTo>
                    <a:pt x="24" y="1378"/>
                    <a:pt x="47" y="1540"/>
                    <a:pt x="70" y="1702"/>
                  </a:cubicBezTo>
                  <a:cubicBezTo>
                    <a:pt x="116" y="1991"/>
                    <a:pt x="174" y="2373"/>
                    <a:pt x="232" y="2744"/>
                  </a:cubicBezTo>
                  <a:cubicBezTo>
                    <a:pt x="313" y="3207"/>
                    <a:pt x="382" y="3670"/>
                    <a:pt x="394" y="3971"/>
                  </a:cubicBezTo>
                  <a:cubicBezTo>
                    <a:pt x="394" y="3971"/>
                    <a:pt x="394" y="3971"/>
                    <a:pt x="382" y="3971"/>
                  </a:cubicBezTo>
                  <a:cubicBezTo>
                    <a:pt x="475" y="3936"/>
                    <a:pt x="579" y="3948"/>
                    <a:pt x="672" y="3983"/>
                  </a:cubicBezTo>
                  <a:cubicBezTo>
                    <a:pt x="776" y="4017"/>
                    <a:pt x="869" y="4064"/>
                    <a:pt x="973" y="4075"/>
                  </a:cubicBezTo>
                  <a:cubicBezTo>
                    <a:pt x="1077" y="4087"/>
                    <a:pt x="1182" y="4064"/>
                    <a:pt x="1286" y="4040"/>
                  </a:cubicBezTo>
                  <a:cubicBezTo>
                    <a:pt x="1367" y="4017"/>
                    <a:pt x="1459" y="3994"/>
                    <a:pt x="1552" y="3971"/>
                  </a:cubicBezTo>
                  <a:cubicBezTo>
                    <a:pt x="1540" y="3878"/>
                    <a:pt x="1540" y="3878"/>
                    <a:pt x="1540" y="3878"/>
                  </a:cubicBezTo>
                  <a:cubicBezTo>
                    <a:pt x="1494" y="3473"/>
                    <a:pt x="1448" y="3114"/>
                    <a:pt x="1401" y="2744"/>
                  </a:cubicBezTo>
                  <a:cubicBezTo>
                    <a:pt x="1367" y="2431"/>
                    <a:pt x="1332" y="2119"/>
                    <a:pt x="1297" y="1795"/>
                  </a:cubicBezTo>
                  <a:cubicBezTo>
                    <a:pt x="1274" y="1586"/>
                    <a:pt x="1262" y="1343"/>
                    <a:pt x="1401" y="1216"/>
                  </a:cubicBezTo>
                  <a:cubicBezTo>
                    <a:pt x="1413" y="1193"/>
                    <a:pt x="1436" y="1181"/>
                    <a:pt x="1448" y="1169"/>
                  </a:cubicBezTo>
                  <a:cubicBezTo>
                    <a:pt x="1575" y="1088"/>
                    <a:pt x="1772" y="1134"/>
                    <a:pt x="1911" y="1216"/>
                  </a:cubicBezTo>
                  <a:cubicBezTo>
                    <a:pt x="2674" y="1216"/>
                    <a:pt x="2674" y="1216"/>
                    <a:pt x="2674" y="1216"/>
                  </a:cubicBezTo>
                  <a:cubicBezTo>
                    <a:pt x="3415" y="1216"/>
                    <a:pt x="3415" y="1216"/>
                    <a:pt x="3415" y="1216"/>
                  </a:cubicBezTo>
                  <a:cubicBezTo>
                    <a:pt x="3577" y="1111"/>
                    <a:pt x="3739" y="1123"/>
                    <a:pt x="3878" y="1216"/>
                  </a:cubicBezTo>
                  <a:cubicBezTo>
                    <a:pt x="3994" y="1285"/>
                    <a:pt x="4086" y="1401"/>
                    <a:pt x="4144" y="1540"/>
                  </a:cubicBezTo>
                  <a:cubicBezTo>
                    <a:pt x="4225" y="1771"/>
                    <a:pt x="4202" y="2014"/>
                    <a:pt x="4191" y="2258"/>
                  </a:cubicBezTo>
                  <a:cubicBezTo>
                    <a:pt x="4191" y="2420"/>
                    <a:pt x="4179" y="2570"/>
                    <a:pt x="4179" y="2744"/>
                  </a:cubicBezTo>
                  <a:cubicBezTo>
                    <a:pt x="4179" y="3056"/>
                    <a:pt x="4191" y="3589"/>
                    <a:pt x="4191" y="3936"/>
                  </a:cubicBezTo>
                  <a:cubicBezTo>
                    <a:pt x="4202" y="3936"/>
                    <a:pt x="4202" y="3936"/>
                    <a:pt x="4202" y="3936"/>
                  </a:cubicBezTo>
                  <a:cubicBezTo>
                    <a:pt x="4399" y="3959"/>
                    <a:pt x="4654" y="3971"/>
                    <a:pt x="4862" y="3925"/>
                  </a:cubicBezTo>
                  <a:cubicBezTo>
                    <a:pt x="4955" y="3901"/>
                    <a:pt x="5047" y="3844"/>
                    <a:pt x="5151" y="3855"/>
                  </a:cubicBezTo>
                  <a:cubicBezTo>
                    <a:pt x="5151" y="3855"/>
                    <a:pt x="5163" y="3855"/>
                    <a:pt x="5163" y="3867"/>
                  </a:cubicBezTo>
                  <a:cubicBezTo>
                    <a:pt x="5221" y="3508"/>
                    <a:pt x="5267" y="3126"/>
                    <a:pt x="5302" y="2744"/>
                  </a:cubicBezTo>
                  <a:cubicBezTo>
                    <a:pt x="5360" y="2246"/>
                    <a:pt x="5383" y="1748"/>
                    <a:pt x="5383" y="1285"/>
                  </a:cubicBezTo>
                  <a:cubicBezTo>
                    <a:pt x="5383" y="1262"/>
                    <a:pt x="5383" y="1239"/>
                    <a:pt x="5383" y="1216"/>
                  </a:cubicBezTo>
                  <a:cubicBezTo>
                    <a:pt x="5383" y="949"/>
                    <a:pt x="5372" y="695"/>
                    <a:pt x="5256" y="463"/>
                  </a:cubicBezTo>
                </a:path>
              </a:pathLst>
            </a:custGeom>
            <a:solidFill>
              <a:schemeClr val="tx1"/>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dirty="0"/>
            </a:p>
          </p:txBody>
        </p:sp>
        <p:sp>
          <p:nvSpPr>
            <p:cNvPr id="31" name="Freeform 21">
              <a:extLst>
                <a:ext uri="{FF2B5EF4-FFF2-40B4-BE49-F238E27FC236}">
                  <a16:creationId xmlns="" xmlns:a16="http://schemas.microsoft.com/office/drawing/2014/main" id="{837063EC-A850-5546-B7F0-F0693BB8DFD8}"/>
                </a:ext>
              </a:extLst>
            </p:cNvPr>
            <p:cNvSpPr>
              <a:spLocks noChangeArrowheads="1"/>
            </p:cNvSpPr>
            <p:nvPr/>
          </p:nvSpPr>
          <p:spPr bwMode="auto">
            <a:xfrm>
              <a:off x="4784725" y="3332163"/>
              <a:ext cx="320675" cy="958850"/>
            </a:xfrm>
            <a:custGeom>
              <a:avLst/>
              <a:gdLst>
                <a:gd name="T0" fmla="*/ 856 w 892"/>
                <a:gd name="T1" fmla="*/ 2639 h 2663"/>
                <a:gd name="T2" fmla="*/ 856 w 892"/>
                <a:gd name="T3" fmla="*/ 2639 h 2663"/>
                <a:gd name="T4" fmla="*/ 856 w 892"/>
                <a:gd name="T5" fmla="*/ 2407 h 2663"/>
                <a:gd name="T6" fmla="*/ 879 w 892"/>
                <a:gd name="T7" fmla="*/ 359 h 2663"/>
                <a:gd name="T8" fmla="*/ 879 w 892"/>
                <a:gd name="T9" fmla="*/ 313 h 2663"/>
                <a:gd name="T10" fmla="*/ 891 w 892"/>
                <a:gd name="T11" fmla="*/ 24 h 2663"/>
                <a:gd name="T12" fmla="*/ 798 w 892"/>
                <a:gd name="T13" fmla="*/ 12 h 2663"/>
                <a:gd name="T14" fmla="*/ 451 w 892"/>
                <a:gd name="T15" fmla="*/ 209 h 2663"/>
                <a:gd name="T16" fmla="*/ 93 w 892"/>
                <a:gd name="T17" fmla="*/ 0 h 2663"/>
                <a:gd name="T18" fmla="*/ 93 w 892"/>
                <a:gd name="T19" fmla="*/ 0 h 2663"/>
                <a:gd name="T20" fmla="*/ 0 w 892"/>
                <a:gd name="T21" fmla="*/ 12 h 2663"/>
                <a:gd name="T22" fmla="*/ 105 w 892"/>
                <a:gd name="T23" fmla="*/ 1644 h 2663"/>
                <a:gd name="T24" fmla="*/ 105 w 892"/>
                <a:gd name="T25" fmla="*/ 2419 h 2663"/>
                <a:gd name="T26" fmla="*/ 105 w 892"/>
                <a:gd name="T27" fmla="*/ 2419 h 2663"/>
                <a:gd name="T28" fmla="*/ 105 w 892"/>
                <a:gd name="T29" fmla="*/ 2419 h 2663"/>
                <a:gd name="T30" fmla="*/ 93 w 892"/>
                <a:gd name="T31" fmla="*/ 2651 h 2663"/>
                <a:gd name="T32" fmla="*/ 856 w 892"/>
                <a:gd name="T33" fmla="*/ 2639 h 2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2" h="2663">
                  <a:moveTo>
                    <a:pt x="856" y="2639"/>
                  </a:moveTo>
                  <a:lnTo>
                    <a:pt x="856" y="2639"/>
                  </a:lnTo>
                  <a:cubicBezTo>
                    <a:pt x="856" y="2570"/>
                    <a:pt x="856" y="2489"/>
                    <a:pt x="856" y="2407"/>
                  </a:cubicBezTo>
                  <a:cubicBezTo>
                    <a:pt x="845" y="1771"/>
                    <a:pt x="856" y="915"/>
                    <a:pt x="879" y="359"/>
                  </a:cubicBezTo>
                  <a:cubicBezTo>
                    <a:pt x="879" y="348"/>
                    <a:pt x="879" y="336"/>
                    <a:pt x="879" y="313"/>
                  </a:cubicBezTo>
                  <a:cubicBezTo>
                    <a:pt x="891" y="221"/>
                    <a:pt x="891" y="116"/>
                    <a:pt x="891" y="24"/>
                  </a:cubicBezTo>
                  <a:cubicBezTo>
                    <a:pt x="856" y="24"/>
                    <a:pt x="833" y="24"/>
                    <a:pt x="798" y="12"/>
                  </a:cubicBezTo>
                  <a:cubicBezTo>
                    <a:pt x="729" y="128"/>
                    <a:pt x="590" y="209"/>
                    <a:pt x="451" y="209"/>
                  </a:cubicBezTo>
                  <a:cubicBezTo>
                    <a:pt x="312" y="209"/>
                    <a:pt x="161" y="128"/>
                    <a:pt x="93" y="0"/>
                  </a:cubicBezTo>
                  <a:lnTo>
                    <a:pt x="93" y="0"/>
                  </a:lnTo>
                  <a:cubicBezTo>
                    <a:pt x="58" y="0"/>
                    <a:pt x="35" y="0"/>
                    <a:pt x="0" y="12"/>
                  </a:cubicBezTo>
                  <a:cubicBezTo>
                    <a:pt x="58" y="556"/>
                    <a:pt x="93" y="1100"/>
                    <a:pt x="105" y="1644"/>
                  </a:cubicBezTo>
                  <a:cubicBezTo>
                    <a:pt x="116" y="1898"/>
                    <a:pt x="116" y="2164"/>
                    <a:pt x="105" y="2419"/>
                  </a:cubicBezTo>
                  <a:lnTo>
                    <a:pt x="105" y="2419"/>
                  </a:lnTo>
                  <a:lnTo>
                    <a:pt x="105" y="2419"/>
                  </a:lnTo>
                  <a:cubicBezTo>
                    <a:pt x="105" y="2500"/>
                    <a:pt x="93" y="2570"/>
                    <a:pt x="93" y="2651"/>
                  </a:cubicBezTo>
                  <a:cubicBezTo>
                    <a:pt x="347" y="2662"/>
                    <a:pt x="601" y="2662"/>
                    <a:pt x="856" y="2639"/>
                  </a:cubicBezTo>
                </a:path>
              </a:pathLst>
            </a:custGeom>
            <a:solidFill>
              <a:srgbClr val="F3F7FB"/>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2" name="Freeform 22">
              <a:extLst>
                <a:ext uri="{FF2B5EF4-FFF2-40B4-BE49-F238E27FC236}">
                  <a16:creationId xmlns="" xmlns:a16="http://schemas.microsoft.com/office/drawing/2014/main" id="{755684B2-F704-964E-82F4-5EA080149D3D}"/>
                </a:ext>
              </a:extLst>
            </p:cNvPr>
            <p:cNvSpPr>
              <a:spLocks noChangeArrowheads="1"/>
            </p:cNvSpPr>
            <p:nvPr/>
          </p:nvSpPr>
          <p:spPr bwMode="auto">
            <a:xfrm>
              <a:off x="5351463" y="3986213"/>
              <a:ext cx="100012" cy="233362"/>
            </a:xfrm>
            <a:custGeom>
              <a:avLst/>
              <a:gdLst>
                <a:gd name="T0" fmla="*/ 278 w 279"/>
                <a:gd name="T1" fmla="*/ 649 h 650"/>
                <a:gd name="T2" fmla="*/ 278 w 279"/>
                <a:gd name="T3" fmla="*/ 649 h 650"/>
                <a:gd name="T4" fmla="*/ 278 w 279"/>
                <a:gd name="T5" fmla="*/ 649 h 650"/>
                <a:gd name="T6" fmla="*/ 151 w 279"/>
                <a:gd name="T7" fmla="*/ 625 h 650"/>
                <a:gd name="T8" fmla="*/ 151 w 279"/>
                <a:gd name="T9" fmla="*/ 625 h 650"/>
                <a:gd name="T10" fmla="*/ 0 w 279"/>
                <a:gd name="T11" fmla="*/ 0 h 650"/>
                <a:gd name="T12" fmla="*/ 255 w 279"/>
                <a:gd name="T13" fmla="*/ 602 h 650"/>
                <a:gd name="T14" fmla="*/ 278 w 279"/>
                <a:gd name="T15" fmla="*/ 649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650">
                  <a:moveTo>
                    <a:pt x="278" y="649"/>
                  </a:moveTo>
                  <a:lnTo>
                    <a:pt x="278" y="649"/>
                  </a:lnTo>
                  <a:lnTo>
                    <a:pt x="278" y="649"/>
                  </a:lnTo>
                  <a:cubicBezTo>
                    <a:pt x="243" y="625"/>
                    <a:pt x="197" y="625"/>
                    <a:pt x="151" y="625"/>
                  </a:cubicBezTo>
                  <a:lnTo>
                    <a:pt x="151" y="625"/>
                  </a:lnTo>
                  <a:cubicBezTo>
                    <a:pt x="81" y="417"/>
                    <a:pt x="35" y="209"/>
                    <a:pt x="0" y="0"/>
                  </a:cubicBezTo>
                  <a:cubicBezTo>
                    <a:pt x="69" y="209"/>
                    <a:pt x="151" y="405"/>
                    <a:pt x="255" y="602"/>
                  </a:cubicBezTo>
                  <a:cubicBezTo>
                    <a:pt x="255" y="614"/>
                    <a:pt x="266" y="637"/>
                    <a:pt x="278" y="649"/>
                  </a:cubicBezTo>
                </a:path>
              </a:pathLst>
            </a:custGeom>
            <a:solidFill>
              <a:srgbClr val="92D3F4"/>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3" name="Freeform 23">
              <a:extLst>
                <a:ext uri="{FF2B5EF4-FFF2-40B4-BE49-F238E27FC236}">
                  <a16:creationId xmlns="" xmlns:a16="http://schemas.microsoft.com/office/drawing/2014/main" id="{3A73BEDB-6FCC-0446-941A-FCC13E3A267D}"/>
                </a:ext>
              </a:extLst>
            </p:cNvPr>
            <p:cNvSpPr>
              <a:spLocks noChangeArrowheads="1"/>
            </p:cNvSpPr>
            <p:nvPr/>
          </p:nvSpPr>
          <p:spPr bwMode="auto">
            <a:xfrm>
              <a:off x="5087938" y="3340100"/>
              <a:ext cx="204787" cy="858838"/>
            </a:xfrm>
            <a:custGeom>
              <a:avLst/>
              <a:gdLst>
                <a:gd name="T0" fmla="*/ 567 w 568"/>
                <a:gd name="T1" fmla="*/ 104 h 2384"/>
                <a:gd name="T2" fmla="*/ 567 w 568"/>
                <a:gd name="T3" fmla="*/ 104 h 2384"/>
                <a:gd name="T4" fmla="*/ 567 w 568"/>
                <a:gd name="T5" fmla="*/ 104 h 2384"/>
                <a:gd name="T6" fmla="*/ 11 w 568"/>
                <a:gd name="T7" fmla="*/ 2383 h 2384"/>
                <a:gd name="T8" fmla="*/ 11 w 568"/>
                <a:gd name="T9" fmla="*/ 2383 h 2384"/>
                <a:gd name="T10" fmla="*/ 34 w 568"/>
                <a:gd name="T11" fmla="*/ 335 h 2384"/>
                <a:gd name="T12" fmla="*/ 34 w 568"/>
                <a:gd name="T13" fmla="*/ 289 h 2384"/>
                <a:gd name="T14" fmla="*/ 46 w 568"/>
                <a:gd name="T15" fmla="*/ 0 h 2384"/>
                <a:gd name="T16" fmla="*/ 567 w 568"/>
                <a:gd name="T17" fmla="*/ 10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8" h="2384">
                  <a:moveTo>
                    <a:pt x="567" y="104"/>
                  </a:moveTo>
                  <a:lnTo>
                    <a:pt x="567" y="104"/>
                  </a:lnTo>
                  <a:lnTo>
                    <a:pt x="567" y="104"/>
                  </a:lnTo>
                  <a:cubicBezTo>
                    <a:pt x="278" y="671"/>
                    <a:pt x="69" y="1759"/>
                    <a:pt x="11" y="2383"/>
                  </a:cubicBezTo>
                  <a:lnTo>
                    <a:pt x="11" y="2383"/>
                  </a:lnTo>
                  <a:cubicBezTo>
                    <a:pt x="0" y="1747"/>
                    <a:pt x="11" y="891"/>
                    <a:pt x="34" y="335"/>
                  </a:cubicBezTo>
                  <a:cubicBezTo>
                    <a:pt x="34" y="324"/>
                    <a:pt x="34" y="312"/>
                    <a:pt x="34" y="289"/>
                  </a:cubicBezTo>
                  <a:cubicBezTo>
                    <a:pt x="46" y="197"/>
                    <a:pt x="46" y="92"/>
                    <a:pt x="46" y="0"/>
                  </a:cubicBezTo>
                  <a:cubicBezTo>
                    <a:pt x="243" y="11"/>
                    <a:pt x="416" y="46"/>
                    <a:pt x="567" y="104"/>
                  </a:cubicBezTo>
                </a:path>
              </a:pathLst>
            </a:custGeom>
            <a:solidFill>
              <a:schemeClr val="accent2"/>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4" name="Freeform 24">
              <a:extLst>
                <a:ext uri="{FF2B5EF4-FFF2-40B4-BE49-F238E27FC236}">
                  <a16:creationId xmlns="" xmlns:a16="http://schemas.microsoft.com/office/drawing/2014/main" id="{18FF30D4-DCEA-F643-B84B-1251142CD95C}"/>
                </a:ext>
              </a:extLst>
            </p:cNvPr>
            <p:cNvSpPr>
              <a:spLocks noChangeArrowheads="1"/>
            </p:cNvSpPr>
            <p:nvPr/>
          </p:nvSpPr>
          <p:spPr bwMode="auto">
            <a:xfrm>
              <a:off x="4710113" y="2627313"/>
              <a:ext cx="512762" cy="338137"/>
            </a:xfrm>
            <a:custGeom>
              <a:avLst/>
              <a:gdLst>
                <a:gd name="T0" fmla="*/ 266 w 1424"/>
                <a:gd name="T1" fmla="*/ 232 h 939"/>
                <a:gd name="T2" fmla="*/ 266 w 1424"/>
                <a:gd name="T3" fmla="*/ 232 h 939"/>
                <a:gd name="T4" fmla="*/ 301 w 1424"/>
                <a:gd name="T5" fmla="*/ 127 h 939"/>
                <a:gd name="T6" fmla="*/ 543 w 1424"/>
                <a:gd name="T7" fmla="*/ 127 h 939"/>
                <a:gd name="T8" fmla="*/ 948 w 1424"/>
                <a:gd name="T9" fmla="*/ 197 h 939"/>
                <a:gd name="T10" fmla="*/ 1145 w 1424"/>
                <a:gd name="T11" fmla="*/ 220 h 939"/>
                <a:gd name="T12" fmla="*/ 1226 w 1424"/>
                <a:gd name="T13" fmla="*/ 348 h 939"/>
                <a:gd name="T14" fmla="*/ 1192 w 1424"/>
                <a:gd name="T15" fmla="*/ 498 h 939"/>
                <a:gd name="T16" fmla="*/ 1157 w 1424"/>
                <a:gd name="T17" fmla="*/ 926 h 939"/>
                <a:gd name="T18" fmla="*/ 1157 w 1424"/>
                <a:gd name="T19" fmla="*/ 926 h 939"/>
                <a:gd name="T20" fmla="*/ 1064 w 1424"/>
                <a:gd name="T21" fmla="*/ 938 h 939"/>
                <a:gd name="T22" fmla="*/ 1053 w 1424"/>
                <a:gd name="T23" fmla="*/ 938 h 939"/>
                <a:gd name="T24" fmla="*/ 1029 w 1424"/>
                <a:gd name="T25" fmla="*/ 915 h 939"/>
                <a:gd name="T26" fmla="*/ 1006 w 1424"/>
                <a:gd name="T27" fmla="*/ 625 h 939"/>
                <a:gd name="T28" fmla="*/ 995 w 1424"/>
                <a:gd name="T29" fmla="*/ 556 h 939"/>
                <a:gd name="T30" fmla="*/ 324 w 1424"/>
                <a:gd name="T31" fmla="*/ 382 h 939"/>
                <a:gd name="T32" fmla="*/ 255 w 1424"/>
                <a:gd name="T33" fmla="*/ 417 h 939"/>
                <a:gd name="T34" fmla="*/ 185 w 1424"/>
                <a:gd name="T35" fmla="*/ 579 h 939"/>
                <a:gd name="T36" fmla="*/ 35 w 1424"/>
                <a:gd name="T37" fmla="*/ 348 h 939"/>
                <a:gd name="T38" fmla="*/ 266 w 1424"/>
                <a:gd name="T39" fmla="*/ 232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4" h="939">
                  <a:moveTo>
                    <a:pt x="266" y="232"/>
                  </a:moveTo>
                  <a:lnTo>
                    <a:pt x="266" y="232"/>
                  </a:lnTo>
                  <a:cubicBezTo>
                    <a:pt x="243" y="197"/>
                    <a:pt x="266" y="150"/>
                    <a:pt x="301" y="127"/>
                  </a:cubicBezTo>
                  <a:cubicBezTo>
                    <a:pt x="381" y="46"/>
                    <a:pt x="474" y="58"/>
                    <a:pt x="543" y="127"/>
                  </a:cubicBezTo>
                  <a:cubicBezTo>
                    <a:pt x="647" y="0"/>
                    <a:pt x="902" y="12"/>
                    <a:pt x="948" y="197"/>
                  </a:cubicBezTo>
                  <a:cubicBezTo>
                    <a:pt x="1018" y="185"/>
                    <a:pt x="1087" y="185"/>
                    <a:pt x="1145" y="220"/>
                  </a:cubicBezTo>
                  <a:cubicBezTo>
                    <a:pt x="1192" y="243"/>
                    <a:pt x="1215" y="301"/>
                    <a:pt x="1226" y="348"/>
                  </a:cubicBezTo>
                  <a:cubicBezTo>
                    <a:pt x="1226" y="371"/>
                    <a:pt x="1215" y="498"/>
                    <a:pt x="1192" y="498"/>
                  </a:cubicBezTo>
                  <a:cubicBezTo>
                    <a:pt x="1423" y="533"/>
                    <a:pt x="1388" y="938"/>
                    <a:pt x="1157" y="926"/>
                  </a:cubicBezTo>
                  <a:lnTo>
                    <a:pt x="1157" y="926"/>
                  </a:lnTo>
                  <a:cubicBezTo>
                    <a:pt x="1122" y="915"/>
                    <a:pt x="1087" y="915"/>
                    <a:pt x="1064" y="938"/>
                  </a:cubicBezTo>
                  <a:lnTo>
                    <a:pt x="1053" y="938"/>
                  </a:lnTo>
                  <a:cubicBezTo>
                    <a:pt x="1029" y="915"/>
                    <a:pt x="1029" y="915"/>
                    <a:pt x="1029" y="915"/>
                  </a:cubicBezTo>
                  <a:cubicBezTo>
                    <a:pt x="1018" y="822"/>
                    <a:pt x="1006" y="729"/>
                    <a:pt x="1006" y="625"/>
                  </a:cubicBezTo>
                  <a:cubicBezTo>
                    <a:pt x="995" y="556"/>
                    <a:pt x="995" y="556"/>
                    <a:pt x="995" y="556"/>
                  </a:cubicBezTo>
                  <a:cubicBezTo>
                    <a:pt x="937" y="313"/>
                    <a:pt x="497" y="348"/>
                    <a:pt x="324" y="382"/>
                  </a:cubicBezTo>
                  <a:cubicBezTo>
                    <a:pt x="301" y="394"/>
                    <a:pt x="278" y="394"/>
                    <a:pt x="255" y="417"/>
                  </a:cubicBezTo>
                  <a:cubicBezTo>
                    <a:pt x="208" y="452"/>
                    <a:pt x="197" y="521"/>
                    <a:pt x="185" y="579"/>
                  </a:cubicBezTo>
                  <a:cubicBezTo>
                    <a:pt x="81" y="579"/>
                    <a:pt x="0" y="452"/>
                    <a:pt x="35" y="348"/>
                  </a:cubicBezTo>
                  <a:cubicBezTo>
                    <a:pt x="69" y="255"/>
                    <a:pt x="162" y="220"/>
                    <a:pt x="266" y="232"/>
                  </a:cubicBezTo>
                </a:path>
              </a:pathLst>
            </a:custGeom>
            <a:solidFill>
              <a:schemeClr val="accent1">
                <a:lumMod val="50000"/>
              </a:schemeClr>
            </a:solidFill>
            <a:ln w="9525" cap="flat">
              <a:solidFill>
                <a:schemeClr val="accent1">
                  <a:lumMod val="50000"/>
                </a:schemeClr>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5" name="Freeform 25">
              <a:extLst>
                <a:ext uri="{FF2B5EF4-FFF2-40B4-BE49-F238E27FC236}">
                  <a16:creationId xmlns="" xmlns:a16="http://schemas.microsoft.com/office/drawing/2014/main" id="{A4E07A43-7B59-E84C-A7B9-D4FB07F70DB8}"/>
                </a:ext>
              </a:extLst>
            </p:cNvPr>
            <p:cNvSpPr>
              <a:spLocks noChangeArrowheads="1"/>
            </p:cNvSpPr>
            <p:nvPr/>
          </p:nvSpPr>
          <p:spPr bwMode="auto">
            <a:xfrm>
              <a:off x="4754563" y="2740025"/>
              <a:ext cx="400050" cy="666750"/>
            </a:xfrm>
            <a:custGeom>
              <a:avLst/>
              <a:gdLst>
                <a:gd name="T0" fmla="*/ 1030 w 1112"/>
                <a:gd name="T1" fmla="*/ 613 h 1853"/>
                <a:gd name="T2" fmla="*/ 1030 w 1112"/>
                <a:gd name="T3" fmla="*/ 613 h 1853"/>
                <a:gd name="T4" fmla="*/ 1030 w 1112"/>
                <a:gd name="T5" fmla="*/ 613 h 1853"/>
                <a:gd name="T6" fmla="*/ 1076 w 1112"/>
                <a:gd name="T7" fmla="*/ 660 h 1853"/>
                <a:gd name="T8" fmla="*/ 1053 w 1112"/>
                <a:gd name="T9" fmla="*/ 810 h 1853"/>
                <a:gd name="T10" fmla="*/ 902 w 1112"/>
                <a:gd name="T11" fmla="*/ 868 h 1853"/>
                <a:gd name="T12" fmla="*/ 879 w 1112"/>
                <a:gd name="T13" fmla="*/ 1643 h 1853"/>
                <a:gd name="T14" fmla="*/ 891 w 1112"/>
                <a:gd name="T15" fmla="*/ 1643 h 1853"/>
                <a:gd name="T16" fmla="*/ 879 w 1112"/>
                <a:gd name="T17" fmla="*/ 1655 h 1853"/>
                <a:gd name="T18" fmla="*/ 532 w 1112"/>
                <a:gd name="T19" fmla="*/ 1852 h 1853"/>
                <a:gd name="T20" fmla="*/ 174 w 1112"/>
                <a:gd name="T21" fmla="*/ 1643 h 1853"/>
                <a:gd name="T22" fmla="*/ 174 w 1112"/>
                <a:gd name="T23" fmla="*/ 1643 h 1853"/>
                <a:gd name="T24" fmla="*/ 186 w 1112"/>
                <a:gd name="T25" fmla="*/ 1643 h 1853"/>
                <a:gd name="T26" fmla="*/ 209 w 1112"/>
                <a:gd name="T27" fmla="*/ 1250 h 1853"/>
                <a:gd name="T28" fmla="*/ 209 w 1112"/>
                <a:gd name="T29" fmla="*/ 1239 h 1853"/>
                <a:gd name="T30" fmla="*/ 197 w 1112"/>
                <a:gd name="T31" fmla="*/ 1227 h 1853"/>
                <a:gd name="T32" fmla="*/ 23 w 1112"/>
                <a:gd name="T33" fmla="*/ 1053 h 1853"/>
                <a:gd name="T34" fmla="*/ 12 w 1112"/>
                <a:gd name="T35" fmla="*/ 914 h 1853"/>
                <a:gd name="T36" fmla="*/ 58 w 1112"/>
                <a:gd name="T37" fmla="*/ 266 h 1853"/>
                <a:gd name="T38" fmla="*/ 58 w 1112"/>
                <a:gd name="T39" fmla="*/ 266 h 1853"/>
                <a:gd name="T40" fmla="*/ 58 w 1112"/>
                <a:gd name="T41" fmla="*/ 266 h 1853"/>
                <a:gd name="T42" fmla="*/ 58 w 1112"/>
                <a:gd name="T43" fmla="*/ 266 h 1853"/>
                <a:gd name="T44" fmla="*/ 128 w 1112"/>
                <a:gd name="T45" fmla="*/ 104 h 1853"/>
                <a:gd name="T46" fmla="*/ 197 w 1112"/>
                <a:gd name="T47" fmla="*/ 69 h 1853"/>
                <a:gd name="T48" fmla="*/ 868 w 1112"/>
                <a:gd name="T49" fmla="*/ 243 h 1853"/>
                <a:gd name="T50" fmla="*/ 879 w 1112"/>
                <a:gd name="T51" fmla="*/ 312 h 1853"/>
                <a:gd name="T52" fmla="*/ 902 w 1112"/>
                <a:gd name="T53" fmla="*/ 602 h 1853"/>
                <a:gd name="T54" fmla="*/ 926 w 1112"/>
                <a:gd name="T55" fmla="*/ 625 h 1853"/>
                <a:gd name="T56" fmla="*/ 937 w 1112"/>
                <a:gd name="T57" fmla="*/ 625 h 1853"/>
                <a:gd name="T58" fmla="*/ 1030 w 1112"/>
                <a:gd name="T59" fmla="*/ 613 h 1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2" h="1853">
                  <a:moveTo>
                    <a:pt x="1030" y="613"/>
                  </a:moveTo>
                  <a:lnTo>
                    <a:pt x="1030" y="613"/>
                  </a:lnTo>
                  <a:lnTo>
                    <a:pt x="1030" y="613"/>
                  </a:lnTo>
                  <a:cubicBezTo>
                    <a:pt x="1041" y="625"/>
                    <a:pt x="1065" y="637"/>
                    <a:pt x="1076" y="660"/>
                  </a:cubicBezTo>
                  <a:cubicBezTo>
                    <a:pt x="1111" y="706"/>
                    <a:pt x="1099" y="764"/>
                    <a:pt x="1053" y="810"/>
                  </a:cubicBezTo>
                  <a:cubicBezTo>
                    <a:pt x="1018" y="845"/>
                    <a:pt x="960" y="868"/>
                    <a:pt x="902" y="868"/>
                  </a:cubicBezTo>
                  <a:cubicBezTo>
                    <a:pt x="902" y="1100"/>
                    <a:pt x="891" y="1400"/>
                    <a:pt x="879" y="1643"/>
                  </a:cubicBezTo>
                  <a:cubicBezTo>
                    <a:pt x="891" y="1643"/>
                    <a:pt x="891" y="1643"/>
                    <a:pt x="891" y="1643"/>
                  </a:cubicBezTo>
                  <a:cubicBezTo>
                    <a:pt x="891" y="1655"/>
                    <a:pt x="891" y="1655"/>
                    <a:pt x="879" y="1655"/>
                  </a:cubicBezTo>
                  <a:cubicBezTo>
                    <a:pt x="810" y="1771"/>
                    <a:pt x="671" y="1852"/>
                    <a:pt x="532" y="1852"/>
                  </a:cubicBezTo>
                  <a:cubicBezTo>
                    <a:pt x="393" y="1852"/>
                    <a:pt x="242" y="1771"/>
                    <a:pt x="174" y="1643"/>
                  </a:cubicBezTo>
                  <a:lnTo>
                    <a:pt x="174" y="1643"/>
                  </a:lnTo>
                  <a:lnTo>
                    <a:pt x="186" y="1643"/>
                  </a:lnTo>
                  <a:cubicBezTo>
                    <a:pt x="197" y="1505"/>
                    <a:pt x="197" y="1377"/>
                    <a:pt x="209" y="1250"/>
                  </a:cubicBezTo>
                  <a:cubicBezTo>
                    <a:pt x="209" y="1239"/>
                    <a:pt x="209" y="1239"/>
                    <a:pt x="209" y="1239"/>
                  </a:cubicBezTo>
                  <a:cubicBezTo>
                    <a:pt x="209" y="1239"/>
                    <a:pt x="209" y="1227"/>
                    <a:pt x="197" y="1227"/>
                  </a:cubicBezTo>
                  <a:cubicBezTo>
                    <a:pt x="116" y="1204"/>
                    <a:pt x="47" y="1134"/>
                    <a:pt x="23" y="1053"/>
                  </a:cubicBezTo>
                  <a:cubicBezTo>
                    <a:pt x="12" y="1007"/>
                    <a:pt x="0" y="961"/>
                    <a:pt x="12" y="914"/>
                  </a:cubicBezTo>
                  <a:cubicBezTo>
                    <a:pt x="12" y="694"/>
                    <a:pt x="23" y="486"/>
                    <a:pt x="58" y="266"/>
                  </a:cubicBezTo>
                  <a:lnTo>
                    <a:pt x="58" y="266"/>
                  </a:lnTo>
                  <a:lnTo>
                    <a:pt x="58" y="266"/>
                  </a:lnTo>
                  <a:lnTo>
                    <a:pt x="58" y="266"/>
                  </a:lnTo>
                  <a:cubicBezTo>
                    <a:pt x="70" y="208"/>
                    <a:pt x="81" y="139"/>
                    <a:pt x="128" y="104"/>
                  </a:cubicBezTo>
                  <a:cubicBezTo>
                    <a:pt x="151" y="81"/>
                    <a:pt x="174" y="81"/>
                    <a:pt x="197" y="69"/>
                  </a:cubicBezTo>
                  <a:cubicBezTo>
                    <a:pt x="370" y="35"/>
                    <a:pt x="810" y="0"/>
                    <a:pt x="868" y="243"/>
                  </a:cubicBezTo>
                  <a:cubicBezTo>
                    <a:pt x="879" y="312"/>
                    <a:pt x="879" y="312"/>
                    <a:pt x="879" y="312"/>
                  </a:cubicBezTo>
                  <a:cubicBezTo>
                    <a:pt x="879" y="416"/>
                    <a:pt x="891" y="509"/>
                    <a:pt x="902" y="602"/>
                  </a:cubicBezTo>
                  <a:cubicBezTo>
                    <a:pt x="926" y="625"/>
                    <a:pt x="926" y="625"/>
                    <a:pt x="926" y="625"/>
                  </a:cubicBezTo>
                  <a:lnTo>
                    <a:pt x="937" y="625"/>
                  </a:lnTo>
                  <a:cubicBezTo>
                    <a:pt x="960" y="602"/>
                    <a:pt x="995" y="602"/>
                    <a:pt x="1030" y="613"/>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6" name="Freeform 26">
              <a:extLst>
                <a:ext uri="{FF2B5EF4-FFF2-40B4-BE49-F238E27FC236}">
                  <a16:creationId xmlns="" xmlns:a16="http://schemas.microsoft.com/office/drawing/2014/main" id="{C6137465-DB15-6D49-B4A7-3DC2BC48A2A2}"/>
                </a:ext>
              </a:extLst>
            </p:cNvPr>
            <p:cNvSpPr>
              <a:spLocks noChangeArrowheads="1"/>
            </p:cNvSpPr>
            <p:nvPr/>
          </p:nvSpPr>
          <p:spPr bwMode="auto">
            <a:xfrm>
              <a:off x="4826000" y="3178175"/>
              <a:ext cx="171450" cy="53975"/>
            </a:xfrm>
            <a:custGeom>
              <a:avLst/>
              <a:gdLst>
                <a:gd name="T0" fmla="*/ 474 w 475"/>
                <a:gd name="T1" fmla="*/ 0 h 152"/>
                <a:gd name="T2" fmla="*/ 474 w 475"/>
                <a:gd name="T3" fmla="*/ 0 h 152"/>
                <a:gd name="T4" fmla="*/ 12 w 475"/>
                <a:gd name="T5" fmla="*/ 24 h 152"/>
                <a:gd name="T6" fmla="*/ 12 w 475"/>
                <a:gd name="T7" fmla="*/ 35 h 152"/>
                <a:gd name="T8" fmla="*/ 0 w 475"/>
                <a:gd name="T9" fmla="*/ 104 h 152"/>
                <a:gd name="T10" fmla="*/ 474 w 475"/>
                <a:gd name="T11" fmla="*/ 0 h 152"/>
              </a:gdLst>
              <a:ahLst/>
              <a:cxnLst>
                <a:cxn ang="0">
                  <a:pos x="T0" y="T1"/>
                </a:cxn>
                <a:cxn ang="0">
                  <a:pos x="T2" y="T3"/>
                </a:cxn>
                <a:cxn ang="0">
                  <a:pos x="T4" y="T5"/>
                </a:cxn>
                <a:cxn ang="0">
                  <a:pos x="T6" y="T7"/>
                </a:cxn>
                <a:cxn ang="0">
                  <a:pos x="T8" y="T9"/>
                </a:cxn>
                <a:cxn ang="0">
                  <a:pos x="T10" y="T11"/>
                </a:cxn>
              </a:cxnLst>
              <a:rect l="0" t="0" r="r" b="b"/>
              <a:pathLst>
                <a:path w="475" h="152">
                  <a:moveTo>
                    <a:pt x="474" y="0"/>
                  </a:moveTo>
                  <a:lnTo>
                    <a:pt x="474" y="0"/>
                  </a:lnTo>
                  <a:cubicBezTo>
                    <a:pt x="312" y="58"/>
                    <a:pt x="161" y="104"/>
                    <a:pt x="12" y="24"/>
                  </a:cubicBezTo>
                  <a:cubicBezTo>
                    <a:pt x="12" y="35"/>
                    <a:pt x="12" y="35"/>
                    <a:pt x="12" y="35"/>
                  </a:cubicBezTo>
                  <a:cubicBezTo>
                    <a:pt x="12" y="58"/>
                    <a:pt x="0" y="81"/>
                    <a:pt x="0" y="104"/>
                  </a:cubicBezTo>
                  <a:cubicBezTo>
                    <a:pt x="173" y="151"/>
                    <a:pt x="323" y="139"/>
                    <a:pt x="474" y="0"/>
                  </a:cubicBez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7" name="Freeform 27">
              <a:extLst>
                <a:ext uri="{FF2B5EF4-FFF2-40B4-BE49-F238E27FC236}">
                  <a16:creationId xmlns="" xmlns:a16="http://schemas.microsoft.com/office/drawing/2014/main" id="{2A6C628A-5233-484A-8EBA-3B8DA99D94F9}"/>
                </a:ext>
              </a:extLst>
            </p:cNvPr>
            <p:cNvSpPr>
              <a:spLocks noChangeArrowheads="1"/>
            </p:cNvSpPr>
            <p:nvPr/>
          </p:nvSpPr>
          <p:spPr bwMode="auto">
            <a:xfrm>
              <a:off x="4597400" y="3335338"/>
              <a:ext cx="230188" cy="866775"/>
            </a:xfrm>
            <a:custGeom>
              <a:avLst/>
              <a:gdLst>
                <a:gd name="T0" fmla="*/ 626 w 638"/>
                <a:gd name="T1" fmla="*/ 1632 h 2408"/>
                <a:gd name="T2" fmla="*/ 626 w 638"/>
                <a:gd name="T3" fmla="*/ 1632 h 2408"/>
                <a:gd name="T4" fmla="*/ 626 w 638"/>
                <a:gd name="T5" fmla="*/ 2407 h 2408"/>
                <a:gd name="T6" fmla="*/ 626 w 638"/>
                <a:gd name="T7" fmla="*/ 2407 h 2408"/>
                <a:gd name="T8" fmla="*/ 93 w 638"/>
                <a:gd name="T9" fmla="*/ 347 h 2408"/>
                <a:gd name="T10" fmla="*/ 0 w 638"/>
                <a:gd name="T11" fmla="*/ 151 h 2408"/>
                <a:gd name="T12" fmla="*/ 521 w 638"/>
                <a:gd name="T13" fmla="*/ 0 h 2408"/>
                <a:gd name="T14" fmla="*/ 626 w 638"/>
                <a:gd name="T15" fmla="*/ 1632 h 2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8" h="2408">
                  <a:moveTo>
                    <a:pt x="626" y="1632"/>
                  </a:moveTo>
                  <a:lnTo>
                    <a:pt x="626" y="1632"/>
                  </a:lnTo>
                  <a:cubicBezTo>
                    <a:pt x="637" y="1886"/>
                    <a:pt x="637" y="2152"/>
                    <a:pt x="626" y="2407"/>
                  </a:cubicBezTo>
                  <a:lnTo>
                    <a:pt x="626" y="2407"/>
                  </a:lnTo>
                  <a:cubicBezTo>
                    <a:pt x="556" y="1863"/>
                    <a:pt x="336" y="938"/>
                    <a:pt x="93" y="347"/>
                  </a:cubicBezTo>
                  <a:cubicBezTo>
                    <a:pt x="58" y="278"/>
                    <a:pt x="35" y="209"/>
                    <a:pt x="0" y="151"/>
                  </a:cubicBezTo>
                  <a:cubicBezTo>
                    <a:pt x="162" y="70"/>
                    <a:pt x="336" y="12"/>
                    <a:pt x="521" y="0"/>
                  </a:cubicBezTo>
                  <a:cubicBezTo>
                    <a:pt x="579" y="544"/>
                    <a:pt x="614" y="1088"/>
                    <a:pt x="626" y="1632"/>
                  </a:cubicBezTo>
                </a:path>
              </a:pathLst>
            </a:custGeom>
            <a:solidFill>
              <a:schemeClr val="accent2"/>
            </a:solidFill>
            <a:ln w="9525" cap="flat">
              <a:solidFill>
                <a:srgbClr val="FF4F52"/>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8" name="Freeform 28">
              <a:extLst>
                <a:ext uri="{FF2B5EF4-FFF2-40B4-BE49-F238E27FC236}">
                  <a16:creationId xmlns="" xmlns:a16="http://schemas.microsoft.com/office/drawing/2014/main" id="{0E158605-6505-5D43-8EBB-0692EBCF9CDC}"/>
                </a:ext>
              </a:extLst>
            </p:cNvPr>
            <p:cNvSpPr>
              <a:spLocks noChangeArrowheads="1"/>
            </p:cNvSpPr>
            <p:nvPr/>
          </p:nvSpPr>
          <p:spPr bwMode="auto">
            <a:xfrm>
              <a:off x="3805238" y="3390900"/>
              <a:ext cx="1017587" cy="1100138"/>
            </a:xfrm>
            <a:custGeom>
              <a:avLst/>
              <a:gdLst>
                <a:gd name="T0" fmla="*/ 1829 w 2826"/>
                <a:gd name="T1" fmla="*/ 2326 h 3056"/>
                <a:gd name="T2" fmla="*/ 1829 w 2826"/>
                <a:gd name="T3" fmla="*/ 2326 h 3056"/>
                <a:gd name="T4" fmla="*/ 1829 w 2826"/>
                <a:gd name="T5" fmla="*/ 2326 h 3056"/>
                <a:gd name="T6" fmla="*/ 1945 w 2826"/>
                <a:gd name="T7" fmla="*/ 1920 h 3056"/>
                <a:gd name="T8" fmla="*/ 1945 w 2826"/>
                <a:gd name="T9" fmla="*/ 1909 h 3056"/>
                <a:gd name="T10" fmla="*/ 1123 w 2826"/>
                <a:gd name="T11" fmla="*/ 2430 h 3056"/>
                <a:gd name="T12" fmla="*/ 393 w 2826"/>
                <a:gd name="T13" fmla="*/ 1909 h 3056"/>
                <a:gd name="T14" fmla="*/ 0 w 2826"/>
                <a:gd name="T15" fmla="*/ 903 h 3056"/>
                <a:gd name="T16" fmla="*/ 92 w 2826"/>
                <a:gd name="T17" fmla="*/ 868 h 3056"/>
                <a:gd name="T18" fmla="*/ 602 w 2826"/>
                <a:gd name="T19" fmla="*/ 625 h 3056"/>
                <a:gd name="T20" fmla="*/ 660 w 2826"/>
                <a:gd name="T21" fmla="*/ 590 h 3056"/>
                <a:gd name="T22" fmla="*/ 660 w 2826"/>
                <a:gd name="T23" fmla="*/ 578 h 3056"/>
                <a:gd name="T24" fmla="*/ 937 w 2826"/>
                <a:gd name="T25" fmla="*/ 1169 h 3056"/>
                <a:gd name="T26" fmla="*/ 1748 w 2826"/>
                <a:gd name="T27" fmla="*/ 301 h 3056"/>
                <a:gd name="T28" fmla="*/ 1875 w 2826"/>
                <a:gd name="T29" fmla="*/ 196 h 3056"/>
                <a:gd name="T30" fmla="*/ 2199 w 2826"/>
                <a:gd name="T31" fmla="*/ 0 h 3056"/>
                <a:gd name="T32" fmla="*/ 2292 w 2826"/>
                <a:gd name="T33" fmla="*/ 196 h 3056"/>
                <a:gd name="T34" fmla="*/ 2825 w 2826"/>
                <a:gd name="T35" fmla="*/ 2256 h 3056"/>
                <a:gd name="T36" fmla="*/ 2825 w 2826"/>
                <a:gd name="T37" fmla="*/ 2256 h 3056"/>
                <a:gd name="T38" fmla="*/ 2755 w 2826"/>
                <a:gd name="T39" fmla="*/ 3055 h 3056"/>
                <a:gd name="T40" fmla="*/ 2744 w 2826"/>
                <a:gd name="T41" fmla="*/ 3055 h 3056"/>
                <a:gd name="T42" fmla="*/ 2072 w 2826"/>
                <a:gd name="T43" fmla="*/ 2603 h 3056"/>
                <a:gd name="T44" fmla="*/ 1597 w 2826"/>
                <a:gd name="T45" fmla="*/ 2488 h 3056"/>
                <a:gd name="T46" fmla="*/ 1829 w 2826"/>
                <a:gd name="T47" fmla="*/ 2326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26" h="3056">
                  <a:moveTo>
                    <a:pt x="1829" y="2326"/>
                  </a:moveTo>
                  <a:lnTo>
                    <a:pt x="1829" y="2326"/>
                  </a:lnTo>
                  <a:lnTo>
                    <a:pt x="1829" y="2326"/>
                  </a:lnTo>
                  <a:cubicBezTo>
                    <a:pt x="1875" y="2187"/>
                    <a:pt x="1910" y="2048"/>
                    <a:pt x="1945" y="1920"/>
                  </a:cubicBezTo>
                  <a:cubicBezTo>
                    <a:pt x="1945" y="1909"/>
                    <a:pt x="1945" y="1909"/>
                    <a:pt x="1945" y="1909"/>
                  </a:cubicBezTo>
                  <a:cubicBezTo>
                    <a:pt x="1748" y="2152"/>
                    <a:pt x="1447" y="2476"/>
                    <a:pt x="1123" y="2430"/>
                  </a:cubicBezTo>
                  <a:cubicBezTo>
                    <a:pt x="787" y="2372"/>
                    <a:pt x="567" y="2187"/>
                    <a:pt x="393" y="1909"/>
                  </a:cubicBezTo>
                  <a:cubicBezTo>
                    <a:pt x="208" y="1596"/>
                    <a:pt x="115" y="1238"/>
                    <a:pt x="0" y="903"/>
                  </a:cubicBezTo>
                  <a:cubicBezTo>
                    <a:pt x="23" y="891"/>
                    <a:pt x="58" y="880"/>
                    <a:pt x="92" y="868"/>
                  </a:cubicBezTo>
                  <a:cubicBezTo>
                    <a:pt x="231" y="810"/>
                    <a:pt x="463" y="717"/>
                    <a:pt x="602" y="625"/>
                  </a:cubicBezTo>
                  <a:cubicBezTo>
                    <a:pt x="625" y="613"/>
                    <a:pt x="636" y="602"/>
                    <a:pt x="660" y="590"/>
                  </a:cubicBezTo>
                  <a:cubicBezTo>
                    <a:pt x="660" y="578"/>
                    <a:pt x="660" y="578"/>
                    <a:pt x="660" y="578"/>
                  </a:cubicBezTo>
                  <a:cubicBezTo>
                    <a:pt x="729" y="787"/>
                    <a:pt x="821" y="984"/>
                    <a:pt x="937" y="1169"/>
                  </a:cubicBezTo>
                  <a:cubicBezTo>
                    <a:pt x="1204" y="868"/>
                    <a:pt x="1447" y="555"/>
                    <a:pt x="1748" y="301"/>
                  </a:cubicBezTo>
                  <a:cubicBezTo>
                    <a:pt x="1794" y="266"/>
                    <a:pt x="1840" y="231"/>
                    <a:pt x="1875" y="196"/>
                  </a:cubicBezTo>
                  <a:cubicBezTo>
                    <a:pt x="1979" y="127"/>
                    <a:pt x="2084" y="58"/>
                    <a:pt x="2199" y="0"/>
                  </a:cubicBezTo>
                  <a:cubicBezTo>
                    <a:pt x="2234" y="58"/>
                    <a:pt x="2257" y="127"/>
                    <a:pt x="2292" y="196"/>
                  </a:cubicBezTo>
                  <a:cubicBezTo>
                    <a:pt x="2535" y="787"/>
                    <a:pt x="2755" y="1712"/>
                    <a:pt x="2825" y="2256"/>
                  </a:cubicBezTo>
                  <a:lnTo>
                    <a:pt x="2825" y="2256"/>
                  </a:lnTo>
                  <a:cubicBezTo>
                    <a:pt x="2813" y="2522"/>
                    <a:pt x="2767" y="2789"/>
                    <a:pt x="2755" y="3055"/>
                  </a:cubicBezTo>
                  <a:cubicBezTo>
                    <a:pt x="2744" y="3055"/>
                    <a:pt x="2744" y="3055"/>
                    <a:pt x="2744" y="3055"/>
                  </a:cubicBezTo>
                  <a:cubicBezTo>
                    <a:pt x="2547" y="2893"/>
                    <a:pt x="2327" y="2708"/>
                    <a:pt x="2072" y="2603"/>
                  </a:cubicBezTo>
                  <a:cubicBezTo>
                    <a:pt x="1921" y="2546"/>
                    <a:pt x="1748" y="2499"/>
                    <a:pt x="1597" y="2488"/>
                  </a:cubicBezTo>
                  <a:cubicBezTo>
                    <a:pt x="1644" y="2383"/>
                    <a:pt x="1725" y="2314"/>
                    <a:pt x="1829" y="2326"/>
                  </a:cubicBezTo>
                </a:path>
              </a:pathLst>
            </a:custGeom>
            <a:solidFill>
              <a:schemeClr val="accent2"/>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39" name="Freeform 29">
              <a:extLst>
                <a:ext uri="{FF2B5EF4-FFF2-40B4-BE49-F238E27FC236}">
                  <a16:creationId xmlns="" xmlns:a16="http://schemas.microsoft.com/office/drawing/2014/main" id="{F761AE9F-00A4-7B42-82B4-F5FCCE59E1A4}"/>
                </a:ext>
              </a:extLst>
            </p:cNvPr>
            <p:cNvSpPr>
              <a:spLocks noChangeArrowheads="1"/>
            </p:cNvSpPr>
            <p:nvPr/>
          </p:nvSpPr>
          <p:spPr bwMode="auto">
            <a:xfrm>
              <a:off x="4518025" y="4665663"/>
              <a:ext cx="184150" cy="46037"/>
            </a:xfrm>
            <a:custGeom>
              <a:avLst/>
              <a:gdLst>
                <a:gd name="T0" fmla="*/ 510 w 511"/>
                <a:gd name="T1" fmla="*/ 128 h 129"/>
                <a:gd name="T2" fmla="*/ 510 w 511"/>
                <a:gd name="T3" fmla="*/ 128 h 129"/>
                <a:gd name="T4" fmla="*/ 0 w 511"/>
                <a:gd name="T5" fmla="*/ 128 h 129"/>
                <a:gd name="T6" fmla="*/ 47 w 511"/>
                <a:gd name="T7" fmla="*/ 81 h 129"/>
                <a:gd name="T8" fmla="*/ 510 w 511"/>
                <a:gd name="T9" fmla="*/ 128 h 129"/>
              </a:gdLst>
              <a:ahLst/>
              <a:cxnLst>
                <a:cxn ang="0">
                  <a:pos x="T0" y="T1"/>
                </a:cxn>
                <a:cxn ang="0">
                  <a:pos x="T2" y="T3"/>
                </a:cxn>
                <a:cxn ang="0">
                  <a:pos x="T4" y="T5"/>
                </a:cxn>
                <a:cxn ang="0">
                  <a:pos x="T6" y="T7"/>
                </a:cxn>
                <a:cxn ang="0">
                  <a:pos x="T8" y="T9"/>
                </a:cxn>
              </a:cxnLst>
              <a:rect l="0" t="0" r="r" b="b"/>
              <a:pathLst>
                <a:path w="511" h="129">
                  <a:moveTo>
                    <a:pt x="510" y="128"/>
                  </a:moveTo>
                  <a:lnTo>
                    <a:pt x="510" y="128"/>
                  </a:lnTo>
                  <a:cubicBezTo>
                    <a:pt x="0" y="128"/>
                    <a:pt x="0" y="128"/>
                    <a:pt x="0" y="128"/>
                  </a:cubicBezTo>
                  <a:cubicBezTo>
                    <a:pt x="12" y="105"/>
                    <a:pt x="35" y="93"/>
                    <a:pt x="47" y="81"/>
                  </a:cubicBezTo>
                  <a:cubicBezTo>
                    <a:pt x="174" y="0"/>
                    <a:pt x="371" y="46"/>
                    <a:pt x="510" y="128"/>
                  </a:cubicBezTo>
                </a:path>
              </a:pathLst>
            </a:custGeom>
            <a:solidFill>
              <a:srgbClr val="00093B"/>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40" name="Freeform 30">
              <a:extLst>
                <a:ext uri="{FF2B5EF4-FFF2-40B4-BE49-F238E27FC236}">
                  <a16:creationId xmlns="" xmlns:a16="http://schemas.microsoft.com/office/drawing/2014/main" id="{C9A90626-536C-724E-8C45-84997475F4A7}"/>
                </a:ext>
              </a:extLst>
            </p:cNvPr>
            <p:cNvSpPr>
              <a:spLocks noChangeArrowheads="1"/>
            </p:cNvSpPr>
            <p:nvPr/>
          </p:nvSpPr>
          <p:spPr bwMode="auto">
            <a:xfrm>
              <a:off x="3938588" y="5691188"/>
              <a:ext cx="633412" cy="166687"/>
            </a:xfrm>
            <a:custGeom>
              <a:avLst/>
              <a:gdLst>
                <a:gd name="T0" fmla="*/ 1760 w 1761"/>
                <a:gd name="T1" fmla="*/ 406 h 464"/>
                <a:gd name="T2" fmla="*/ 1760 w 1761"/>
                <a:gd name="T3" fmla="*/ 406 h 464"/>
                <a:gd name="T4" fmla="*/ 23 w 1761"/>
                <a:gd name="T5" fmla="*/ 463 h 464"/>
                <a:gd name="T6" fmla="*/ 12 w 1761"/>
                <a:gd name="T7" fmla="*/ 440 h 464"/>
                <a:gd name="T8" fmla="*/ 590 w 1761"/>
                <a:gd name="T9" fmla="*/ 35 h 464"/>
                <a:gd name="T10" fmla="*/ 880 w 1761"/>
                <a:gd name="T11" fmla="*/ 47 h 464"/>
                <a:gd name="T12" fmla="*/ 1181 w 1761"/>
                <a:gd name="T13" fmla="*/ 139 h 464"/>
                <a:gd name="T14" fmla="*/ 1494 w 1761"/>
                <a:gd name="T15" fmla="*/ 104 h 464"/>
                <a:gd name="T16" fmla="*/ 1760 w 1761"/>
                <a:gd name="T17" fmla="*/ 35 h 464"/>
                <a:gd name="T18" fmla="*/ 1760 w 1761"/>
                <a:gd name="T19" fmla="*/ 70 h 464"/>
                <a:gd name="T20" fmla="*/ 1760 w 1761"/>
                <a:gd name="T21" fmla="*/ 40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1" h="464">
                  <a:moveTo>
                    <a:pt x="1760" y="406"/>
                  </a:moveTo>
                  <a:lnTo>
                    <a:pt x="1760" y="406"/>
                  </a:lnTo>
                  <a:cubicBezTo>
                    <a:pt x="1239" y="440"/>
                    <a:pt x="255" y="463"/>
                    <a:pt x="23" y="463"/>
                  </a:cubicBezTo>
                  <a:cubicBezTo>
                    <a:pt x="12" y="463"/>
                    <a:pt x="0" y="440"/>
                    <a:pt x="12" y="440"/>
                  </a:cubicBezTo>
                  <a:cubicBezTo>
                    <a:pt x="174" y="313"/>
                    <a:pt x="451" y="151"/>
                    <a:pt x="590" y="35"/>
                  </a:cubicBezTo>
                  <a:cubicBezTo>
                    <a:pt x="683" y="0"/>
                    <a:pt x="787" y="12"/>
                    <a:pt x="880" y="47"/>
                  </a:cubicBezTo>
                  <a:cubicBezTo>
                    <a:pt x="984" y="81"/>
                    <a:pt x="1077" y="128"/>
                    <a:pt x="1181" y="139"/>
                  </a:cubicBezTo>
                  <a:cubicBezTo>
                    <a:pt x="1285" y="151"/>
                    <a:pt x="1390" y="128"/>
                    <a:pt x="1494" y="104"/>
                  </a:cubicBezTo>
                  <a:cubicBezTo>
                    <a:pt x="1575" y="81"/>
                    <a:pt x="1667" y="58"/>
                    <a:pt x="1760" y="35"/>
                  </a:cubicBezTo>
                  <a:cubicBezTo>
                    <a:pt x="1760" y="70"/>
                    <a:pt x="1760" y="70"/>
                    <a:pt x="1760" y="70"/>
                  </a:cubicBezTo>
                  <a:cubicBezTo>
                    <a:pt x="1760" y="139"/>
                    <a:pt x="1760" y="406"/>
                    <a:pt x="1760" y="406"/>
                  </a:cubicBez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41" name="Freeform 31">
              <a:extLst>
                <a:ext uri="{FF2B5EF4-FFF2-40B4-BE49-F238E27FC236}">
                  <a16:creationId xmlns="" xmlns:a16="http://schemas.microsoft.com/office/drawing/2014/main" id="{E11E4F76-DAFE-5E42-96BE-4A13CA19B66A}"/>
                </a:ext>
              </a:extLst>
            </p:cNvPr>
            <p:cNvSpPr>
              <a:spLocks noChangeArrowheads="1"/>
            </p:cNvSpPr>
            <p:nvPr/>
          </p:nvSpPr>
          <p:spPr bwMode="auto">
            <a:xfrm>
              <a:off x="3154363" y="3460750"/>
              <a:ext cx="1350962" cy="1250950"/>
            </a:xfrm>
            <a:custGeom>
              <a:avLst/>
              <a:gdLst>
                <a:gd name="T0" fmla="*/ 3751 w 3752"/>
                <a:gd name="T1" fmla="*/ 1713 h 3474"/>
                <a:gd name="T2" fmla="*/ 3751 w 3752"/>
                <a:gd name="T3" fmla="*/ 1713 h 3474"/>
                <a:gd name="T4" fmla="*/ 3751 w 3752"/>
                <a:gd name="T5" fmla="*/ 1724 h 3474"/>
                <a:gd name="T6" fmla="*/ 3635 w 3752"/>
                <a:gd name="T7" fmla="*/ 2130 h 3474"/>
                <a:gd name="T8" fmla="*/ 3635 w 3752"/>
                <a:gd name="T9" fmla="*/ 2130 h 3474"/>
                <a:gd name="T10" fmla="*/ 3403 w 3752"/>
                <a:gd name="T11" fmla="*/ 2292 h 3474"/>
                <a:gd name="T12" fmla="*/ 2419 w 3752"/>
                <a:gd name="T13" fmla="*/ 3021 h 3474"/>
                <a:gd name="T14" fmla="*/ 2396 w 3752"/>
                <a:gd name="T15" fmla="*/ 3473 h 3474"/>
                <a:gd name="T16" fmla="*/ 1007 w 3752"/>
                <a:gd name="T17" fmla="*/ 3473 h 3474"/>
                <a:gd name="T18" fmla="*/ 1007 w 3752"/>
                <a:gd name="T19" fmla="*/ 2639 h 3474"/>
                <a:gd name="T20" fmla="*/ 891 w 3752"/>
                <a:gd name="T21" fmla="*/ 2535 h 3474"/>
                <a:gd name="T22" fmla="*/ 0 w 3752"/>
                <a:gd name="T23" fmla="*/ 2535 h 3474"/>
                <a:gd name="T24" fmla="*/ 0 w 3752"/>
                <a:gd name="T25" fmla="*/ 2523 h 3474"/>
                <a:gd name="T26" fmla="*/ 949 w 3752"/>
                <a:gd name="T27" fmla="*/ 2512 h 3474"/>
                <a:gd name="T28" fmla="*/ 949 w 3752"/>
                <a:gd name="T29" fmla="*/ 2512 h 3474"/>
                <a:gd name="T30" fmla="*/ 1910 w 3752"/>
                <a:gd name="T31" fmla="*/ 3195 h 3474"/>
                <a:gd name="T32" fmla="*/ 1945 w 3752"/>
                <a:gd name="T33" fmla="*/ 3183 h 3474"/>
                <a:gd name="T34" fmla="*/ 2014 w 3752"/>
                <a:gd name="T35" fmla="*/ 2674 h 3474"/>
                <a:gd name="T36" fmla="*/ 1968 w 3752"/>
                <a:gd name="T37" fmla="*/ 2546 h 3474"/>
                <a:gd name="T38" fmla="*/ 937 w 3752"/>
                <a:gd name="T39" fmla="*/ 1805 h 3474"/>
                <a:gd name="T40" fmla="*/ 648 w 3752"/>
                <a:gd name="T41" fmla="*/ 1065 h 3474"/>
                <a:gd name="T42" fmla="*/ 648 w 3752"/>
                <a:gd name="T43" fmla="*/ 1053 h 3474"/>
                <a:gd name="T44" fmla="*/ 648 w 3752"/>
                <a:gd name="T45" fmla="*/ 1053 h 3474"/>
                <a:gd name="T46" fmla="*/ 185 w 3752"/>
                <a:gd name="T47" fmla="*/ 1053 h 3474"/>
                <a:gd name="T48" fmla="*/ 185 w 3752"/>
                <a:gd name="T49" fmla="*/ 579 h 3474"/>
                <a:gd name="T50" fmla="*/ 752 w 3752"/>
                <a:gd name="T51" fmla="*/ 0 h 3474"/>
                <a:gd name="T52" fmla="*/ 1528 w 3752"/>
                <a:gd name="T53" fmla="*/ 0 h 3474"/>
                <a:gd name="T54" fmla="*/ 1597 w 3752"/>
                <a:gd name="T55" fmla="*/ 139 h 3474"/>
                <a:gd name="T56" fmla="*/ 1898 w 3752"/>
                <a:gd name="T57" fmla="*/ 672 h 3474"/>
                <a:gd name="T58" fmla="*/ 1806 w 3752"/>
                <a:gd name="T59" fmla="*/ 707 h 3474"/>
                <a:gd name="T60" fmla="*/ 2199 w 3752"/>
                <a:gd name="T61" fmla="*/ 1713 h 3474"/>
                <a:gd name="T62" fmla="*/ 2929 w 3752"/>
                <a:gd name="T63" fmla="*/ 2234 h 3474"/>
                <a:gd name="T64" fmla="*/ 3751 w 3752"/>
                <a:gd name="T65" fmla="*/ 1713 h 3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52" h="3474">
                  <a:moveTo>
                    <a:pt x="3751" y="1713"/>
                  </a:moveTo>
                  <a:lnTo>
                    <a:pt x="3751" y="1713"/>
                  </a:lnTo>
                  <a:cubicBezTo>
                    <a:pt x="3751" y="1724"/>
                    <a:pt x="3751" y="1724"/>
                    <a:pt x="3751" y="1724"/>
                  </a:cubicBezTo>
                  <a:cubicBezTo>
                    <a:pt x="3716" y="1852"/>
                    <a:pt x="3681" y="1991"/>
                    <a:pt x="3635" y="2130"/>
                  </a:cubicBezTo>
                  <a:lnTo>
                    <a:pt x="3635" y="2130"/>
                  </a:lnTo>
                  <a:cubicBezTo>
                    <a:pt x="3531" y="2118"/>
                    <a:pt x="3450" y="2187"/>
                    <a:pt x="3403" y="2292"/>
                  </a:cubicBezTo>
                  <a:cubicBezTo>
                    <a:pt x="2940" y="2257"/>
                    <a:pt x="2535" y="2465"/>
                    <a:pt x="2419" y="3021"/>
                  </a:cubicBezTo>
                  <a:cubicBezTo>
                    <a:pt x="2396" y="3172"/>
                    <a:pt x="2384" y="3322"/>
                    <a:pt x="2396" y="3473"/>
                  </a:cubicBezTo>
                  <a:cubicBezTo>
                    <a:pt x="1007" y="3473"/>
                    <a:pt x="1007" y="3473"/>
                    <a:pt x="1007" y="3473"/>
                  </a:cubicBezTo>
                  <a:cubicBezTo>
                    <a:pt x="1007" y="2639"/>
                    <a:pt x="1007" y="2639"/>
                    <a:pt x="1007" y="2639"/>
                  </a:cubicBezTo>
                  <a:cubicBezTo>
                    <a:pt x="1007" y="2581"/>
                    <a:pt x="960" y="2535"/>
                    <a:pt x="891" y="2535"/>
                  </a:cubicBezTo>
                  <a:cubicBezTo>
                    <a:pt x="0" y="2535"/>
                    <a:pt x="0" y="2535"/>
                    <a:pt x="0" y="2535"/>
                  </a:cubicBezTo>
                  <a:cubicBezTo>
                    <a:pt x="0" y="2523"/>
                    <a:pt x="0" y="2523"/>
                    <a:pt x="0" y="2523"/>
                  </a:cubicBezTo>
                  <a:cubicBezTo>
                    <a:pt x="949" y="2512"/>
                    <a:pt x="949" y="2512"/>
                    <a:pt x="949" y="2512"/>
                  </a:cubicBezTo>
                  <a:lnTo>
                    <a:pt x="949" y="2512"/>
                  </a:lnTo>
                  <a:cubicBezTo>
                    <a:pt x="1910" y="3195"/>
                    <a:pt x="1910" y="3195"/>
                    <a:pt x="1910" y="3195"/>
                  </a:cubicBezTo>
                  <a:cubicBezTo>
                    <a:pt x="1921" y="3206"/>
                    <a:pt x="1945" y="3195"/>
                    <a:pt x="1945" y="3183"/>
                  </a:cubicBezTo>
                  <a:cubicBezTo>
                    <a:pt x="2014" y="2674"/>
                    <a:pt x="2014" y="2674"/>
                    <a:pt x="2014" y="2674"/>
                  </a:cubicBezTo>
                  <a:cubicBezTo>
                    <a:pt x="2025" y="2628"/>
                    <a:pt x="2002" y="2581"/>
                    <a:pt x="1968" y="2546"/>
                  </a:cubicBezTo>
                  <a:cubicBezTo>
                    <a:pt x="937" y="1805"/>
                    <a:pt x="937" y="1805"/>
                    <a:pt x="937" y="1805"/>
                  </a:cubicBezTo>
                  <a:cubicBezTo>
                    <a:pt x="648" y="1065"/>
                    <a:pt x="648" y="1065"/>
                    <a:pt x="648" y="1065"/>
                  </a:cubicBezTo>
                  <a:cubicBezTo>
                    <a:pt x="648" y="1053"/>
                    <a:pt x="648" y="1053"/>
                    <a:pt x="648" y="1053"/>
                  </a:cubicBezTo>
                  <a:lnTo>
                    <a:pt x="648" y="1053"/>
                  </a:lnTo>
                  <a:cubicBezTo>
                    <a:pt x="185" y="1053"/>
                    <a:pt x="185" y="1053"/>
                    <a:pt x="185" y="1053"/>
                  </a:cubicBezTo>
                  <a:cubicBezTo>
                    <a:pt x="185" y="579"/>
                    <a:pt x="185" y="579"/>
                    <a:pt x="185" y="579"/>
                  </a:cubicBezTo>
                  <a:cubicBezTo>
                    <a:pt x="185" y="255"/>
                    <a:pt x="439" y="0"/>
                    <a:pt x="752" y="0"/>
                  </a:cubicBezTo>
                  <a:cubicBezTo>
                    <a:pt x="1528" y="0"/>
                    <a:pt x="1528" y="0"/>
                    <a:pt x="1528" y="0"/>
                  </a:cubicBezTo>
                  <a:cubicBezTo>
                    <a:pt x="1551" y="47"/>
                    <a:pt x="1586" y="93"/>
                    <a:pt x="1597" y="139"/>
                  </a:cubicBezTo>
                  <a:cubicBezTo>
                    <a:pt x="1678" y="313"/>
                    <a:pt x="1759" y="533"/>
                    <a:pt x="1898" y="672"/>
                  </a:cubicBezTo>
                  <a:cubicBezTo>
                    <a:pt x="1864" y="684"/>
                    <a:pt x="1829" y="695"/>
                    <a:pt x="1806" y="707"/>
                  </a:cubicBezTo>
                  <a:cubicBezTo>
                    <a:pt x="1921" y="1042"/>
                    <a:pt x="2014" y="1400"/>
                    <a:pt x="2199" y="1713"/>
                  </a:cubicBezTo>
                  <a:cubicBezTo>
                    <a:pt x="2373" y="1991"/>
                    <a:pt x="2593" y="2176"/>
                    <a:pt x="2929" y="2234"/>
                  </a:cubicBezTo>
                  <a:cubicBezTo>
                    <a:pt x="3253" y="2280"/>
                    <a:pt x="3554" y="1956"/>
                    <a:pt x="3751" y="1713"/>
                  </a:cubicBezTo>
                </a:path>
              </a:pathLst>
            </a:custGeom>
            <a:solidFill>
              <a:schemeClr val="accent1">
                <a:lumMod val="60000"/>
                <a:lumOff val="4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42" name="Freeform 32">
              <a:extLst>
                <a:ext uri="{FF2B5EF4-FFF2-40B4-BE49-F238E27FC236}">
                  <a16:creationId xmlns="" xmlns:a16="http://schemas.microsoft.com/office/drawing/2014/main" id="{CDEE4AF7-1D60-E742-96BC-8435255D225D}"/>
                </a:ext>
              </a:extLst>
            </p:cNvPr>
            <p:cNvSpPr>
              <a:spLocks noChangeArrowheads="1"/>
            </p:cNvSpPr>
            <p:nvPr/>
          </p:nvSpPr>
          <p:spPr bwMode="auto">
            <a:xfrm>
              <a:off x="3997325" y="3460750"/>
              <a:ext cx="484188" cy="350838"/>
            </a:xfrm>
            <a:custGeom>
              <a:avLst/>
              <a:gdLst>
                <a:gd name="T0" fmla="*/ 0 w 1344"/>
                <a:gd name="T1" fmla="*/ 0 h 974"/>
                <a:gd name="T2" fmla="*/ 0 w 1344"/>
                <a:gd name="T3" fmla="*/ 0 h 974"/>
                <a:gd name="T4" fmla="*/ 1343 w 1344"/>
                <a:gd name="T5" fmla="*/ 0 h 974"/>
                <a:gd name="T6" fmla="*/ 1216 w 1344"/>
                <a:gd name="T7" fmla="*/ 105 h 974"/>
                <a:gd name="T8" fmla="*/ 405 w 1344"/>
                <a:gd name="T9" fmla="*/ 973 h 974"/>
                <a:gd name="T10" fmla="*/ 128 w 1344"/>
                <a:gd name="T11" fmla="*/ 382 h 974"/>
                <a:gd name="T12" fmla="*/ 128 w 1344"/>
                <a:gd name="T13" fmla="*/ 394 h 974"/>
                <a:gd name="T14" fmla="*/ 70 w 1344"/>
                <a:gd name="T15" fmla="*/ 429 h 974"/>
                <a:gd name="T16" fmla="*/ 70 w 1344"/>
                <a:gd name="T17" fmla="*/ 429 h 974"/>
                <a:gd name="T18" fmla="*/ 0 w 1344"/>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4" h="974">
                  <a:moveTo>
                    <a:pt x="0" y="0"/>
                  </a:moveTo>
                  <a:lnTo>
                    <a:pt x="0" y="0"/>
                  </a:lnTo>
                  <a:cubicBezTo>
                    <a:pt x="1343" y="0"/>
                    <a:pt x="1343" y="0"/>
                    <a:pt x="1343" y="0"/>
                  </a:cubicBezTo>
                  <a:cubicBezTo>
                    <a:pt x="1308" y="35"/>
                    <a:pt x="1262" y="70"/>
                    <a:pt x="1216" y="105"/>
                  </a:cubicBezTo>
                  <a:cubicBezTo>
                    <a:pt x="915" y="359"/>
                    <a:pt x="672" y="672"/>
                    <a:pt x="405" y="973"/>
                  </a:cubicBezTo>
                  <a:cubicBezTo>
                    <a:pt x="289" y="788"/>
                    <a:pt x="197" y="591"/>
                    <a:pt x="128" y="382"/>
                  </a:cubicBezTo>
                  <a:cubicBezTo>
                    <a:pt x="128" y="394"/>
                    <a:pt x="128" y="394"/>
                    <a:pt x="128" y="394"/>
                  </a:cubicBezTo>
                  <a:cubicBezTo>
                    <a:pt x="104" y="406"/>
                    <a:pt x="93" y="417"/>
                    <a:pt x="70" y="429"/>
                  </a:cubicBezTo>
                  <a:lnTo>
                    <a:pt x="70" y="429"/>
                  </a:lnTo>
                  <a:cubicBezTo>
                    <a:pt x="58" y="302"/>
                    <a:pt x="35" y="151"/>
                    <a:pt x="0" y="0"/>
                  </a:cubicBezTo>
                </a:path>
              </a:pathLst>
            </a:custGeom>
            <a:solidFill>
              <a:srgbClr val="92D3F4"/>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43" name="Freeform 33">
              <a:extLst>
                <a:ext uri="{FF2B5EF4-FFF2-40B4-BE49-F238E27FC236}">
                  <a16:creationId xmlns="" xmlns:a16="http://schemas.microsoft.com/office/drawing/2014/main" id="{FC549879-2A08-6B43-9F21-2DA33C99FBC3}"/>
                </a:ext>
              </a:extLst>
            </p:cNvPr>
            <p:cNvSpPr>
              <a:spLocks noChangeArrowheads="1"/>
            </p:cNvSpPr>
            <p:nvPr/>
          </p:nvSpPr>
          <p:spPr bwMode="auto">
            <a:xfrm>
              <a:off x="3659188" y="3119438"/>
              <a:ext cx="363537" cy="584200"/>
            </a:xfrm>
            <a:custGeom>
              <a:avLst/>
              <a:gdLst>
                <a:gd name="T0" fmla="*/ 186 w 1009"/>
                <a:gd name="T1" fmla="*/ 764 h 1622"/>
                <a:gd name="T2" fmla="*/ 186 w 1009"/>
                <a:gd name="T3" fmla="*/ 764 h 1622"/>
                <a:gd name="T4" fmla="*/ 186 w 1009"/>
                <a:gd name="T5" fmla="*/ 753 h 1622"/>
                <a:gd name="T6" fmla="*/ 58 w 1009"/>
                <a:gd name="T7" fmla="*/ 429 h 1622"/>
                <a:gd name="T8" fmla="*/ 58 w 1009"/>
                <a:gd name="T9" fmla="*/ 371 h 1622"/>
                <a:gd name="T10" fmla="*/ 104 w 1009"/>
                <a:gd name="T11" fmla="*/ 371 h 1622"/>
                <a:gd name="T12" fmla="*/ 325 w 1009"/>
                <a:gd name="T13" fmla="*/ 602 h 1622"/>
                <a:gd name="T14" fmla="*/ 336 w 1009"/>
                <a:gd name="T15" fmla="*/ 590 h 1622"/>
                <a:gd name="T16" fmla="*/ 197 w 1009"/>
                <a:gd name="T17" fmla="*/ 266 h 1622"/>
                <a:gd name="T18" fmla="*/ 220 w 1009"/>
                <a:gd name="T19" fmla="*/ 162 h 1622"/>
                <a:gd name="T20" fmla="*/ 325 w 1009"/>
                <a:gd name="T21" fmla="*/ 209 h 1622"/>
                <a:gd name="T22" fmla="*/ 498 w 1009"/>
                <a:gd name="T23" fmla="*/ 510 h 1622"/>
                <a:gd name="T24" fmla="*/ 510 w 1009"/>
                <a:gd name="T25" fmla="*/ 498 h 1622"/>
                <a:gd name="T26" fmla="*/ 417 w 1009"/>
                <a:gd name="T27" fmla="*/ 127 h 1622"/>
                <a:gd name="T28" fmla="*/ 417 w 1009"/>
                <a:gd name="T29" fmla="*/ 12 h 1622"/>
                <a:gd name="T30" fmla="*/ 452 w 1009"/>
                <a:gd name="T31" fmla="*/ 12 h 1622"/>
                <a:gd name="T32" fmla="*/ 730 w 1009"/>
                <a:gd name="T33" fmla="*/ 521 h 1622"/>
                <a:gd name="T34" fmla="*/ 730 w 1009"/>
                <a:gd name="T35" fmla="*/ 521 h 1622"/>
                <a:gd name="T36" fmla="*/ 776 w 1009"/>
                <a:gd name="T37" fmla="*/ 568 h 1622"/>
                <a:gd name="T38" fmla="*/ 938 w 1009"/>
                <a:gd name="T39" fmla="*/ 949 h 1622"/>
                <a:gd name="T40" fmla="*/ 1008 w 1009"/>
                <a:gd name="T41" fmla="*/ 1378 h 1622"/>
                <a:gd name="T42" fmla="*/ 1008 w 1009"/>
                <a:gd name="T43" fmla="*/ 1378 h 1622"/>
                <a:gd name="T44" fmla="*/ 498 w 1009"/>
                <a:gd name="T45" fmla="*/ 1621 h 1622"/>
                <a:gd name="T46" fmla="*/ 197 w 1009"/>
                <a:gd name="T47" fmla="*/ 1088 h 1622"/>
                <a:gd name="T48" fmla="*/ 128 w 1009"/>
                <a:gd name="T49" fmla="*/ 949 h 1622"/>
                <a:gd name="T50" fmla="*/ 0 w 1009"/>
                <a:gd name="T51" fmla="*/ 649 h 1622"/>
                <a:gd name="T52" fmla="*/ 35 w 1009"/>
                <a:gd name="T53" fmla="*/ 625 h 1622"/>
                <a:gd name="T54" fmla="*/ 186 w 1009"/>
                <a:gd name="T55" fmla="*/ 764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09" h="1622">
                  <a:moveTo>
                    <a:pt x="186" y="764"/>
                  </a:moveTo>
                  <a:lnTo>
                    <a:pt x="186" y="764"/>
                  </a:lnTo>
                  <a:cubicBezTo>
                    <a:pt x="186" y="753"/>
                    <a:pt x="186" y="753"/>
                    <a:pt x="186" y="753"/>
                  </a:cubicBezTo>
                  <a:cubicBezTo>
                    <a:pt x="128" y="637"/>
                    <a:pt x="93" y="556"/>
                    <a:pt x="58" y="429"/>
                  </a:cubicBezTo>
                  <a:cubicBezTo>
                    <a:pt x="47" y="405"/>
                    <a:pt x="47" y="382"/>
                    <a:pt x="58" y="371"/>
                  </a:cubicBezTo>
                  <a:cubicBezTo>
                    <a:pt x="70" y="359"/>
                    <a:pt x="93" y="359"/>
                    <a:pt x="104" y="371"/>
                  </a:cubicBezTo>
                  <a:cubicBezTo>
                    <a:pt x="209" y="405"/>
                    <a:pt x="301" y="556"/>
                    <a:pt x="325" y="602"/>
                  </a:cubicBezTo>
                  <a:cubicBezTo>
                    <a:pt x="336" y="590"/>
                    <a:pt x="336" y="590"/>
                    <a:pt x="336" y="590"/>
                  </a:cubicBezTo>
                  <a:cubicBezTo>
                    <a:pt x="301" y="475"/>
                    <a:pt x="243" y="382"/>
                    <a:pt x="197" y="266"/>
                  </a:cubicBezTo>
                  <a:cubicBezTo>
                    <a:pt x="186" y="243"/>
                    <a:pt x="197" y="186"/>
                    <a:pt x="220" y="162"/>
                  </a:cubicBezTo>
                  <a:cubicBezTo>
                    <a:pt x="243" y="139"/>
                    <a:pt x="301" y="174"/>
                    <a:pt x="325" y="209"/>
                  </a:cubicBezTo>
                  <a:cubicBezTo>
                    <a:pt x="382" y="301"/>
                    <a:pt x="464" y="405"/>
                    <a:pt x="498" y="510"/>
                  </a:cubicBezTo>
                  <a:cubicBezTo>
                    <a:pt x="510" y="498"/>
                    <a:pt x="510" y="498"/>
                    <a:pt x="510" y="498"/>
                  </a:cubicBezTo>
                  <a:cubicBezTo>
                    <a:pt x="464" y="394"/>
                    <a:pt x="440" y="243"/>
                    <a:pt x="417" y="127"/>
                  </a:cubicBezTo>
                  <a:cubicBezTo>
                    <a:pt x="406" y="93"/>
                    <a:pt x="406" y="47"/>
                    <a:pt x="417" y="12"/>
                  </a:cubicBezTo>
                  <a:cubicBezTo>
                    <a:pt x="429" y="0"/>
                    <a:pt x="440" y="0"/>
                    <a:pt x="452" y="12"/>
                  </a:cubicBezTo>
                  <a:cubicBezTo>
                    <a:pt x="614" y="127"/>
                    <a:pt x="672" y="336"/>
                    <a:pt x="730" y="521"/>
                  </a:cubicBezTo>
                  <a:lnTo>
                    <a:pt x="730" y="521"/>
                  </a:lnTo>
                  <a:cubicBezTo>
                    <a:pt x="753" y="533"/>
                    <a:pt x="764" y="544"/>
                    <a:pt x="776" y="568"/>
                  </a:cubicBezTo>
                  <a:cubicBezTo>
                    <a:pt x="845" y="672"/>
                    <a:pt x="903" y="811"/>
                    <a:pt x="938" y="949"/>
                  </a:cubicBezTo>
                  <a:cubicBezTo>
                    <a:pt x="973" y="1100"/>
                    <a:pt x="996" y="1251"/>
                    <a:pt x="1008" y="1378"/>
                  </a:cubicBezTo>
                  <a:lnTo>
                    <a:pt x="1008" y="1378"/>
                  </a:lnTo>
                  <a:cubicBezTo>
                    <a:pt x="869" y="1470"/>
                    <a:pt x="637" y="1563"/>
                    <a:pt x="498" y="1621"/>
                  </a:cubicBezTo>
                  <a:cubicBezTo>
                    <a:pt x="359" y="1482"/>
                    <a:pt x="278" y="1262"/>
                    <a:pt x="197" y="1088"/>
                  </a:cubicBezTo>
                  <a:cubicBezTo>
                    <a:pt x="186" y="1042"/>
                    <a:pt x="151" y="996"/>
                    <a:pt x="128" y="949"/>
                  </a:cubicBezTo>
                  <a:cubicBezTo>
                    <a:pt x="58" y="857"/>
                    <a:pt x="0" y="753"/>
                    <a:pt x="0" y="649"/>
                  </a:cubicBezTo>
                  <a:cubicBezTo>
                    <a:pt x="0" y="625"/>
                    <a:pt x="23" y="614"/>
                    <a:pt x="35" y="625"/>
                  </a:cubicBezTo>
                  <a:cubicBezTo>
                    <a:pt x="93" y="660"/>
                    <a:pt x="151" y="706"/>
                    <a:pt x="186" y="764"/>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44" name="Freeform 34">
              <a:extLst>
                <a:ext uri="{FF2B5EF4-FFF2-40B4-BE49-F238E27FC236}">
                  <a16:creationId xmlns="" xmlns:a16="http://schemas.microsoft.com/office/drawing/2014/main" id="{06648122-FB4D-174A-927E-F58B884DBBB0}"/>
                </a:ext>
              </a:extLst>
            </p:cNvPr>
            <p:cNvSpPr>
              <a:spLocks noChangeArrowheads="1"/>
            </p:cNvSpPr>
            <p:nvPr/>
          </p:nvSpPr>
          <p:spPr bwMode="auto">
            <a:xfrm>
              <a:off x="2641600" y="3881438"/>
              <a:ext cx="1092200" cy="463550"/>
            </a:xfrm>
            <a:custGeom>
              <a:avLst/>
              <a:gdLst>
                <a:gd name="T0" fmla="*/ 3022 w 3035"/>
                <a:gd name="T1" fmla="*/ 1192 h 1286"/>
                <a:gd name="T2" fmla="*/ 3022 w 3035"/>
                <a:gd name="T3" fmla="*/ 1192 h 1286"/>
                <a:gd name="T4" fmla="*/ 3034 w 3035"/>
                <a:gd name="T5" fmla="*/ 1273 h 1286"/>
                <a:gd name="T6" fmla="*/ 498 w 3035"/>
                <a:gd name="T7" fmla="*/ 1285 h 1286"/>
                <a:gd name="T8" fmla="*/ 0 w 3035"/>
                <a:gd name="T9" fmla="*/ 34 h 1286"/>
                <a:gd name="T10" fmla="*/ 2003 w 3035"/>
                <a:gd name="T11" fmla="*/ 0 h 1286"/>
                <a:gd name="T12" fmla="*/ 2490 w 3035"/>
                <a:gd name="T13" fmla="*/ 1169 h 1286"/>
                <a:gd name="T14" fmla="*/ 2559 w 3035"/>
                <a:gd name="T15" fmla="*/ 1169 h 1286"/>
                <a:gd name="T16" fmla="*/ 2987 w 3035"/>
                <a:gd name="T17" fmla="*/ 1169 h 1286"/>
                <a:gd name="T18" fmla="*/ 3022 w 3035"/>
                <a:gd name="T19" fmla="*/ 119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5" h="1286">
                  <a:moveTo>
                    <a:pt x="3022" y="1192"/>
                  </a:moveTo>
                  <a:lnTo>
                    <a:pt x="3022" y="1192"/>
                  </a:lnTo>
                  <a:cubicBezTo>
                    <a:pt x="3034" y="1273"/>
                    <a:pt x="3034" y="1273"/>
                    <a:pt x="3034" y="1273"/>
                  </a:cubicBezTo>
                  <a:cubicBezTo>
                    <a:pt x="498" y="1285"/>
                    <a:pt x="498" y="1285"/>
                    <a:pt x="498" y="1285"/>
                  </a:cubicBezTo>
                  <a:cubicBezTo>
                    <a:pt x="0" y="34"/>
                    <a:pt x="0" y="34"/>
                    <a:pt x="0" y="34"/>
                  </a:cubicBezTo>
                  <a:cubicBezTo>
                    <a:pt x="2003" y="0"/>
                    <a:pt x="2003" y="0"/>
                    <a:pt x="2003" y="0"/>
                  </a:cubicBezTo>
                  <a:cubicBezTo>
                    <a:pt x="2490" y="1169"/>
                    <a:pt x="2490" y="1169"/>
                    <a:pt x="2490" y="1169"/>
                  </a:cubicBezTo>
                  <a:cubicBezTo>
                    <a:pt x="2559" y="1169"/>
                    <a:pt x="2559" y="1169"/>
                    <a:pt x="2559" y="1169"/>
                  </a:cubicBezTo>
                  <a:cubicBezTo>
                    <a:pt x="2987" y="1169"/>
                    <a:pt x="2987" y="1169"/>
                    <a:pt x="2987" y="1169"/>
                  </a:cubicBezTo>
                  <a:cubicBezTo>
                    <a:pt x="3011" y="1169"/>
                    <a:pt x="3022" y="1181"/>
                    <a:pt x="3022" y="1192"/>
                  </a:cubicBezTo>
                </a:path>
              </a:pathLst>
            </a:custGeom>
            <a:solidFill>
              <a:schemeClr val="accent1"/>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45" name="Freeform 35">
              <a:extLst>
                <a:ext uri="{FF2B5EF4-FFF2-40B4-BE49-F238E27FC236}">
                  <a16:creationId xmlns="" xmlns:a16="http://schemas.microsoft.com/office/drawing/2014/main" id="{0BC4B9B5-1E14-B145-84C6-E4285B7D2918}"/>
                </a:ext>
              </a:extLst>
            </p:cNvPr>
            <p:cNvSpPr>
              <a:spLocks noChangeArrowheads="1"/>
            </p:cNvSpPr>
            <p:nvPr/>
          </p:nvSpPr>
          <p:spPr bwMode="auto">
            <a:xfrm>
              <a:off x="3363913" y="3840163"/>
              <a:ext cx="200025" cy="463550"/>
            </a:xfrm>
            <a:custGeom>
              <a:avLst/>
              <a:gdLst>
                <a:gd name="T0" fmla="*/ 359 w 557"/>
                <a:gd name="T1" fmla="*/ 752 h 1286"/>
                <a:gd name="T2" fmla="*/ 556 w 557"/>
                <a:gd name="T3" fmla="*/ 1285 h 1286"/>
                <a:gd name="T4" fmla="*/ 487 w 557"/>
                <a:gd name="T5" fmla="*/ 1285 h 1286"/>
                <a:gd name="T6" fmla="*/ 0 w 557"/>
                <a:gd name="T7" fmla="*/ 116 h 1286"/>
                <a:gd name="T8" fmla="*/ 70 w 557"/>
                <a:gd name="T9" fmla="*/ 0 h 1286"/>
                <a:gd name="T10" fmla="*/ 70 w 557"/>
                <a:gd name="T11" fmla="*/ 12 h 1286"/>
                <a:gd name="T12" fmla="*/ 359 w 557"/>
                <a:gd name="T13" fmla="*/ 752 h 1286"/>
              </a:gdLst>
              <a:ahLst/>
              <a:cxnLst>
                <a:cxn ang="0">
                  <a:pos x="T0" y="T1"/>
                </a:cxn>
                <a:cxn ang="0">
                  <a:pos x="T2" y="T3"/>
                </a:cxn>
                <a:cxn ang="0">
                  <a:pos x="T4" y="T5"/>
                </a:cxn>
                <a:cxn ang="0">
                  <a:pos x="T6" y="T7"/>
                </a:cxn>
                <a:cxn ang="0">
                  <a:pos x="T8" y="T9"/>
                </a:cxn>
                <a:cxn ang="0">
                  <a:pos x="T10" y="T11"/>
                </a:cxn>
                <a:cxn ang="0">
                  <a:pos x="T12" y="T13"/>
                </a:cxn>
              </a:cxnLst>
              <a:rect l="0" t="0" r="r" b="b"/>
              <a:pathLst>
                <a:path w="557" h="1286">
                  <a:moveTo>
                    <a:pt x="359" y="752"/>
                  </a:moveTo>
                  <a:lnTo>
                    <a:pt x="556" y="1285"/>
                  </a:lnTo>
                  <a:lnTo>
                    <a:pt x="487" y="1285"/>
                  </a:lnTo>
                  <a:lnTo>
                    <a:pt x="0" y="116"/>
                  </a:lnTo>
                  <a:lnTo>
                    <a:pt x="70" y="0"/>
                  </a:lnTo>
                  <a:lnTo>
                    <a:pt x="70" y="12"/>
                  </a:lnTo>
                  <a:lnTo>
                    <a:pt x="359" y="752"/>
                  </a:lnTo>
                </a:path>
              </a:pathLst>
            </a:custGeom>
            <a:solidFill>
              <a:srgbClr val="FFFFFF"/>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46" name="Freeform 36">
              <a:extLst>
                <a:ext uri="{FF2B5EF4-FFF2-40B4-BE49-F238E27FC236}">
                  <a16:creationId xmlns="" xmlns:a16="http://schemas.microsoft.com/office/drawing/2014/main" id="{889CC70F-6725-9647-931E-DEFBADCD41C6}"/>
                </a:ext>
              </a:extLst>
            </p:cNvPr>
            <p:cNvSpPr>
              <a:spLocks noChangeArrowheads="1"/>
            </p:cNvSpPr>
            <p:nvPr/>
          </p:nvSpPr>
          <p:spPr bwMode="auto">
            <a:xfrm>
              <a:off x="2641600" y="3840163"/>
              <a:ext cx="746125" cy="53975"/>
            </a:xfrm>
            <a:custGeom>
              <a:avLst/>
              <a:gdLst>
                <a:gd name="T0" fmla="*/ 1610 w 2074"/>
                <a:gd name="T1" fmla="*/ 0 h 151"/>
                <a:gd name="T2" fmla="*/ 2073 w 2074"/>
                <a:gd name="T3" fmla="*/ 0 h 151"/>
                <a:gd name="T4" fmla="*/ 2073 w 2074"/>
                <a:gd name="T5" fmla="*/ 0 h 151"/>
                <a:gd name="T6" fmla="*/ 2003 w 2074"/>
                <a:gd name="T7" fmla="*/ 116 h 151"/>
                <a:gd name="T8" fmla="*/ 0 w 2074"/>
                <a:gd name="T9" fmla="*/ 150 h 151"/>
                <a:gd name="T10" fmla="*/ 174 w 2074"/>
                <a:gd name="T11" fmla="*/ 23 h 151"/>
                <a:gd name="T12" fmla="*/ 1610 w 2074"/>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2074" h="151">
                  <a:moveTo>
                    <a:pt x="1610" y="0"/>
                  </a:moveTo>
                  <a:lnTo>
                    <a:pt x="2073" y="0"/>
                  </a:lnTo>
                  <a:lnTo>
                    <a:pt x="2073" y="0"/>
                  </a:lnTo>
                  <a:lnTo>
                    <a:pt x="2003" y="116"/>
                  </a:lnTo>
                  <a:lnTo>
                    <a:pt x="0" y="150"/>
                  </a:lnTo>
                  <a:lnTo>
                    <a:pt x="174" y="23"/>
                  </a:lnTo>
                  <a:lnTo>
                    <a:pt x="1610" y="0"/>
                  </a:lnTo>
                </a:path>
              </a:pathLst>
            </a:custGeom>
            <a:solidFill>
              <a:srgbClr val="FFFFFF"/>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50" name="Freeform 40">
              <a:extLst>
                <a:ext uri="{FF2B5EF4-FFF2-40B4-BE49-F238E27FC236}">
                  <a16:creationId xmlns="" xmlns:a16="http://schemas.microsoft.com/office/drawing/2014/main" id="{05FF9CD8-F037-3E47-82ED-3ED90B57CC67}"/>
                </a:ext>
              </a:extLst>
            </p:cNvPr>
            <p:cNvSpPr>
              <a:spLocks noChangeArrowheads="1"/>
            </p:cNvSpPr>
            <p:nvPr/>
          </p:nvSpPr>
          <p:spPr bwMode="auto">
            <a:xfrm>
              <a:off x="4879975" y="3040063"/>
              <a:ext cx="96838" cy="71437"/>
            </a:xfrm>
            <a:custGeom>
              <a:avLst/>
              <a:gdLst>
                <a:gd name="T0" fmla="*/ 231 w 267"/>
                <a:gd name="T1" fmla="*/ 0 h 198"/>
                <a:gd name="T2" fmla="*/ 231 w 267"/>
                <a:gd name="T3" fmla="*/ 0 h 198"/>
                <a:gd name="T4" fmla="*/ 23 w 267"/>
                <a:gd name="T5" fmla="*/ 93 h 198"/>
                <a:gd name="T6" fmla="*/ 0 w 267"/>
                <a:gd name="T7" fmla="*/ 116 h 198"/>
                <a:gd name="T8" fmla="*/ 11 w 267"/>
                <a:gd name="T9" fmla="*/ 128 h 198"/>
                <a:gd name="T10" fmla="*/ 185 w 267"/>
                <a:gd name="T11" fmla="*/ 162 h 198"/>
                <a:gd name="T12" fmla="*/ 243 w 267"/>
                <a:gd name="T13" fmla="*/ 0 h 198"/>
                <a:gd name="T14" fmla="*/ 231 w 267"/>
                <a:gd name="T15" fmla="*/ 0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98">
                  <a:moveTo>
                    <a:pt x="231" y="0"/>
                  </a:moveTo>
                  <a:lnTo>
                    <a:pt x="231" y="0"/>
                  </a:lnTo>
                  <a:cubicBezTo>
                    <a:pt x="150" y="23"/>
                    <a:pt x="81" y="58"/>
                    <a:pt x="23" y="93"/>
                  </a:cubicBezTo>
                  <a:cubicBezTo>
                    <a:pt x="11" y="93"/>
                    <a:pt x="0" y="104"/>
                    <a:pt x="0" y="116"/>
                  </a:cubicBezTo>
                  <a:cubicBezTo>
                    <a:pt x="0" y="116"/>
                    <a:pt x="0" y="128"/>
                    <a:pt x="11" y="128"/>
                  </a:cubicBezTo>
                  <a:cubicBezTo>
                    <a:pt x="46" y="174"/>
                    <a:pt x="127" y="197"/>
                    <a:pt x="185" y="162"/>
                  </a:cubicBezTo>
                  <a:cubicBezTo>
                    <a:pt x="231" y="139"/>
                    <a:pt x="266" y="58"/>
                    <a:pt x="243" y="0"/>
                  </a:cubicBezTo>
                  <a:lnTo>
                    <a:pt x="231" y="0"/>
                  </a:ln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FF4F52"/>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51" name="Freeform 41">
              <a:extLst>
                <a:ext uri="{FF2B5EF4-FFF2-40B4-BE49-F238E27FC236}">
                  <a16:creationId xmlns="" xmlns:a16="http://schemas.microsoft.com/office/drawing/2014/main" id="{94D2EA9B-434E-004B-8ECF-3E096E0C4657}"/>
                </a:ext>
              </a:extLst>
            </p:cNvPr>
            <p:cNvSpPr>
              <a:spLocks noChangeArrowheads="1"/>
            </p:cNvSpPr>
            <p:nvPr/>
          </p:nvSpPr>
          <p:spPr bwMode="auto">
            <a:xfrm>
              <a:off x="4154488" y="5703888"/>
              <a:ext cx="417512" cy="33337"/>
            </a:xfrm>
            <a:custGeom>
              <a:avLst/>
              <a:gdLst>
                <a:gd name="T0" fmla="*/ 1158 w 1159"/>
                <a:gd name="T1" fmla="*/ 0 h 94"/>
                <a:gd name="T2" fmla="*/ 579 w 1159"/>
                <a:gd name="T3" fmla="*/ 93 h 94"/>
                <a:gd name="T4" fmla="*/ 0 w 1159"/>
                <a:gd name="T5" fmla="*/ 0 h 94"/>
              </a:gdLst>
              <a:ahLst/>
              <a:cxnLst>
                <a:cxn ang="0">
                  <a:pos x="T0" y="T1"/>
                </a:cxn>
                <a:cxn ang="0">
                  <a:pos x="T2" y="T3"/>
                </a:cxn>
                <a:cxn ang="0">
                  <a:pos x="T4" y="T5"/>
                </a:cxn>
              </a:cxnLst>
              <a:rect l="0" t="0" r="r" b="b"/>
              <a:pathLst>
                <a:path w="1159" h="94">
                  <a:moveTo>
                    <a:pt x="1158" y="0"/>
                  </a:moveTo>
                  <a:lnTo>
                    <a:pt x="579" y="93"/>
                  </a:lnTo>
                  <a:lnTo>
                    <a:pt x="0" y="0"/>
                  </a:lnTo>
                </a:path>
              </a:pathLst>
            </a:custGeom>
            <a:noFill/>
            <a:ln w="2916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52" name="Freeform 42">
              <a:extLst>
                <a:ext uri="{FF2B5EF4-FFF2-40B4-BE49-F238E27FC236}">
                  <a16:creationId xmlns="" xmlns:a16="http://schemas.microsoft.com/office/drawing/2014/main" id="{17655713-D684-904B-8F77-AA447AD67517}"/>
                </a:ext>
              </a:extLst>
            </p:cNvPr>
            <p:cNvSpPr>
              <a:spLocks noChangeArrowheads="1"/>
            </p:cNvSpPr>
            <p:nvPr/>
          </p:nvSpPr>
          <p:spPr bwMode="auto">
            <a:xfrm>
              <a:off x="5526088" y="5661025"/>
              <a:ext cx="350837" cy="30163"/>
            </a:xfrm>
            <a:custGeom>
              <a:avLst/>
              <a:gdLst>
                <a:gd name="T0" fmla="*/ 0 w 974"/>
                <a:gd name="T1" fmla="*/ 81 h 82"/>
                <a:gd name="T2" fmla="*/ 660 w 974"/>
                <a:gd name="T3" fmla="*/ 70 h 82"/>
                <a:gd name="T4" fmla="*/ 973 w 974"/>
                <a:gd name="T5" fmla="*/ 0 h 82"/>
              </a:gdLst>
              <a:ahLst/>
              <a:cxnLst>
                <a:cxn ang="0">
                  <a:pos x="T0" y="T1"/>
                </a:cxn>
                <a:cxn ang="0">
                  <a:pos x="T2" y="T3"/>
                </a:cxn>
                <a:cxn ang="0">
                  <a:pos x="T4" y="T5"/>
                </a:cxn>
              </a:cxnLst>
              <a:rect l="0" t="0" r="r" b="b"/>
              <a:pathLst>
                <a:path w="974" h="82">
                  <a:moveTo>
                    <a:pt x="0" y="81"/>
                  </a:moveTo>
                  <a:lnTo>
                    <a:pt x="660" y="70"/>
                  </a:lnTo>
                  <a:lnTo>
                    <a:pt x="973" y="0"/>
                  </a:lnTo>
                </a:path>
              </a:pathLst>
            </a:custGeom>
            <a:noFill/>
            <a:ln w="2916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53" name="Freeform 43">
              <a:extLst>
                <a:ext uri="{FF2B5EF4-FFF2-40B4-BE49-F238E27FC236}">
                  <a16:creationId xmlns="" xmlns:a16="http://schemas.microsoft.com/office/drawing/2014/main" id="{8466D7A1-735B-8F49-B2F8-D3E935B77437}"/>
                </a:ext>
              </a:extLst>
            </p:cNvPr>
            <p:cNvSpPr>
              <a:spLocks noChangeArrowheads="1"/>
            </p:cNvSpPr>
            <p:nvPr/>
          </p:nvSpPr>
          <p:spPr bwMode="auto">
            <a:xfrm>
              <a:off x="5838825" y="5686425"/>
              <a:ext cx="79375" cy="50800"/>
            </a:xfrm>
            <a:custGeom>
              <a:avLst/>
              <a:gdLst>
                <a:gd name="T0" fmla="*/ 0 w 220"/>
                <a:gd name="T1" fmla="*/ 139 h 140"/>
                <a:gd name="T2" fmla="*/ 0 w 220"/>
                <a:gd name="T3" fmla="*/ 139 h 140"/>
                <a:gd name="T4" fmla="*/ 219 w 220"/>
                <a:gd name="T5" fmla="*/ 0 h 140"/>
              </a:gdLst>
              <a:ahLst/>
              <a:cxnLst>
                <a:cxn ang="0">
                  <a:pos x="T0" y="T1"/>
                </a:cxn>
                <a:cxn ang="0">
                  <a:pos x="T2" y="T3"/>
                </a:cxn>
                <a:cxn ang="0">
                  <a:pos x="T4" y="T5"/>
                </a:cxn>
              </a:cxnLst>
              <a:rect l="0" t="0" r="r" b="b"/>
              <a:pathLst>
                <a:path w="220" h="140">
                  <a:moveTo>
                    <a:pt x="0" y="139"/>
                  </a:moveTo>
                  <a:lnTo>
                    <a:pt x="0" y="139"/>
                  </a:lnTo>
                  <a:cubicBezTo>
                    <a:pt x="69" y="81"/>
                    <a:pt x="139" y="34"/>
                    <a:pt x="219" y="0"/>
                  </a:cubicBezTo>
                </a:path>
              </a:pathLst>
            </a:custGeom>
            <a:noFill/>
            <a:ln w="1656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55" name="Freeform 44">
              <a:extLst>
                <a:ext uri="{FF2B5EF4-FFF2-40B4-BE49-F238E27FC236}">
                  <a16:creationId xmlns="" xmlns:a16="http://schemas.microsoft.com/office/drawing/2014/main" id="{015AEBE6-547F-7343-8548-DB631E37D509}"/>
                </a:ext>
              </a:extLst>
            </p:cNvPr>
            <p:cNvSpPr>
              <a:spLocks noChangeArrowheads="1"/>
            </p:cNvSpPr>
            <p:nvPr/>
          </p:nvSpPr>
          <p:spPr bwMode="auto">
            <a:xfrm>
              <a:off x="4092575" y="5748338"/>
              <a:ext cx="38100" cy="38100"/>
            </a:xfrm>
            <a:custGeom>
              <a:avLst/>
              <a:gdLst>
                <a:gd name="T0" fmla="*/ 105 w 106"/>
                <a:gd name="T1" fmla="*/ 105 h 106"/>
                <a:gd name="T2" fmla="*/ 105 w 106"/>
                <a:gd name="T3" fmla="*/ 105 h 106"/>
                <a:gd name="T4" fmla="*/ 0 w 106"/>
                <a:gd name="T5" fmla="*/ 0 h 106"/>
              </a:gdLst>
              <a:ahLst/>
              <a:cxnLst>
                <a:cxn ang="0">
                  <a:pos x="T0" y="T1"/>
                </a:cxn>
                <a:cxn ang="0">
                  <a:pos x="T2" y="T3"/>
                </a:cxn>
                <a:cxn ang="0">
                  <a:pos x="T4" y="T5"/>
                </a:cxn>
              </a:cxnLst>
              <a:rect l="0" t="0" r="r" b="b"/>
              <a:pathLst>
                <a:path w="106" h="106">
                  <a:moveTo>
                    <a:pt x="105" y="105"/>
                  </a:moveTo>
                  <a:lnTo>
                    <a:pt x="105" y="105"/>
                  </a:lnTo>
                  <a:cubicBezTo>
                    <a:pt x="70" y="70"/>
                    <a:pt x="35" y="35"/>
                    <a:pt x="0" y="0"/>
                  </a:cubicBezTo>
                </a:path>
              </a:pathLst>
            </a:custGeom>
            <a:noFill/>
            <a:ln w="1656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56" name="Freeform 45">
              <a:extLst>
                <a:ext uri="{FF2B5EF4-FFF2-40B4-BE49-F238E27FC236}">
                  <a16:creationId xmlns="" xmlns:a16="http://schemas.microsoft.com/office/drawing/2014/main" id="{61D4CA49-9209-184B-8BA8-EA9D94B8F73E}"/>
                </a:ext>
              </a:extLst>
            </p:cNvPr>
            <p:cNvSpPr>
              <a:spLocks noChangeArrowheads="1"/>
            </p:cNvSpPr>
            <p:nvPr/>
          </p:nvSpPr>
          <p:spPr bwMode="auto">
            <a:xfrm>
              <a:off x="5872163" y="5715000"/>
              <a:ext cx="96837" cy="46038"/>
            </a:xfrm>
            <a:custGeom>
              <a:avLst/>
              <a:gdLst>
                <a:gd name="T0" fmla="*/ 266 w 267"/>
                <a:gd name="T1" fmla="*/ 0 h 128"/>
                <a:gd name="T2" fmla="*/ 266 w 267"/>
                <a:gd name="T3" fmla="*/ 0 h 128"/>
                <a:gd name="T4" fmla="*/ 0 w 267"/>
                <a:gd name="T5" fmla="*/ 127 h 128"/>
              </a:gdLst>
              <a:ahLst/>
              <a:cxnLst>
                <a:cxn ang="0">
                  <a:pos x="T0" y="T1"/>
                </a:cxn>
                <a:cxn ang="0">
                  <a:pos x="T2" y="T3"/>
                </a:cxn>
                <a:cxn ang="0">
                  <a:pos x="T4" y="T5"/>
                </a:cxn>
              </a:cxnLst>
              <a:rect l="0" t="0" r="r" b="b"/>
              <a:pathLst>
                <a:path w="267" h="128">
                  <a:moveTo>
                    <a:pt x="266" y="0"/>
                  </a:moveTo>
                  <a:lnTo>
                    <a:pt x="266" y="0"/>
                  </a:lnTo>
                  <a:cubicBezTo>
                    <a:pt x="174" y="34"/>
                    <a:pt x="93" y="81"/>
                    <a:pt x="0" y="127"/>
                  </a:cubicBezTo>
                </a:path>
              </a:pathLst>
            </a:custGeom>
            <a:noFill/>
            <a:ln w="1656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57" name="Freeform 46">
              <a:extLst>
                <a:ext uri="{FF2B5EF4-FFF2-40B4-BE49-F238E27FC236}">
                  <a16:creationId xmlns="" xmlns:a16="http://schemas.microsoft.com/office/drawing/2014/main" id="{BB1D6D0A-1ED0-3947-84B4-91F9BBBE6646}"/>
                </a:ext>
              </a:extLst>
            </p:cNvPr>
            <p:cNvSpPr>
              <a:spLocks noChangeArrowheads="1"/>
            </p:cNvSpPr>
            <p:nvPr/>
          </p:nvSpPr>
          <p:spPr bwMode="auto">
            <a:xfrm>
              <a:off x="4043363" y="5778500"/>
              <a:ext cx="33337" cy="38100"/>
            </a:xfrm>
            <a:custGeom>
              <a:avLst/>
              <a:gdLst>
                <a:gd name="T0" fmla="*/ 92 w 93"/>
                <a:gd name="T1" fmla="*/ 104 h 105"/>
                <a:gd name="T2" fmla="*/ 92 w 93"/>
                <a:gd name="T3" fmla="*/ 104 h 105"/>
                <a:gd name="T4" fmla="*/ 0 w 93"/>
                <a:gd name="T5" fmla="*/ 0 h 105"/>
              </a:gdLst>
              <a:ahLst/>
              <a:cxnLst>
                <a:cxn ang="0">
                  <a:pos x="T0" y="T1"/>
                </a:cxn>
                <a:cxn ang="0">
                  <a:pos x="T2" y="T3"/>
                </a:cxn>
                <a:cxn ang="0">
                  <a:pos x="T4" y="T5"/>
                </a:cxn>
              </a:cxnLst>
              <a:rect l="0" t="0" r="r" b="b"/>
              <a:pathLst>
                <a:path w="93" h="105">
                  <a:moveTo>
                    <a:pt x="92" y="104"/>
                  </a:moveTo>
                  <a:lnTo>
                    <a:pt x="92" y="104"/>
                  </a:lnTo>
                  <a:cubicBezTo>
                    <a:pt x="57" y="70"/>
                    <a:pt x="34" y="35"/>
                    <a:pt x="0" y="0"/>
                  </a:cubicBezTo>
                </a:path>
              </a:pathLst>
            </a:custGeom>
            <a:noFill/>
            <a:ln w="1656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58" name="Freeform 47">
              <a:extLst>
                <a:ext uri="{FF2B5EF4-FFF2-40B4-BE49-F238E27FC236}">
                  <a16:creationId xmlns="" xmlns:a16="http://schemas.microsoft.com/office/drawing/2014/main" id="{3F1547EC-95FF-5E42-B05B-63C39782FD9C}"/>
                </a:ext>
              </a:extLst>
            </p:cNvPr>
            <p:cNvSpPr>
              <a:spLocks noChangeArrowheads="1"/>
            </p:cNvSpPr>
            <p:nvPr/>
          </p:nvSpPr>
          <p:spPr bwMode="auto">
            <a:xfrm>
              <a:off x="4822825" y="3190875"/>
              <a:ext cx="7938" cy="141288"/>
            </a:xfrm>
            <a:custGeom>
              <a:avLst/>
              <a:gdLst>
                <a:gd name="T0" fmla="*/ 0 w 24"/>
                <a:gd name="T1" fmla="*/ 393 h 394"/>
                <a:gd name="T2" fmla="*/ 0 w 24"/>
                <a:gd name="T3" fmla="*/ 393 h 394"/>
                <a:gd name="T4" fmla="*/ 23 w 24"/>
                <a:gd name="T5" fmla="*/ 0 h 394"/>
              </a:gdLst>
              <a:ahLst/>
              <a:cxnLst>
                <a:cxn ang="0">
                  <a:pos x="T0" y="T1"/>
                </a:cxn>
                <a:cxn ang="0">
                  <a:pos x="T2" y="T3"/>
                </a:cxn>
                <a:cxn ang="0">
                  <a:pos x="T4" y="T5"/>
                </a:cxn>
              </a:cxnLst>
              <a:rect l="0" t="0" r="r" b="b"/>
              <a:pathLst>
                <a:path w="24" h="394">
                  <a:moveTo>
                    <a:pt x="0" y="393"/>
                  </a:moveTo>
                  <a:lnTo>
                    <a:pt x="0" y="393"/>
                  </a:lnTo>
                  <a:cubicBezTo>
                    <a:pt x="11" y="255"/>
                    <a:pt x="11" y="127"/>
                    <a:pt x="23" y="0"/>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59" name="Freeform 48">
              <a:extLst>
                <a:ext uri="{FF2B5EF4-FFF2-40B4-BE49-F238E27FC236}">
                  <a16:creationId xmlns="" xmlns:a16="http://schemas.microsoft.com/office/drawing/2014/main" id="{5043F6BC-A8CD-514C-B4D0-24F2E7F4829E}"/>
                </a:ext>
              </a:extLst>
            </p:cNvPr>
            <p:cNvSpPr>
              <a:spLocks noChangeArrowheads="1"/>
            </p:cNvSpPr>
            <p:nvPr/>
          </p:nvSpPr>
          <p:spPr bwMode="auto">
            <a:xfrm>
              <a:off x="3725863" y="3168650"/>
              <a:ext cx="117475" cy="163513"/>
            </a:xfrm>
            <a:custGeom>
              <a:avLst/>
              <a:gdLst>
                <a:gd name="T0" fmla="*/ 324 w 325"/>
                <a:gd name="T1" fmla="*/ 394 h 452"/>
                <a:gd name="T2" fmla="*/ 324 w 325"/>
                <a:gd name="T3" fmla="*/ 394 h 452"/>
                <a:gd name="T4" fmla="*/ 139 w 325"/>
                <a:gd name="T5" fmla="*/ 70 h 452"/>
                <a:gd name="T6" fmla="*/ 34 w 325"/>
                <a:gd name="T7" fmla="*/ 23 h 452"/>
                <a:gd name="T8" fmla="*/ 11 w 325"/>
                <a:gd name="T9" fmla="*/ 127 h 452"/>
                <a:gd name="T10" fmla="*/ 150 w 325"/>
                <a:gd name="T11" fmla="*/ 451 h 452"/>
              </a:gdLst>
              <a:ahLst/>
              <a:cxnLst>
                <a:cxn ang="0">
                  <a:pos x="T0" y="T1"/>
                </a:cxn>
                <a:cxn ang="0">
                  <a:pos x="T2" y="T3"/>
                </a:cxn>
                <a:cxn ang="0">
                  <a:pos x="T4" y="T5"/>
                </a:cxn>
                <a:cxn ang="0">
                  <a:pos x="T6" y="T7"/>
                </a:cxn>
                <a:cxn ang="0">
                  <a:pos x="T8" y="T9"/>
                </a:cxn>
                <a:cxn ang="0">
                  <a:pos x="T10" y="T11"/>
                </a:cxn>
              </a:cxnLst>
              <a:rect l="0" t="0" r="r" b="b"/>
              <a:pathLst>
                <a:path w="325" h="452">
                  <a:moveTo>
                    <a:pt x="324" y="394"/>
                  </a:moveTo>
                  <a:lnTo>
                    <a:pt x="324" y="394"/>
                  </a:lnTo>
                  <a:cubicBezTo>
                    <a:pt x="278" y="278"/>
                    <a:pt x="196" y="162"/>
                    <a:pt x="139" y="70"/>
                  </a:cubicBezTo>
                  <a:cubicBezTo>
                    <a:pt x="115" y="35"/>
                    <a:pt x="57" y="0"/>
                    <a:pt x="34" y="23"/>
                  </a:cubicBezTo>
                  <a:cubicBezTo>
                    <a:pt x="11" y="47"/>
                    <a:pt x="0" y="104"/>
                    <a:pt x="11" y="127"/>
                  </a:cubicBezTo>
                  <a:cubicBezTo>
                    <a:pt x="57" y="243"/>
                    <a:pt x="115" y="336"/>
                    <a:pt x="150" y="451"/>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0" name="Freeform 49">
              <a:extLst>
                <a:ext uri="{FF2B5EF4-FFF2-40B4-BE49-F238E27FC236}">
                  <a16:creationId xmlns="" xmlns:a16="http://schemas.microsoft.com/office/drawing/2014/main" id="{1CC9F489-99D6-594F-B753-97D10A67C246}"/>
                </a:ext>
              </a:extLst>
            </p:cNvPr>
            <p:cNvSpPr>
              <a:spLocks noChangeArrowheads="1"/>
            </p:cNvSpPr>
            <p:nvPr/>
          </p:nvSpPr>
          <p:spPr bwMode="auto">
            <a:xfrm>
              <a:off x="3805238" y="3119438"/>
              <a:ext cx="117475" cy="187325"/>
            </a:xfrm>
            <a:custGeom>
              <a:avLst/>
              <a:gdLst>
                <a:gd name="T0" fmla="*/ 324 w 325"/>
                <a:gd name="T1" fmla="*/ 521 h 522"/>
                <a:gd name="T2" fmla="*/ 324 w 325"/>
                <a:gd name="T3" fmla="*/ 521 h 522"/>
                <a:gd name="T4" fmla="*/ 46 w 325"/>
                <a:gd name="T5" fmla="*/ 12 h 522"/>
                <a:gd name="T6" fmla="*/ 11 w 325"/>
                <a:gd name="T7" fmla="*/ 12 h 522"/>
                <a:gd name="T8" fmla="*/ 11 w 325"/>
                <a:gd name="T9" fmla="*/ 127 h 522"/>
                <a:gd name="T10" fmla="*/ 115 w 325"/>
                <a:gd name="T11" fmla="*/ 521 h 522"/>
              </a:gdLst>
              <a:ahLst/>
              <a:cxnLst>
                <a:cxn ang="0">
                  <a:pos x="T0" y="T1"/>
                </a:cxn>
                <a:cxn ang="0">
                  <a:pos x="T2" y="T3"/>
                </a:cxn>
                <a:cxn ang="0">
                  <a:pos x="T4" y="T5"/>
                </a:cxn>
                <a:cxn ang="0">
                  <a:pos x="T6" y="T7"/>
                </a:cxn>
                <a:cxn ang="0">
                  <a:pos x="T8" y="T9"/>
                </a:cxn>
                <a:cxn ang="0">
                  <a:pos x="T10" y="T11"/>
                </a:cxn>
              </a:cxnLst>
              <a:rect l="0" t="0" r="r" b="b"/>
              <a:pathLst>
                <a:path w="325" h="522">
                  <a:moveTo>
                    <a:pt x="324" y="521"/>
                  </a:moveTo>
                  <a:lnTo>
                    <a:pt x="324" y="521"/>
                  </a:lnTo>
                  <a:cubicBezTo>
                    <a:pt x="266" y="336"/>
                    <a:pt x="208" y="127"/>
                    <a:pt x="46" y="12"/>
                  </a:cubicBezTo>
                  <a:cubicBezTo>
                    <a:pt x="34" y="0"/>
                    <a:pt x="23" y="0"/>
                    <a:pt x="11" y="12"/>
                  </a:cubicBezTo>
                  <a:cubicBezTo>
                    <a:pt x="0" y="47"/>
                    <a:pt x="0" y="93"/>
                    <a:pt x="11" y="127"/>
                  </a:cubicBezTo>
                  <a:cubicBezTo>
                    <a:pt x="34" y="255"/>
                    <a:pt x="58" y="405"/>
                    <a:pt x="115" y="521"/>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1" name="Freeform 50">
              <a:extLst>
                <a:ext uri="{FF2B5EF4-FFF2-40B4-BE49-F238E27FC236}">
                  <a16:creationId xmlns="" xmlns:a16="http://schemas.microsoft.com/office/drawing/2014/main" id="{BF6B6C8E-7EA7-6449-A030-5C656096C9B9}"/>
                </a:ext>
              </a:extLst>
            </p:cNvPr>
            <p:cNvSpPr>
              <a:spLocks noChangeArrowheads="1"/>
            </p:cNvSpPr>
            <p:nvPr/>
          </p:nvSpPr>
          <p:spPr bwMode="auto">
            <a:xfrm>
              <a:off x="3676650" y="3248025"/>
              <a:ext cx="100013" cy="146050"/>
            </a:xfrm>
            <a:custGeom>
              <a:avLst/>
              <a:gdLst>
                <a:gd name="T0" fmla="*/ 278 w 279"/>
                <a:gd name="T1" fmla="*/ 255 h 406"/>
                <a:gd name="T2" fmla="*/ 278 w 279"/>
                <a:gd name="T3" fmla="*/ 255 h 406"/>
                <a:gd name="T4" fmla="*/ 57 w 279"/>
                <a:gd name="T5" fmla="*/ 12 h 406"/>
                <a:gd name="T6" fmla="*/ 11 w 279"/>
                <a:gd name="T7" fmla="*/ 12 h 406"/>
                <a:gd name="T8" fmla="*/ 11 w 279"/>
                <a:gd name="T9" fmla="*/ 70 h 406"/>
                <a:gd name="T10" fmla="*/ 150 w 279"/>
                <a:gd name="T11" fmla="*/ 405 h 406"/>
              </a:gdLst>
              <a:ahLst/>
              <a:cxnLst>
                <a:cxn ang="0">
                  <a:pos x="T0" y="T1"/>
                </a:cxn>
                <a:cxn ang="0">
                  <a:pos x="T2" y="T3"/>
                </a:cxn>
                <a:cxn ang="0">
                  <a:pos x="T4" y="T5"/>
                </a:cxn>
                <a:cxn ang="0">
                  <a:pos x="T6" y="T7"/>
                </a:cxn>
                <a:cxn ang="0">
                  <a:pos x="T8" y="T9"/>
                </a:cxn>
                <a:cxn ang="0">
                  <a:pos x="T10" y="T11"/>
                </a:cxn>
              </a:cxnLst>
              <a:rect l="0" t="0" r="r" b="b"/>
              <a:pathLst>
                <a:path w="279" h="406">
                  <a:moveTo>
                    <a:pt x="278" y="255"/>
                  </a:moveTo>
                  <a:lnTo>
                    <a:pt x="278" y="255"/>
                  </a:lnTo>
                  <a:cubicBezTo>
                    <a:pt x="278" y="255"/>
                    <a:pt x="173" y="58"/>
                    <a:pt x="57" y="12"/>
                  </a:cubicBezTo>
                  <a:cubicBezTo>
                    <a:pt x="46" y="0"/>
                    <a:pt x="23" y="0"/>
                    <a:pt x="11" y="12"/>
                  </a:cubicBezTo>
                  <a:cubicBezTo>
                    <a:pt x="0" y="23"/>
                    <a:pt x="0" y="46"/>
                    <a:pt x="11" y="70"/>
                  </a:cubicBezTo>
                  <a:cubicBezTo>
                    <a:pt x="46" y="197"/>
                    <a:pt x="81" y="278"/>
                    <a:pt x="150" y="405"/>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2" name="Freeform 51">
              <a:extLst>
                <a:ext uri="{FF2B5EF4-FFF2-40B4-BE49-F238E27FC236}">
                  <a16:creationId xmlns="" xmlns:a16="http://schemas.microsoft.com/office/drawing/2014/main" id="{3277C099-714B-8C41-80BA-FE6EDB0DC3FF}"/>
                </a:ext>
              </a:extLst>
            </p:cNvPr>
            <p:cNvSpPr>
              <a:spLocks noChangeArrowheads="1"/>
            </p:cNvSpPr>
            <p:nvPr/>
          </p:nvSpPr>
          <p:spPr bwMode="auto">
            <a:xfrm>
              <a:off x="3659188" y="3340100"/>
              <a:ext cx="179387" cy="366713"/>
            </a:xfrm>
            <a:custGeom>
              <a:avLst/>
              <a:gdLst>
                <a:gd name="T0" fmla="*/ 498 w 499"/>
                <a:gd name="T1" fmla="*/ 1019 h 1020"/>
                <a:gd name="T2" fmla="*/ 498 w 499"/>
                <a:gd name="T3" fmla="*/ 1019 h 1020"/>
                <a:gd name="T4" fmla="*/ 498 w 499"/>
                <a:gd name="T5" fmla="*/ 1007 h 1020"/>
                <a:gd name="T6" fmla="*/ 197 w 499"/>
                <a:gd name="T7" fmla="*/ 474 h 1020"/>
                <a:gd name="T8" fmla="*/ 128 w 499"/>
                <a:gd name="T9" fmla="*/ 335 h 1020"/>
                <a:gd name="T10" fmla="*/ 0 w 499"/>
                <a:gd name="T11" fmla="*/ 35 h 1020"/>
                <a:gd name="T12" fmla="*/ 35 w 499"/>
                <a:gd name="T13" fmla="*/ 11 h 1020"/>
                <a:gd name="T14" fmla="*/ 197 w 499"/>
                <a:gd name="T15" fmla="*/ 174 h 10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9" h="1020">
                  <a:moveTo>
                    <a:pt x="498" y="1019"/>
                  </a:moveTo>
                  <a:lnTo>
                    <a:pt x="498" y="1019"/>
                  </a:lnTo>
                  <a:lnTo>
                    <a:pt x="498" y="1007"/>
                  </a:lnTo>
                  <a:cubicBezTo>
                    <a:pt x="359" y="868"/>
                    <a:pt x="278" y="648"/>
                    <a:pt x="197" y="474"/>
                  </a:cubicBezTo>
                  <a:cubicBezTo>
                    <a:pt x="186" y="428"/>
                    <a:pt x="151" y="382"/>
                    <a:pt x="128" y="335"/>
                  </a:cubicBezTo>
                  <a:cubicBezTo>
                    <a:pt x="58" y="243"/>
                    <a:pt x="0" y="139"/>
                    <a:pt x="0" y="35"/>
                  </a:cubicBezTo>
                  <a:cubicBezTo>
                    <a:pt x="0" y="11"/>
                    <a:pt x="23" y="0"/>
                    <a:pt x="35" y="11"/>
                  </a:cubicBezTo>
                  <a:cubicBezTo>
                    <a:pt x="104" y="46"/>
                    <a:pt x="162" y="104"/>
                    <a:pt x="197" y="174"/>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3" name="Freeform 52">
              <a:extLst>
                <a:ext uri="{FF2B5EF4-FFF2-40B4-BE49-F238E27FC236}">
                  <a16:creationId xmlns="" xmlns:a16="http://schemas.microsoft.com/office/drawing/2014/main" id="{0A98A8CB-E03B-4042-884D-BDFB2C165CD9}"/>
                </a:ext>
              </a:extLst>
            </p:cNvPr>
            <p:cNvSpPr>
              <a:spLocks noChangeArrowheads="1"/>
            </p:cNvSpPr>
            <p:nvPr/>
          </p:nvSpPr>
          <p:spPr bwMode="auto">
            <a:xfrm>
              <a:off x="3900488" y="3303588"/>
              <a:ext cx="120650" cy="312737"/>
            </a:xfrm>
            <a:custGeom>
              <a:avLst/>
              <a:gdLst>
                <a:gd name="T0" fmla="*/ 336 w 337"/>
                <a:gd name="T1" fmla="*/ 868 h 869"/>
                <a:gd name="T2" fmla="*/ 336 w 337"/>
                <a:gd name="T3" fmla="*/ 868 h 869"/>
                <a:gd name="T4" fmla="*/ 104 w 337"/>
                <a:gd name="T5" fmla="*/ 58 h 869"/>
                <a:gd name="T6" fmla="*/ 12 w 337"/>
                <a:gd name="T7" fmla="*/ 23 h 869"/>
                <a:gd name="T8" fmla="*/ 12 w 337"/>
                <a:gd name="T9" fmla="*/ 69 h 869"/>
                <a:gd name="T10" fmla="*/ 81 w 337"/>
                <a:gd name="T11" fmla="*/ 405 h 869"/>
              </a:gdLst>
              <a:ahLst/>
              <a:cxnLst>
                <a:cxn ang="0">
                  <a:pos x="T0" y="T1"/>
                </a:cxn>
                <a:cxn ang="0">
                  <a:pos x="T2" y="T3"/>
                </a:cxn>
                <a:cxn ang="0">
                  <a:pos x="T4" y="T5"/>
                </a:cxn>
                <a:cxn ang="0">
                  <a:pos x="T6" y="T7"/>
                </a:cxn>
                <a:cxn ang="0">
                  <a:pos x="T8" y="T9"/>
                </a:cxn>
                <a:cxn ang="0">
                  <a:pos x="T10" y="T11"/>
                </a:cxn>
              </a:cxnLst>
              <a:rect l="0" t="0" r="r" b="b"/>
              <a:pathLst>
                <a:path w="337" h="869">
                  <a:moveTo>
                    <a:pt x="336" y="868"/>
                  </a:moveTo>
                  <a:lnTo>
                    <a:pt x="336" y="868"/>
                  </a:lnTo>
                  <a:cubicBezTo>
                    <a:pt x="324" y="613"/>
                    <a:pt x="243" y="266"/>
                    <a:pt x="104" y="58"/>
                  </a:cubicBezTo>
                  <a:cubicBezTo>
                    <a:pt x="81" y="23"/>
                    <a:pt x="46" y="0"/>
                    <a:pt x="12" y="23"/>
                  </a:cubicBezTo>
                  <a:cubicBezTo>
                    <a:pt x="0" y="34"/>
                    <a:pt x="0" y="58"/>
                    <a:pt x="12" y="69"/>
                  </a:cubicBezTo>
                  <a:cubicBezTo>
                    <a:pt x="12" y="185"/>
                    <a:pt x="46" y="301"/>
                    <a:pt x="81" y="405"/>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4" name="Freeform 53">
              <a:extLst>
                <a:ext uri="{FF2B5EF4-FFF2-40B4-BE49-F238E27FC236}">
                  <a16:creationId xmlns="" xmlns:a16="http://schemas.microsoft.com/office/drawing/2014/main" id="{5261DC8E-B128-CD46-B0D4-5143DD9C51E3}"/>
                </a:ext>
              </a:extLst>
            </p:cNvPr>
            <p:cNvSpPr>
              <a:spLocks noChangeArrowheads="1"/>
            </p:cNvSpPr>
            <p:nvPr/>
          </p:nvSpPr>
          <p:spPr bwMode="auto">
            <a:xfrm>
              <a:off x="4754563" y="2832100"/>
              <a:ext cx="228600" cy="371475"/>
            </a:xfrm>
            <a:custGeom>
              <a:avLst/>
              <a:gdLst>
                <a:gd name="T0" fmla="*/ 58 w 637"/>
                <a:gd name="T1" fmla="*/ 0 h 1032"/>
                <a:gd name="T2" fmla="*/ 58 w 637"/>
                <a:gd name="T3" fmla="*/ 0 h 1032"/>
                <a:gd name="T4" fmla="*/ 12 w 637"/>
                <a:gd name="T5" fmla="*/ 660 h 1032"/>
                <a:gd name="T6" fmla="*/ 23 w 637"/>
                <a:gd name="T7" fmla="*/ 799 h 1032"/>
                <a:gd name="T8" fmla="*/ 197 w 637"/>
                <a:gd name="T9" fmla="*/ 973 h 1032"/>
                <a:gd name="T10" fmla="*/ 636 w 637"/>
                <a:gd name="T11" fmla="*/ 985 h 1032"/>
              </a:gdLst>
              <a:ahLst/>
              <a:cxnLst>
                <a:cxn ang="0">
                  <a:pos x="T0" y="T1"/>
                </a:cxn>
                <a:cxn ang="0">
                  <a:pos x="T2" y="T3"/>
                </a:cxn>
                <a:cxn ang="0">
                  <a:pos x="T4" y="T5"/>
                </a:cxn>
                <a:cxn ang="0">
                  <a:pos x="T6" y="T7"/>
                </a:cxn>
                <a:cxn ang="0">
                  <a:pos x="T8" y="T9"/>
                </a:cxn>
                <a:cxn ang="0">
                  <a:pos x="T10" y="T11"/>
                </a:cxn>
              </a:cxnLst>
              <a:rect l="0" t="0" r="r" b="b"/>
              <a:pathLst>
                <a:path w="637" h="1032">
                  <a:moveTo>
                    <a:pt x="58" y="0"/>
                  </a:moveTo>
                  <a:lnTo>
                    <a:pt x="58" y="0"/>
                  </a:lnTo>
                  <a:cubicBezTo>
                    <a:pt x="23" y="220"/>
                    <a:pt x="12" y="440"/>
                    <a:pt x="12" y="660"/>
                  </a:cubicBezTo>
                  <a:cubicBezTo>
                    <a:pt x="0" y="707"/>
                    <a:pt x="12" y="753"/>
                    <a:pt x="23" y="799"/>
                  </a:cubicBezTo>
                  <a:cubicBezTo>
                    <a:pt x="47" y="880"/>
                    <a:pt x="116" y="950"/>
                    <a:pt x="197" y="973"/>
                  </a:cubicBezTo>
                  <a:cubicBezTo>
                    <a:pt x="335" y="1031"/>
                    <a:pt x="497" y="1031"/>
                    <a:pt x="636" y="985"/>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5" name="Freeform 54">
              <a:extLst>
                <a:ext uri="{FF2B5EF4-FFF2-40B4-BE49-F238E27FC236}">
                  <a16:creationId xmlns="" xmlns:a16="http://schemas.microsoft.com/office/drawing/2014/main" id="{064AD813-49C0-7543-8387-0A2EB0848A35}"/>
                </a:ext>
              </a:extLst>
            </p:cNvPr>
            <p:cNvSpPr>
              <a:spLocks noChangeArrowheads="1"/>
            </p:cNvSpPr>
            <p:nvPr/>
          </p:nvSpPr>
          <p:spPr bwMode="auto">
            <a:xfrm>
              <a:off x="4797425" y="2627313"/>
              <a:ext cx="425450" cy="346075"/>
            </a:xfrm>
            <a:custGeom>
              <a:avLst/>
              <a:gdLst>
                <a:gd name="T0" fmla="*/ 23 w 1181"/>
                <a:gd name="T1" fmla="*/ 243 h 962"/>
                <a:gd name="T2" fmla="*/ 23 w 1181"/>
                <a:gd name="T3" fmla="*/ 243 h 962"/>
                <a:gd name="T4" fmla="*/ 58 w 1181"/>
                <a:gd name="T5" fmla="*/ 127 h 962"/>
                <a:gd name="T6" fmla="*/ 300 w 1181"/>
                <a:gd name="T7" fmla="*/ 127 h 962"/>
                <a:gd name="T8" fmla="*/ 705 w 1181"/>
                <a:gd name="T9" fmla="*/ 197 h 962"/>
                <a:gd name="T10" fmla="*/ 902 w 1181"/>
                <a:gd name="T11" fmla="*/ 220 h 962"/>
                <a:gd name="T12" fmla="*/ 983 w 1181"/>
                <a:gd name="T13" fmla="*/ 348 h 962"/>
                <a:gd name="T14" fmla="*/ 949 w 1181"/>
                <a:gd name="T15" fmla="*/ 498 h 962"/>
                <a:gd name="T16" fmla="*/ 890 w 1181"/>
                <a:gd name="T17" fmla="*/ 926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1" h="962">
                  <a:moveTo>
                    <a:pt x="23" y="243"/>
                  </a:moveTo>
                  <a:lnTo>
                    <a:pt x="23" y="243"/>
                  </a:lnTo>
                  <a:cubicBezTo>
                    <a:pt x="0" y="209"/>
                    <a:pt x="23" y="150"/>
                    <a:pt x="58" y="127"/>
                  </a:cubicBezTo>
                  <a:cubicBezTo>
                    <a:pt x="138" y="46"/>
                    <a:pt x="231" y="58"/>
                    <a:pt x="300" y="127"/>
                  </a:cubicBezTo>
                  <a:cubicBezTo>
                    <a:pt x="404" y="0"/>
                    <a:pt x="659" y="12"/>
                    <a:pt x="705" y="197"/>
                  </a:cubicBezTo>
                  <a:cubicBezTo>
                    <a:pt x="775" y="185"/>
                    <a:pt x="844" y="185"/>
                    <a:pt x="902" y="220"/>
                  </a:cubicBezTo>
                  <a:cubicBezTo>
                    <a:pt x="949" y="243"/>
                    <a:pt x="972" y="301"/>
                    <a:pt x="983" y="348"/>
                  </a:cubicBezTo>
                  <a:cubicBezTo>
                    <a:pt x="983" y="371"/>
                    <a:pt x="972" y="498"/>
                    <a:pt x="949" y="498"/>
                  </a:cubicBezTo>
                  <a:cubicBezTo>
                    <a:pt x="1180" y="533"/>
                    <a:pt x="1145" y="961"/>
                    <a:pt x="890" y="926"/>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6" name="Freeform 55">
              <a:extLst>
                <a:ext uri="{FF2B5EF4-FFF2-40B4-BE49-F238E27FC236}">
                  <a16:creationId xmlns="" xmlns:a16="http://schemas.microsoft.com/office/drawing/2014/main" id="{B50B35AE-5BFB-DC44-B1C0-C08F2A00862C}"/>
                </a:ext>
              </a:extLst>
            </p:cNvPr>
            <p:cNvSpPr>
              <a:spLocks noChangeArrowheads="1"/>
            </p:cNvSpPr>
            <p:nvPr/>
          </p:nvSpPr>
          <p:spPr bwMode="auto">
            <a:xfrm>
              <a:off x="4710113" y="2706688"/>
              <a:ext cx="100012" cy="130175"/>
            </a:xfrm>
            <a:custGeom>
              <a:avLst/>
              <a:gdLst>
                <a:gd name="T0" fmla="*/ 278 w 279"/>
                <a:gd name="T1" fmla="*/ 23 h 360"/>
                <a:gd name="T2" fmla="*/ 278 w 279"/>
                <a:gd name="T3" fmla="*/ 23 h 360"/>
                <a:gd name="T4" fmla="*/ 35 w 279"/>
                <a:gd name="T5" fmla="*/ 128 h 360"/>
                <a:gd name="T6" fmla="*/ 197 w 279"/>
                <a:gd name="T7" fmla="*/ 359 h 360"/>
              </a:gdLst>
              <a:ahLst/>
              <a:cxnLst>
                <a:cxn ang="0">
                  <a:pos x="T0" y="T1"/>
                </a:cxn>
                <a:cxn ang="0">
                  <a:pos x="T2" y="T3"/>
                </a:cxn>
                <a:cxn ang="0">
                  <a:pos x="T4" y="T5"/>
                </a:cxn>
                <a:cxn ang="0">
                  <a:pos x="T6" y="T7"/>
                </a:cxn>
              </a:cxnLst>
              <a:rect l="0" t="0" r="r" b="b"/>
              <a:pathLst>
                <a:path w="279" h="360">
                  <a:moveTo>
                    <a:pt x="278" y="23"/>
                  </a:moveTo>
                  <a:lnTo>
                    <a:pt x="278" y="23"/>
                  </a:lnTo>
                  <a:cubicBezTo>
                    <a:pt x="174" y="0"/>
                    <a:pt x="69" y="35"/>
                    <a:pt x="35" y="128"/>
                  </a:cubicBezTo>
                  <a:cubicBezTo>
                    <a:pt x="0" y="232"/>
                    <a:pt x="93" y="359"/>
                    <a:pt x="197" y="359"/>
                  </a:cubicBezTo>
                </a:path>
              </a:pathLst>
            </a:custGeom>
            <a:noFill/>
            <a:ln w="8280" cap="flat">
              <a:solidFill>
                <a:schemeClr val="accent1">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7" name="Freeform 56">
              <a:extLst>
                <a:ext uri="{FF2B5EF4-FFF2-40B4-BE49-F238E27FC236}">
                  <a16:creationId xmlns="" xmlns:a16="http://schemas.microsoft.com/office/drawing/2014/main" id="{6B36101D-D315-2042-BDCE-4750D8D0F341}"/>
                </a:ext>
              </a:extLst>
            </p:cNvPr>
            <p:cNvSpPr>
              <a:spLocks noChangeArrowheads="1"/>
            </p:cNvSpPr>
            <p:nvPr/>
          </p:nvSpPr>
          <p:spPr bwMode="auto">
            <a:xfrm>
              <a:off x="4776788" y="2740025"/>
              <a:ext cx="379412" cy="592138"/>
            </a:xfrm>
            <a:custGeom>
              <a:avLst/>
              <a:gdLst>
                <a:gd name="T0" fmla="*/ 0 w 1054"/>
                <a:gd name="T1" fmla="*/ 278 h 1644"/>
                <a:gd name="T2" fmla="*/ 0 w 1054"/>
                <a:gd name="T3" fmla="*/ 278 h 1644"/>
                <a:gd name="T4" fmla="*/ 70 w 1054"/>
                <a:gd name="T5" fmla="*/ 104 h 1644"/>
                <a:gd name="T6" fmla="*/ 139 w 1054"/>
                <a:gd name="T7" fmla="*/ 69 h 1644"/>
                <a:gd name="T8" fmla="*/ 810 w 1054"/>
                <a:gd name="T9" fmla="*/ 243 h 1644"/>
                <a:gd name="T10" fmla="*/ 821 w 1054"/>
                <a:gd name="T11" fmla="*/ 312 h 1644"/>
                <a:gd name="T12" fmla="*/ 844 w 1054"/>
                <a:gd name="T13" fmla="*/ 602 h 1644"/>
                <a:gd name="T14" fmla="*/ 868 w 1054"/>
                <a:gd name="T15" fmla="*/ 625 h 1644"/>
                <a:gd name="T16" fmla="*/ 879 w 1054"/>
                <a:gd name="T17" fmla="*/ 625 h 1644"/>
                <a:gd name="T18" fmla="*/ 1018 w 1054"/>
                <a:gd name="T19" fmla="*/ 660 h 1644"/>
                <a:gd name="T20" fmla="*/ 995 w 1054"/>
                <a:gd name="T21" fmla="*/ 810 h 1644"/>
                <a:gd name="T22" fmla="*/ 844 w 1054"/>
                <a:gd name="T23" fmla="*/ 868 h 1644"/>
                <a:gd name="T24" fmla="*/ 821 w 1054"/>
                <a:gd name="T25" fmla="*/ 1643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4" h="1644">
                  <a:moveTo>
                    <a:pt x="0" y="278"/>
                  </a:moveTo>
                  <a:lnTo>
                    <a:pt x="0" y="278"/>
                  </a:lnTo>
                  <a:cubicBezTo>
                    <a:pt x="0" y="220"/>
                    <a:pt x="12" y="139"/>
                    <a:pt x="70" y="104"/>
                  </a:cubicBezTo>
                  <a:cubicBezTo>
                    <a:pt x="93" y="81"/>
                    <a:pt x="116" y="81"/>
                    <a:pt x="139" y="69"/>
                  </a:cubicBezTo>
                  <a:cubicBezTo>
                    <a:pt x="312" y="35"/>
                    <a:pt x="752" y="0"/>
                    <a:pt x="810" y="243"/>
                  </a:cubicBezTo>
                  <a:cubicBezTo>
                    <a:pt x="821" y="312"/>
                    <a:pt x="821" y="312"/>
                    <a:pt x="821" y="312"/>
                  </a:cubicBezTo>
                  <a:cubicBezTo>
                    <a:pt x="821" y="416"/>
                    <a:pt x="833" y="509"/>
                    <a:pt x="844" y="602"/>
                  </a:cubicBezTo>
                  <a:cubicBezTo>
                    <a:pt x="868" y="625"/>
                    <a:pt x="868" y="625"/>
                    <a:pt x="868" y="625"/>
                  </a:cubicBezTo>
                  <a:lnTo>
                    <a:pt x="879" y="625"/>
                  </a:lnTo>
                  <a:cubicBezTo>
                    <a:pt x="925" y="590"/>
                    <a:pt x="995" y="613"/>
                    <a:pt x="1018" y="660"/>
                  </a:cubicBezTo>
                  <a:cubicBezTo>
                    <a:pt x="1053" y="706"/>
                    <a:pt x="1041" y="764"/>
                    <a:pt x="995" y="810"/>
                  </a:cubicBezTo>
                  <a:cubicBezTo>
                    <a:pt x="960" y="845"/>
                    <a:pt x="902" y="868"/>
                    <a:pt x="844" y="868"/>
                  </a:cubicBezTo>
                  <a:cubicBezTo>
                    <a:pt x="844" y="1100"/>
                    <a:pt x="833" y="1400"/>
                    <a:pt x="821" y="1643"/>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8" name="Freeform 57">
              <a:extLst>
                <a:ext uri="{FF2B5EF4-FFF2-40B4-BE49-F238E27FC236}">
                  <a16:creationId xmlns="" xmlns:a16="http://schemas.microsoft.com/office/drawing/2014/main" id="{42CBBF86-AF3D-FE44-8206-776273DCF180}"/>
                </a:ext>
              </a:extLst>
            </p:cNvPr>
            <p:cNvSpPr>
              <a:spLocks noChangeArrowheads="1"/>
            </p:cNvSpPr>
            <p:nvPr/>
          </p:nvSpPr>
          <p:spPr bwMode="auto">
            <a:xfrm>
              <a:off x="6056313" y="3460750"/>
              <a:ext cx="150812" cy="187325"/>
            </a:xfrm>
            <a:custGeom>
              <a:avLst/>
              <a:gdLst>
                <a:gd name="T0" fmla="*/ 0 w 418"/>
                <a:gd name="T1" fmla="*/ 371 h 522"/>
                <a:gd name="T2" fmla="*/ 0 w 418"/>
                <a:gd name="T3" fmla="*/ 371 h 522"/>
                <a:gd name="T4" fmla="*/ 289 w 418"/>
                <a:gd name="T5" fmla="*/ 58 h 522"/>
                <a:gd name="T6" fmla="*/ 324 w 418"/>
                <a:gd name="T7" fmla="*/ 35 h 522"/>
                <a:gd name="T8" fmla="*/ 405 w 418"/>
                <a:gd name="T9" fmla="*/ 82 h 522"/>
                <a:gd name="T10" fmla="*/ 347 w 418"/>
                <a:gd name="T11" fmla="*/ 232 h 522"/>
                <a:gd name="T12" fmla="*/ 150 w 418"/>
                <a:gd name="T13" fmla="*/ 521 h 522"/>
              </a:gdLst>
              <a:ahLst/>
              <a:cxnLst>
                <a:cxn ang="0">
                  <a:pos x="T0" y="T1"/>
                </a:cxn>
                <a:cxn ang="0">
                  <a:pos x="T2" y="T3"/>
                </a:cxn>
                <a:cxn ang="0">
                  <a:pos x="T4" y="T5"/>
                </a:cxn>
                <a:cxn ang="0">
                  <a:pos x="T6" y="T7"/>
                </a:cxn>
                <a:cxn ang="0">
                  <a:pos x="T8" y="T9"/>
                </a:cxn>
                <a:cxn ang="0">
                  <a:pos x="T10" y="T11"/>
                </a:cxn>
                <a:cxn ang="0">
                  <a:pos x="T12" y="T13"/>
                </a:cxn>
              </a:cxnLst>
              <a:rect l="0" t="0" r="r" b="b"/>
              <a:pathLst>
                <a:path w="418" h="522">
                  <a:moveTo>
                    <a:pt x="0" y="371"/>
                  </a:moveTo>
                  <a:lnTo>
                    <a:pt x="0" y="371"/>
                  </a:lnTo>
                  <a:cubicBezTo>
                    <a:pt x="92" y="255"/>
                    <a:pt x="185" y="151"/>
                    <a:pt x="289" y="58"/>
                  </a:cubicBezTo>
                  <a:cubicBezTo>
                    <a:pt x="301" y="47"/>
                    <a:pt x="312" y="35"/>
                    <a:pt x="324" y="35"/>
                  </a:cubicBezTo>
                  <a:cubicBezTo>
                    <a:pt x="358" y="0"/>
                    <a:pt x="417" y="35"/>
                    <a:pt x="405" y="82"/>
                  </a:cubicBezTo>
                  <a:cubicBezTo>
                    <a:pt x="393" y="139"/>
                    <a:pt x="370" y="186"/>
                    <a:pt x="347" y="232"/>
                  </a:cubicBezTo>
                  <a:cubicBezTo>
                    <a:pt x="289" y="336"/>
                    <a:pt x="219" y="429"/>
                    <a:pt x="150" y="521"/>
                  </a:cubicBezTo>
                </a:path>
              </a:pathLst>
            </a:custGeom>
            <a:noFill/>
            <a:ln w="8280" cap="flat">
              <a:solidFill>
                <a:schemeClr val="accent1">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69" name="Freeform 58">
              <a:extLst>
                <a:ext uri="{FF2B5EF4-FFF2-40B4-BE49-F238E27FC236}">
                  <a16:creationId xmlns="" xmlns:a16="http://schemas.microsoft.com/office/drawing/2014/main" id="{28E8DA4E-4D5C-404B-B66F-830EE30FC856}"/>
                </a:ext>
              </a:extLst>
            </p:cNvPr>
            <p:cNvSpPr>
              <a:spLocks noChangeArrowheads="1"/>
            </p:cNvSpPr>
            <p:nvPr/>
          </p:nvSpPr>
          <p:spPr bwMode="auto">
            <a:xfrm>
              <a:off x="6105525" y="3565525"/>
              <a:ext cx="128588" cy="150813"/>
            </a:xfrm>
            <a:custGeom>
              <a:avLst/>
              <a:gdLst>
                <a:gd name="T0" fmla="*/ 0 w 359"/>
                <a:gd name="T1" fmla="*/ 243 h 418"/>
                <a:gd name="T2" fmla="*/ 0 w 359"/>
                <a:gd name="T3" fmla="*/ 243 h 418"/>
                <a:gd name="T4" fmla="*/ 289 w 359"/>
                <a:gd name="T5" fmla="*/ 23 h 418"/>
                <a:gd name="T6" fmla="*/ 347 w 359"/>
                <a:gd name="T7" fmla="*/ 12 h 418"/>
                <a:gd name="T8" fmla="*/ 347 w 359"/>
                <a:gd name="T9" fmla="*/ 46 h 418"/>
                <a:gd name="T10" fmla="*/ 115 w 359"/>
                <a:gd name="T11" fmla="*/ 417 h 418"/>
              </a:gdLst>
              <a:ahLst/>
              <a:cxnLst>
                <a:cxn ang="0">
                  <a:pos x="T0" y="T1"/>
                </a:cxn>
                <a:cxn ang="0">
                  <a:pos x="T2" y="T3"/>
                </a:cxn>
                <a:cxn ang="0">
                  <a:pos x="T4" y="T5"/>
                </a:cxn>
                <a:cxn ang="0">
                  <a:pos x="T6" y="T7"/>
                </a:cxn>
                <a:cxn ang="0">
                  <a:pos x="T8" y="T9"/>
                </a:cxn>
                <a:cxn ang="0">
                  <a:pos x="T10" y="T11"/>
                </a:cxn>
              </a:cxnLst>
              <a:rect l="0" t="0" r="r" b="b"/>
              <a:pathLst>
                <a:path w="359" h="418">
                  <a:moveTo>
                    <a:pt x="0" y="243"/>
                  </a:moveTo>
                  <a:lnTo>
                    <a:pt x="0" y="243"/>
                  </a:lnTo>
                  <a:cubicBezTo>
                    <a:pt x="104" y="162"/>
                    <a:pt x="196" y="104"/>
                    <a:pt x="289" y="23"/>
                  </a:cubicBezTo>
                  <a:cubicBezTo>
                    <a:pt x="312" y="12"/>
                    <a:pt x="335" y="0"/>
                    <a:pt x="347" y="12"/>
                  </a:cubicBezTo>
                  <a:cubicBezTo>
                    <a:pt x="358" y="23"/>
                    <a:pt x="347" y="35"/>
                    <a:pt x="347" y="46"/>
                  </a:cubicBezTo>
                  <a:cubicBezTo>
                    <a:pt x="300" y="185"/>
                    <a:pt x="231" y="324"/>
                    <a:pt x="115" y="417"/>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0" name="Freeform 59">
              <a:extLst>
                <a:ext uri="{FF2B5EF4-FFF2-40B4-BE49-F238E27FC236}">
                  <a16:creationId xmlns="" xmlns:a16="http://schemas.microsoft.com/office/drawing/2014/main" id="{0A333A9C-F41F-CF43-BC0D-06FE3EA537BF}"/>
                </a:ext>
              </a:extLst>
            </p:cNvPr>
            <p:cNvSpPr>
              <a:spLocks noChangeArrowheads="1"/>
            </p:cNvSpPr>
            <p:nvPr/>
          </p:nvSpPr>
          <p:spPr bwMode="auto">
            <a:xfrm>
              <a:off x="3805238" y="3598863"/>
              <a:ext cx="407987" cy="300037"/>
            </a:xfrm>
            <a:custGeom>
              <a:avLst/>
              <a:gdLst>
                <a:gd name="T0" fmla="*/ 0 w 1135"/>
                <a:gd name="T1" fmla="*/ 325 h 834"/>
                <a:gd name="T2" fmla="*/ 0 w 1135"/>
                <a:gd name="T3" fmla="*/ 325 h 834"/>
                <a:gd name="T4" fmla="*/ 92 w 1135"/>
                <a:gd name="T5" fmla="*/ 290 h 834"/>
                <a:gd name="T6" fmla="*/ 660 w 1135"/>
                <a:gd name="T7" fmla="*/ 12 h 834"/>
                <a:gd name="T8" fmla="*/ 660 w 1135"/>
                <a:gd name="T9" fmla="*/ 0 h 834"/>
                <a:gd name="T10" fmla="*/ 937 w 1135"/>
                <a:gd name="T11" fmla="*/ 591 h 834"/>
                <a:gd name="T12" fmla="*/ 1134 w 1135"/>
                <a:gd name="T13" fmla="*/ 833 h 834"/>
              </a:gdLst>
              <a:ahLst/>
              <a:cxnLst>
                <a:cxn ang="0">
                  <a:pos x="T0" y="T1"/>
                </a:cxn>
                <a:cxn ang="0">
                  <a:pos x="T2" y="T3"/>
                </a:cxn>
                <a:cxn ang="0">
                  <a:pos x="T4" y="T5"/>
                </a:cxn>
                <a:cxn ang="0">
                  <a:pos x="T6" y="T7"/>
                </a:cxn>
                <a:cxn ang="0">
                  <a:pos x="T8" y="T9"/>
                </a:cxn>
                <a:cxn ang="0">
                  <a:pos x="T10" y="T11"/>
                </a:cxn>
                <a:cxn ang="0">
                  <a:pos x="T12" y="T13"/>
                </a:cxn>
              </a:cxnLst>
              <a:rect l="0" t="0" r="r" b="b"/>
              <a:pathLst>
                <a:path w="1135" h="834">
                  <a:moveTo>
                    <a:pt x="0" y="325"/>
                  </a:moveTo>
                  <a:lnTo>
                    <a:pt x="0" y="325"/>
                  </a:lnTo>
                  <a:cubicBezTo>
                    <a:pt x="23" y="313"/>
                    <a:pt x="58" y="302"/>
                    <a:pt x="92" y="290"/>
                  </a:cubicBezTo>
                  <a:cubicBezTo>
                    <a:pt x="254" y="232"/>
                    <a:pt x="544" y="105"/>
                    <a:pt x="660" y="12"/>
                  </a:cubicBezTo>
                  <a:cubicBezTo>
                    <a:pt x="660" y="0"/>
                    <a:pt x="660" y="0"/>
                    <a:pt x="660" y="0"/>
                  </a:cubicBezTo>
                  <a:cubicBezTo>
                    <a:pt x="729" y="209"/>
                    <a:pt x="821" y="406"/>
                    <a:pt x="937" y="591"/>
                  </a:cubicBezTo>
                  <a:cubicBezTo>
                    <a:pt x="1007" y="671"/>
                    <a:pt x="1065" y="752"/>
                    <a:pt x="1134" y="833"/>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1" name="Freeform 60">
              <a:extLst>
                <a:ext uri="{FF2B5EF4-FFF2-40B4-BE49-F238E27FC236}">
                  <a16:creationId xmlns="" xmlns:a16="http://schemas.microsoft.com/office/drawing/2014/main" id="{B795EC7E-67B4-EC41-8FD1-961D22B8BA55}"/>
                </a:ext>
              </a:extLst>
            </p:cNvPr>
            <p:cNvSpPr>
              <a:spLocks noChangeArrowheads="1"/>
            </p:cNvSpPr>
            <p:nvPr/>
          </p:nvSpPr>
          <p:spPr bwMode="auto">
            <a:xfrm>
              <a:off x="4597400" y="3390900"/>
              <a:ext cx="225425" cy="817563"/>
            </a:xfrm>
            <a:custGeom>
              <a:avLst/>
              <a:gdLst>
                <a:gd name="T0" fmla="*/ 626 w 627"/>
                <a:gd name="T1" fmla="*/ 2268 h 2269"/>
                <a:gd name="T2" fmla="*/ 626 w 627"/>
                <a:gd name="T3" fmla="*/ 2268 h 2269"/>
                <a:gd name="T4" fmla="*/ 626 w 627"/>
                <a:gd name="T5" fmla="*/ 2256 h 2269"/>
                <a:gd name="T6" fmla="*/ 93 w 627"/>
                <a:gd name="T7" fmla="*/ 196 h 2269"/>
                <a:gd name="T8" fmla="*/ 0 w 627"/>
                <a:gd name="T9" fmla="*/ 0 h 2269"/>
              </a:gdLst>
              <a:ahLst/>
              <a:cxnLst>
                <a:cxn ang="0">
                  <a:pos x="T0" y="T1"/>
                </a:cxn>
                <a:cxn ang="0">
                  <a:pos x="T2" y="T3"/>
                </a:cxn>
                <a:cxn ang="0">
                  <a:pos x="T4" y="T5"/>
                </a:cxn>
                <a:cxn ang="0">
                  <a:pos x="T6" y="T7"/>
                </a:cxn>
                <a:cxn ang="0">
                  <a:pos x="T8" y="T9"/>
                </a:cxn>
              </a:cxnLst>
              <a:rect l="0" t="0" r="r" b="b"/>
              <a:pathLst>
                <a:path w="627" h="2269">
                  <a:moveTo>
                    <a:pt x="626" y="2268"/>
                  </a:moveTo>
                  <a:lnTo>
                    <a:pt x="626" y="2268"/>
                  </a:lnTo>
                  <a:lnTo>
                    <a:pt x="626" y="2256"/>
                  </a:lnTo>
                  <a:cubicBezTo>
                    <a:pt x="556" y="1712"/>
                    <a:pt x="336" y="787"/>
                    <a:pt x="93" y="196"/>
                  </a:cubicBezTo>
                  <a:cubicBezTo>
                    <a:pt x="58" y="127"/>
                    <a:pt x="35" y="58"/>
                    <a:pt x="0" y="0"/>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2" name="Freeform 61">
              <a:extLst>
                <a:ext uri="{FF2B5EF4-FFF2-40B4-BE49-F238E27FC236}">
                  <a16:creationId xmlns="" xmlns:a16="http://schemas.microsoft.com/office/drawing/2014/main" id="{D7DB9E6C-7736-F54B-8153-E48E6BBD03DC}"/>
                </a:ext>
              </a:extLst>
            </p:cNvPr>
            <p:cNvSpPr>
              <a:spLocks noChangeArrowheads="1"/>
            </p:cNvSpPr>
            <p:nvPr/>
          </p:nvSpPr>
          <p:spPr bwMode="auto">
            <a:xfrm>
              <a:off x="5092700" y="3378200"/>
              <a:ext cx="200025" cy="820738"/>
            </a:xfrm>
            <a:custGeom>
              <a:avLst/>
              <a:gdLst>
                <a:gd name="T0" fmla="*/ 0 w 557"/>
                <a:gd name="T1" fmla="*/ 2279 h 2280"/>
                <a:gd name="T2" fmla="*/ 0 w 557"/>
                <a:gd name="T3" fmla="*/ 2279 h 2280"/>
                <a:gd name="T4" fmla="*/ 556 w 557"/>
                <a:gd name="T5" fmla="*/ 0 h 2280"/>
              </a:gdLst>
              <a:ahLst/>
              <a:cxnLst>
                <a:cxn ang="0">
                  <a:pos x="T0" y="T1"/>
                </a:cxn>
                <a:cxn ang="0">
                  <a:pos x="T2" y="T3"/>
                </a:cxn>
                <a:cxn ang="0">
                  <a:pos x="T4" y="T5"/>
                </a:cxn>
              </a:cxnLst>
              <a:rect l="0" t="0" r="r" b="b"/>
              <a:pathLst>
                <a:path w="557" h="2280">
                  <a:moveTo>
                    <a:pt x="0" y="2279"/>
                  </a:moveTo>
                  <a:lnTo>
                    <a:pt x="0" y="2279"/>
                  </a:lnTo>
                  <a:cubicBezTo>
                    <a:pt x="58" y="1655"/>
                    <a:pt x="267" y="567"/>
                    <a:pt x="556" y="0"/>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3" name="Freeform 62">
              <a:extLst>
                <a:ext uri="{FF2B5EF4-FFF2-40B4-BE49-F238E27FC236}">
                  <a16:creationId xmlns="" xmlns:a16="http://schemas.microsoft.com/office/drawing/2014/main" id="{CD9CD961-4E4A-9240-A2A5-FFC9B8845E03}"/>
                </a:ext>
              </a:extLst>
            </p:cNvPr>
            <p:cNvSpPr>
              <a:spLocks noChangeArrowheads="1"/>
            </p:cNvSpPr>
            <p:nvPr/>
          </p:nvSpPr>
          <p:spPr bwMode="auto">
            <a:xfrm>
              <a:off x="5805488" y="3390900"/>
              <a:ext cx="412750" cy="566738"/>
            </a:xfrm>
            <a:custGeom>
              <a:avLst/>
              <a:gdLst>
                <a:gd name="T0" fmla="*/ 683 w 1147"/>
                <a:gd name="T1" fmla="*/ 567 h 1574"/>
                <a:gd name="T2" fmla="*/ 683 w 1147"/>
                <a:gd name="T3" fmla="*/ 567 h 1574"/>
                <a:gd name="T4" fmla="*/ 868 w 1147"/>
                <a:gd name="T5" fmla="*/ 196 h 1574"/>
                <a:gd name="T6" fmla="*/ 926 w 1147"/>
                <a:gd name="T7" fmla="*/ 69 h 1574"/>
                <a:gd name="T8" fmla="*/ 926 w 1147"/>
                <a:gd name="T9" fmla="*/ 23 h 1574"/>
                <a:gd name="T10" fmla="*/ 868 w 1147"/>
                <a:gd name="T11" fmla="*/ 23 h 1574"/>
                <a:gd name="T12" fmla="*/ 729 w 1147"/>
                <a:gd name="T13" fmla="*/ 127 h 1574"/>
                <a:gd name="T14" fmla="*/ 660 w 1147"/>
                <a:gd name="T15" fmla="*/ 196 h 1574"/>
                <a:gd name="T16" fmla="*/ 289 w 1147"/>
                <a:gd name="T17" fmla="*/ 637 h 1574"/>
                <a:gd name="T18" fmla="*/ 266 w 1147"/>
                <a:gd name="T19" fmla="*/ 625 h 1574"/>
                <a:gd name="T20" fmla="*/ 197 w 1147"/>
                <a:gd name="T21" fmla="*/ 393 h 1574"/>
                <a:gd name="T22" fmla="*/ 139 w 1147"/>
                <a:gd name="T23" fmla="*/ 335 h 1574"/>
                <a:gd name="T24" fmla="*/ 116 w 1147"/>
                <a:gd name="T25" fmla="*/ 359 h 1574"/>
                <a:gd name="T26" fmla="*/ 46 w 1147"/>
                <a:gd name="T27" fmla="*/ 706 h 1574"/>
                <a:gd name="T28" fmla="*/ 12 w 1147"/>
                <a:gd name="T29" fmla="*/ 1169 h 1574"/>
                <a:gd name="T30" fmla="*/ 0 w 1147"/>
                <a:gd name="T31" fmla="*/ 1284 h 1574"/>
                <a:gd name="T32" fmla="*/ 486 w 1147"/>
                <a:gd name="T33" fmla="*/ 1573 h 1574"/>
                <a:gd name="T34" fmla="*/ 532 w 1147"/>
                <a:gd name="T35" fmla="*/ 1562 h 1574"/>
                <a:gd name="T36" fmla="*/ 1146 w 1147"/>
                <a:gd name="T37" fmla="*/ 868 h 1574"/>
                <a:gd name="T38" fmla="*/ 1134 w 1147"/>
                <a:gd name="T39" fmla="*/ 822 h 1574"/>
                <a:gd name="T40" fmla="*/ 1088 w 1147"/>
                <a:gd name="T41" fmla="*/ 822 h 1574"/>
                <a:gd name="T42" fmla="*/ 949 w 1147"/>
                <a:gd name="T43" fmla="*/ 914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7" h="1574">
                  <a:moveTo>
                    <a:pt x="683" y="567"/>
                  </a:moveTo>
                  <a:lnTo>
                    <a:pt x="683" y="567"/>
                  </a:lnTo>
                  <a:cubicBezTo>
                    <a:pt x="741" y="439"/>
                    <a:pt x="810" y="324"/>
                    <a:pt x="868" y="196"/>
                  </a:cubicBezTo>
                  <a:cubicBezTo>
                    <a:pt x="891" y="162"/>
                    <a:pt x="903" y="115"/>
                    <a:pt x="926" y="69"/>
                  </a:cubicBezTo>
                  <a:cubicBezTo>
                    <a:pt x="938" y="58"/>
                    <a:pt x="938" y="35"/>
                    <a:pt x="926" y="23"/>
                  </a:cubicBezTo>
                  <a:cubicBezTo>
                    <a:pt x="903" y="0"/>
                    <a:pt x="880" y="11"/>
                    <a:pt x="868" y="23"/>
                  </a:cubicBezTo>
                  <a:cubicBezTo>
                    <a:pt x="810" y="46"/>
                    <a:pt x="764" y="81"/>
                    <a:pt x="729" y="127"/>
                  </a:cubicBezTo>
                  <a:cubicBezTo>
                    <a:pt x="706" y="150"/>
                    <a:pt x="683" y="173"/>
                    <a:pt x="660" y="196"/>
                  </a:cubicBezTo>
                  <a:cubicBezTo>
                    <a:pt x="544" y="335"/>
                    <a:pt x="405" y="498"/>
                    <a:pt x="289" y="637"/>
                  </a:cubicBezTo>
                  <a:cubicBezTo>
                    <a:pt x="289" y="648"/>
                    <a:pt x="266" y="637"/>
                    <a:pt x="266" y="625"/>
                  </a:cubicBezTo>
                  <a:cubicBezTo>
                    <a:pt x="255" y="567"/>
                    <a:pt x="220" y="463"/>
                    <a:pt x="197" y="393"/>
                  </a:cubicBezTo>
                  <a:cubicBezTo>
                    <a:pt x="185" y="370"/>
                    <a:pt x="173" y="335"/>
                    <a:pt x="139" y="335"/>
                  </a:cubicBezTo>
                  <a:cubicBezTo>
                    <a:pt x="127" y="347"/>
                    <a:pt x="127" y="347"/>
                    <a:pt x="116" y="359"/>
                  </a:cubicBezTo>
                  <a:cubicBezTo>
                    <a:pt x="23" y="439"/>
                    <a:pt x="46" y="602"/>
                    <a:pt x="46" y="706"/>
                  </a:cubicBezTo>
                  <a:cubicBezTo>
                    <a:pt x="46" y="868"/>
                    <a:pt x="35" y="1019"/>
                    <a:pt x="12" y="1169"/>
                  </a:cubicBezTo>
                  <a:cubicBezTo>
                    <a:pt x="0" y="1215"/>
                    <a:pt x="0" y="1249"/>
                    <a:pt x="0" y="1284"/>
                  </a:cubicBezTo>
                  <a:cubicBezTo>
                    <a:pt x="116" y="1446"/>
                    <a:pt x="347" y="1562"/>
                    <a:pt x="486" y="1573"/>
                  </a:cubicBezTo>
                  <a:cubicBezTo>
                    <a:pt x="509" y="1573"/>
                    <a:pt x="521" y="1573"/>
                    <a:pt x="532" y="1562"/>
                  </a:cubicBezTo>
                  <a:cubicBezTo>
                    <a:pt x="718" y="1423"/>
                    <a:pt x="1065" y="1041"/>
                    <a:pt x="1146" y="868"/>
                  </a:cubicBezTo>
                  <a:cubicBezTo>
                    <a:pt x="1146" y="856"/>
                    <a:pt x="1146" y="833"/>
                    <a:pt x="1134" y="822"/>
                  </a:cubicBezTo>
                  <a:cubicBezTo>
                    <a:pt x="1123" y="810"/>
                    <a:pt x="1112" y="810"/>
                    <a:pt x="1088" y="822"/>
                  </a:cubicBezTo>
                  <a:cubicBezTo>
                    <a:pt x="1042" y="833"/>
                    <a:pt x="984" y="868"/>
                    <a:pt x="949" y="914"/>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4" name="Freeform 63">
              <a:extLst>
                <a:ext uri="{FF2B5EF4-FFF2-40B4-BE49-F238E27FC236}">
                  <a16:creationId xmlns="" xmlns:a16="http://schemas.microsoft.com/office/drawing/2014/main" id="{666A2C1F-FAEC-164F-AE50-4C9110782437}"/>
                </a:ext>
              </a:extLst>
            </p:cNvPr>
            <p:cNvSpPr>
              <a:spLocks noChangeArrowheads="1"/>
            </p:cNvSpPr>
            <p:nvPr/>
          </p:nvSpPr>
          <p:spPr bwMode="auto">
            <a:xfrm>
              <a:off x="4818063" y="3332163"/>
              <a:ext cx="258762" cy="76200"/>
            </a:xfrm>
            <a:custGeom>
              <a:avLst/>
              <a:gdLst>
                <a:gd name="T0" fmla="*/ 0 w 718"/>
                <a:gd name="T1" fmla="*/ 0 h 210"/>
                <a:gd name="T2" fmla="*/ 0 w 718"/>
                <a:gd name="T3" fmla="*/ 0 h 210"/>
                <a:gd name="T4" fmla="*/ 358 w 718"/>
                <a:gd name="T5" fmla="*/ 209 h 210"/>
                <a:gd name="T6" fmla="*/ 717 w 718"/>
                <a:gd name="T7" fmla="*/ 0 h 210"/>
              </a:gdLst>
              <a:ahLst/>
              <a:cxnLst>
                <a:cxn ang="0">
                  <a:pos x="T0" y="T1"/>
                </a:cxn>
                <a:cxn ang="0">
                  <a:pos x="T2" y="T3"/>
                </a:cxn>
                <a:cxn ang="0">
                  <a:pos x="T4" y="T5"/>
                </a:cxn>
                <a:cxn ang="0">
                  <a:pos x="T6" y="T7"/>
                </a:cxn>
              </a:cxnLst>
              <a:rect l="0" t="0" r="r" b="b"/>
              <a:pathLst>
                <a:path w="718" h="210">
                  <a:moveTo>
                    <a:pt x="0" y="0"/>
                  </a:moveTo>
                  <a:lnTo>
                    <a:pt x="0" y="0"/>
                  </a:lnTo>
                  <a:cubicBezTo>
                    <a:pt x="68" y="128"/>
                    <a:pt x="219" y="209"/>
                    <a:pt x="358" y="209"/>
                  </a:cubicBezTo>
                  <a:cubicBezTo>
                    <a:pt x="497" y="209"/>
                    <a:pt x="647" y="128"/>
                    <a:pt x="717" y="0"/>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5" name="Freeform 64">
              <a:extLst>
                <a:ext uri="{FF2B5EF4-FFF2-40B4-BE49-F238E27FC236}">
                  <a16:creationId xmlns="" xmlns:a16="http://schemas.microsoft.com/office/drawing/2014/main" id="{69C63899-8852-944E-B82C-252350312BEC}"/>
                </a:ext>
              </a:extLst>
            </p:cNvPr>
            <p:cNvSpPr>
              <a:spLocks noChangeArrowheads="1"/>
            </p:cNvSpPr>
            <p:nvPr/>
          </p:nvSpPr>
          <p:spPr bwMode="auto">
            <a:xfrm>
              <a:off x="5626100" y="3844925"/>
              <a:ext cx="179388" cy="196850"/>
            </a:xfrm>
            <a:custGeom>
              <a:avLst/>
              <a:gdLst>
                <a:gd name="T0" fmla="*/ 498 w 499"/>
                <a:gd name="T1" fmla="*/ 0 h 545"/>
                <a:gd name="T2" fmla="*/ 498 w 499"/>
                <a:gd name="T3" fmla="*/ 0 h 545"/>
                <a:gd name="T4" fmla="*/ 0 w 499"/>
                <a:gd name="T5" fmla="*/ 544 h 545"/>
              </a:gdLst>
              <a:ahLst/>
              <a:cxnLst>
                <a:cxn ang="0">
                  <a:pos x="T0" y="T1"/>
                </a:cxn>
                <a:cxn ang="0">
                  <a:pos x="T2" y="T3"/>
                </a:cxn>
                <a:cxn ang="0">
                  <a:pos x="T4" y="T5"/>
                </a:cxn>
              </a:cxnLst>
              <a:rect l="0" t="0" r="r" b="b"/>
              <a:pathLst>
                <a:path w="499" h="545">
                  <a:moveTo>
                    <a:pt x="498" y="0"/>
                  </a:moveTo>
                  <a:lnTo>
                    <a:pt x="498" y="0"/>
                  </a:lnTo>
                  <a:cubicBezTo>
                    <a:pt x="347" y="162"/>
                    <a:pt x="139" y="359"/>
                    <a:pt x="0" y="544"/>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6" name="Freeform 65">
              <a:extLst>
                <a:ext uri="{FF2B5EF4-FFF2-40B4-BE49-F238E27FC236}">
                  <a16:creationId xmlns="" xmlns:a16="http://schemas.microsoft.com/office/drawing/2014/main" id="{3CC874DD-9B03-654F-BF4E-5BCC5A0A34CC}"/>
                </a:ext>
              </a:extLst>
            </p:cNvPr>
            <p:cNvSpPr>
              <a:spLocks noChangeArrowheads="1"/>
            </p:cNvSpPr>
            <p:nvPr/>
          </p:nvSpPr>
          <p:spPr bwMode="auto">
            <a:xfrm>
              <a:off x="4464050" y="3740150"/>
              <a:ext cx="84138" cy="487363"/>
            </a:xfrm>
            <a:custGeom>
              <a:avLst/>
              <a:gdLst>
                <a:gd name="T0" fmla="*/ 197 w 232"/>
                <a:gd name="T1" fmla="*/ 0 h 1355"/>
                <a:gd name="T2" fmla="*/ 197 w 232"/>
                <a:gd name="T3" fmla="*/ 0 h 1355"/>
                <a:gd name="T4" fmla="*/ 0 w 232"/>
                <a:gd name="T5" fmla="*/ 1354 h 1355"/>
              </a:gdLst>
              <a:ahLst/>
              <a:cxnLst>
                <a:cxn ang="0">
                  <a:pos x="T0" y="T1"/>
                </a:cxn>
                <a:cxn ang="0">
                  <a:pos x="T2" y="T3"/>
                </a:cxn>
                <a:cxn ang="0">
                  <a:pos x="T4" y="T5"/>
                </a:cxn>
              </a:cxnLst>
              <a:rect l="0" t="0" r="r" b="b"/>
              <a:pathLst>
                <a:path w="232" h="1355">
                  <a:moveTo>
                    <a:pt x="197" y="0"/>
                  </a:moveTo>
                  <a:lnTo>
                    <a:pt x="197" y="0"/>
                  </a:lnTo>
                  <a:cubicBezTo>
                    <a:pt x="231" y="462"/>
                    <a:pt x="150" y="914"/>
                    <a:pt x="0" y="1354"/>
                  </a:cubicBezTo>
                </a:path>
              </a:pathLst>
            </a:custGeom>
            <a:noFill/>
            <a:ln w="8280" cap="flat">
              <a:solidFill>
                <a:schemeClr val="accent1">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7" name="Freeform 66">
              <a:extLst>
                <a:ext uri="{FF2B5EF4-FFF2-40B4-BE49-F238E27FC236}">
                  <a16:creationId xmlns="" xmlns:a16="http://schemas.microsoft.com/office/drawing/2014/main" id="{31E18266-DCBA-AC48-A7ED-FFDFF46E2A01}"/>
                </a:ext>
              </a:extLst>
            </p:cNvPr>
            <p:cNvSpPr>
              <a:spLocks noChangeArrowheads="1"/>
            </p:cNvSpPr>
            <p:nvPr/>
          </p:nvSpPr>
          <p:spPr bwMode="auto">
            <a:xfrm>
              <a:off x="4833938" y="2940050"/>
              <a:ext cx="58737" cy="63500"/>
            </a:xfrm>
            <a:custGeom>
              <a:avLst/>
              <a:gdLst>
                <a:gd name="T0" fmla="*/ 161 w 162"/>
                <a:gd name="T1" fmla="*/ 35 h 175"/>
                <a:gd name="T2" fmla="*/ 161 w 162"/>
                <a:gd name="T3" fmla="*/ 35 h 175"/>
                <a:gd name="T4" fmla="*/ 22 w 162"/>
                <a:gd name="T5" fmla="*/ 58 h 175"/>
                <a:gd name="T6" fmla="*/ 92 w 162"/>
                <a:gd name="T7" fmla="*/ 174 h 175"/>
              </a:gdLst>
              <a:ahLst/>
              <a:cxnLst>
                <a:cxn ang="0">
                  <a:pos x="T0" y="T1"/>
                </a:cxn>
                <a:cxn ang="0">
                  <a:pos x="T2" y="T3"/>
                </a:cxn>
                <a:cxn ang="0">
                  <a:pos x="T4" y="T5"/>
                </a:cxn>
                <a:cxn ang="0">
                  <a:pos x="T6" y="T7"/>
                </a:cxn>
              </a:cxnLst>
              <a:rect l="0" t="0" r="r" b="b"/>
              <a:pathLst>
                <a:path w="162" h="175">
                  <a:moveTo>
                    <a:pt x="161" y="35"/>
                  </a:moveTo>
                  <a:lnTo>
                    <a:pt x="161" y="35"/>
                  </a:lnTo>
                  <a:cubicBezTo>
                    <a:pt x="115" y="0"/>
                    <a:pt x="45" y="12"/>
                    <a:pt x="22" y="58"/>
                  </a:cubicBezTo>
                  <a:cubicBezTo>
                    <a:pt x="0" y="105"/>
                    <a:pt x="34" y="174"/>
                    <a:pt x="92" y="174"/>
                  </a:cubicBezTo>
                </a:path>
              </a:pathLst>
            </a:custGeom>
            <a:noFill/>
            <a:ln w="8280" cap="flat">
              <a:solidFill>
                <a:schemeClr val="accent1">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8" name="Freeform 67">
              <a:extLst>
                <a:ext uri="{FF2B5EF4-FFF2-40B4-BE49-F238E27FC236}">
                  <a16:creationId xmlns="" xmlns:a16="http://schemas.microsoft.com/office/drawing/2014/main" id="{A033BB30-8DAB-5B44-BD28-92E1DB220E14}"/>
                </a:ext>
              </a:extLst>
            </p:cNvPr>
            <p:cNvSpPr>
              <a:spLocks noChangeArrowheads="1"/>
            </p:cNvSpPr>
            <p:nvPr/>
          </p:nvSpPr>
          <p:spPr bwMode="auto">
            <a:xfrm>
              <a:off x="4379913" y="4206875"/>
              <a:ext cx="225425" cy="100013"/>
            </a:xfrm>
            <a:custGeom>
              <a:avLst/>
              <a:gdLst>
                <a:gd name="T0" fmla="*/ 0 w 626"/>
                <a:gd name="T1" fmla="*/ 220 h 279"/>
                <a:gd name="T2" fmla="*/ 0 w 626"/>
                <a:gd name="T3" fmla="*/ 220 h 279"/>
                <a:gd name="T4" fmla="*/ 359 w 626"/>
                <a:gd name="T5" fmla="*/ 104 h 279"/>
                <a:gd name="T6" fmla="*/ 625 w 626"/>
                <a:gd name="T7" fmla="*/ 278 h 279"/>
              </a:gdLst>
              <a:ahLst/>
              <a:cxnLst>
                <a:cxn ang="0">
                  <a:pos x="T0" y="T1"/>
                </a:cxn>
                <a:cxn ang="0">
                  <a:pos x="T2" y="T3"/>
                </a:cxn>
                <a:cxn ang="0">
                  <a:pos x="T4" y="T5"/>
                </a:cxn>
                <a:cxn ang="0">
                  <a:pos x="T6" y="T7"/>
                </a:cxn>
              </a:cxnLst>
              <a:rect l="0" t="0" r="r" b="b"/>
              <a:pathLst>
                <a:path w="626" h="279">
                  <a:moveTo>
                    <a:pt x="0" y="220"/>
                  </a:moveTo>
                  <a:lnTo>
                    <a:pt x="0" y="220"/>
                  </a:lnTo>
                  <a:cubicBezTo>
                    <a:pt x="70" y="69"/>
                    <a:pt x="186" y="0"/>
                    <a:pt x="359" y="104"/>
                  </a:cubicBezTo>
                  <a:cubicBezTo>
                    <a:pt x="452" y="162"/>
                    <a:pt x="533" y="220"/>
                    <a:pt x="625" y="278"/>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79" name="Freeform 68">
              <a:extLst>
                <a:ext uri="{FF2B5EF4-FFF2-40B4-BE49-F238E27FC236}">
                  <a16:creationId xmlns="" xmlns:a16="http://schemas.microsoft.com/office/drawing/2014/main" id="{3D4CB243-0161-5E4B-8F80-AE1BB4BD7B06}"/>
                </a:ext>
              </a:extLst>
            </p:cNvPr>
            <p:cNvSpPr>
              <a:spLocks noChangeArrowheads="1"/>
            </p:cNvSpPr>
            <p:nvPr/>
          </p:nvSpPr>
          <p:spPr bwMode="auto">
            <a:xfrm>
              <a:off x="5351463" y="3986213"/>
              <a:ext cx="53975" cy="225425"/>
            </a:xfrm>
            <a:custGeom>
              <a:avLst/>
              <a:gdLst>
                <a:gd name="T0" fmla="*/ 0 w 152"/>
                <a:gd name="T1" fmla="*/ 0 h 626"/>
                <a:gd name="T2" fmla="*/ 0 w 152"/>
                <a:gd name="T3" fmla="*/ 0 h 626"/>
                <a:gd name="T4" fmla="*/ 151 w 152"/>
                <a:gd name="T5" fmla="*/ 625 h 626"/>
              </a:gdLst>
              <a:ahLst/>
              <a:cxnLst>
                <a:cxn ang="0">
                  <a:pos x="T0" y="T1"/>
                </a:cxn>
                <a:cxn ang="0">
                  <a:pos x="T2" y="T3"/>
                </a:cxn>
                <a:cxn ang="0">
                  <a:pos x="T4" y="T5"/>
                </a:cxn>
              </a:cxnLst>
              <a:rect l="0" t="0" r="r" b="b"/>
              <a:pathLst>
                <a:path w="152" h="626">
                  <a:moveTo>
                    <a:pt x="0" y="0"/>
                  </a:moveTo>
                  <a:lnTo>
                    <a:pt x="0" y="0"/>
                  </a:lnTo>
                  <a:cubicBezTo>
                    <a:pt x="35" y="209"/>
                    <a:pt x="81" y="417"/>
                    <a:pt x="151" y="625"/>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80" name="Freeform 69">
              <a:extLst>
                <a:ext uri="{FF2B5EF4-FFF2-40B4-BE49-F238E27FC236}">
                  <a16:creationId xmlns="" xmlns:a16="http://schemas.microsoft.com/office/drawing/2014/main" id="{AF938033-D27A-CF4E-971C-1F8BD2082DA8}"/>
                </a:ext>
              </a:extLst>
            </p:cNvPr>
            <p:cNvSpPr>
              <a:spLocks noChangeArrowheads="1"/>
            </p:cNvSpPr>
            <p:nvPr/>
          </p:nvSpPr>
          <p:spPr bwMode="auto">
            <a:xfrm>
              <a:off x="5267325" y="4181475"/>
              <a:ext cx="184150" cy="120650"/>
            </a:xfrm>
            <a:custGeom>
              <a:avLst/>
              <a:gdLst>
                <a:gd name="T0" fmla="*/ 510 w 511"/>
                <a:gd name="T1" fmla="*/ 105 h 337"/>
                <a:gd name="T2" fmla="*/ 510 w 511"/>
                <a:gd name="T3" fmla="*/ 105 h 337"/>
                <a:gd name="T4" fmla="*/ 0 w 511"/>
                <a:gd name="T5" fmla="*/ 336 h 337"/>
              </a:gdLst>
              <a:ahLst/>
              <a:cxnLst>
                <a:cxn ang="0">
                  <a:pos x="T0" y="T1"/>
                </a:cxn>
                <a:cxn ang="0">
                  <a:pos x="T2" y="T3"/>
                </a:cxn>
                <a:cxn ang="0">
                  <a:pos x="T4" y="T5"/>
                </a:cxn>
              </a:cxnLst>
              <a:rect l="0" t="0" r="r" b="b"/>
              <a:pathLst>
                <a:path w="511" h="337">
                  <a:moveTo>
                    <a:pt x="510" y="105"/>
                  </a:moveTo>
                  <a:lnTo>
                    <a:pt x="510" y="105"/>
                  </a:lnTo>
                  <a:cubicBezTo>
                    <a:pt x="348" y="0"/>
                    <a:pt x="116" y="244"/>
                    <a:pt x="0" y="336"/>
                  </a:cubicBez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81" name="Freeform 70">
              <a:extLst>
                <a:ext uri="{FF2B5EF4-FFF2-40B4-BE49-F238E27FC236}">
                  <a16:creationId xmlns="" xmlns:a16="http://schemas.microsoft.com/office/drawing/2014/main" id="{11515ECD-3952-E04D-97B4-2B7A2C4C8BC9}"/>
                </a:ext>
              </a:extLst>
            </p:cNvPr>
            <p:cNvSpPr>
              <a:spLocks noChangeArrowheads="1"/>
            </p:cNvSpPr>
            <p:nvPr/>
          </p:nvSpPr>
          <p:spPr bwMode="auto">
            <a:xfrm>
              <a:off x="4810125" y="2852738"/>
              <a:ext cx="46038" cy="7937"/>
            </a:xfrm>
            <a:custGeom>
              <a:avLst/>
              <a:gdLst>
                <a:gd name="T0" fmla="*/ 0 w 127"/>
                <a:gd name="T1" fmla="*/ 23 h 24"/>
                <a:gd name="T2" fmla="*/ 0 w 127"/>
                <a:gd name="T3" fmla="*/ 23 h 24"/>
                <a:gd name="T4" fmla="*/ 126 w 127"/>
                <a:gd name="T5" fmla="*/ 12 h 24"/>
              </a:gdLst>
              <a:ahLst/>
              <a:cxnLst>
                <a:cxn ang="0">
                  <a:pos x="T0" y="T1"/>
                </a:cxn>
                <a:cxn ang="0">
                  <a:pos x="T2" y="T3"/>
                </a:cxn>
                <a:cxn ang="0">
                  <a:pos x="T4" y="T5"/>
                </a:cxn>
              </a:cxnLst>
              <a:rect l="0" t="0" r="r" b="b"/>
              <a:pathLst>
                <a:path w="127" h="24">
                  <a:moveTo>
                    <a:pt x="0" y="23"/>
                  </a:moveTo>
                  <a:lnTo>
                    <a:pt x="0" y="23"/>
                  </a:lnTo>
                  <a:cubicBezTo>
                    <a:pt x="35" y="0"/>
                    <a:pt x="91" y="0"/>
                    <a:pt x="126" y="12"/>
                  </a:cubicBezTo>
                </a:path>
              </a:pathLst>
            </a:custGeom>
            <a:noFill/>
            <a:ln w="8280" cap="flat">
              <a:solidFill>
                <a:schemeClr val="accent1">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82" name="Freeform 71">
              <a:extLst>
                <a:ext uri="{FF2B5EF4-FFF2-40B4-BE49-F238E27FC236}">
                  <a16:creationId xmlns="" xmlns:a16="http://schemas.microsoft.com/office/drawing/2014/main" id="{7D19041D-4C02-464F-856B-C2FB5CDB3E86}"/>
                </a:ext>
              </a:extLst>
            </p:cNvPr>
            <p:cNvSpPr>
              <a:spLocks noChangeArrowheads="1"/>
            </p:cNvSpPr>
            <p:nvPr/>
          </p:nvSpPr>
          <p:spPr bwMode="auto">
            <a:xfrm>
              <a:off x="4954588" y="2852738"/>
              <a:ext cx="53975" cy="12700"/>
            </a:xfrm>
            <a:custGeom>
              <a:avLst/>
              <a:gdLst>
                <a:gd name="T0" fmla="*/ 0 w 152"/>
                <a:gd name="T1" fmla="*/ 0 h 36"/>
                <a:gd name="T2" fmla="*/ 0 w 152"/>
                <a:gd name="T3" fmla="*/ 0 h 36"/>
                <a:gd name="T4" fmla="*/ 151 w 152"/>
                <a:gd name="T5" fmla="*/ 35 h 36"/>
              </a:gdLst>
              <a:ahLst/>
              <a:cxnLst>
                <a:cxn ang="0">
                  <a:pos x="T0" y="T1"/>
                </a:cxn>
                <a:cxn ang="0">
                  <a:pos x="T2" y="T3"/>
                </a:cxn>
                <a:cxn ang="0">
                  <a:pos x="T4" y="T5"/>
                </a:cxn>
              </a:cxnLst>
              <a:rect l="0" t="0" r="r" b="b"/>
              <a:pathLst>
                <a:path w="152" h="36">
                  <a:moveTo>
                    <a:pt x="0" y="0"/>
                  </a:moveTo>
                  <a:lnTo>
                    <a:pt x="0" y="0"/>
                  </a:lnTo>
                  <a:cubicBezTo>
                    <a:pt x="58" y="0"/>
                    <a:pt x="104" y="12"/>
                    <a:pt x="151" y="35"/>
                  </a:cubicBezTo>
                </a:path>
              </a:pathLst>
            </a:custGeom>
            <a:noFill/>
            <a:ln w="8280" cap="flat">
              <a:solidFill>
                <a:schemeClr val="accent1">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83" name="Freeform 72">
              <a:extLst>
                <a:ext uri="{FF2B5EF4-FFF2-40B4-BE49-F238E27FC236}">
                  <a16:creationId xmlns="" xmlns:a16="http://schemas.microsoft.com/office/drawing/2014/main" id="{9985347F-760F-A843-BA22-C43B8BBEDBAB}"/>
                </a:ext>
              </a:extLst>
            </p:cNvPr>
            <p:cNvSpPr>
              <a:spLocks noChangeArrowheads="1"/>
            </p:cNvSpPr>
            <p:nvPr/>
          </p:nvSpPr>
          <p:spPr bwMode="auto">
            <a:xfrm>
              <a:off x="2833688" y="4340225"/>
              <a:ext cx="900112" cy="30163"/>
            </a:xfrm>
            <a:custGeom>
              <a:avLst/>
              <a:gdLst>
                <a:gd name="T0" fmla="*/ 0 w 2502"/>
                <a:gd name="T1" fmla="*/ 81 h 82"/>
                <a:gd name="T2" fmla="*/ 2501 w 2502"/>
                <a:gd name="T3" fmla="*/ 70 h 82"/>
                <a:gd name="T4" fmla="*/ 2501 w 2502"/>
                <a:gd name="T5" fmla="*/ 0 h 82"/>
              </a:gdLst>
              <a:ahLst/>
              <a:cxnLst>
                <a:cxn ang="0">
                  <a:pos x="T0" y="T1"/>
                </a:cxn>
                <a:cxn ang="0">
                  <a:pos x="T2" y="T3"/>
                </a:cxn>
                <a:cxn ang="0">
                  <a:pos x="T4" y="T5"/>
                </a:cxn>
              </a:cxnLst>
              <a:rect l="0" t="0" r="r" b="b"/>
              <a:pathLst>
                <a:path w="2502" h="82">
                  <a:moveTo>
                    <a:pt x="0" y="81"/>
                  </a:moveTo>
                  <a:lnTo>
                    <a:pt x="2501" y="70"/>
                  </a:lnTo>
                  <a:lnTo>
                    <a:pt x="2501" y="0"/>
                  </a:lnTo>
                </a:path>
              </a:pathLst>
            </a:custGeom>
            <a:noFill/>
            <a:ln w="8280" cap="flat">
              <a:solidFill>
                <a:srgbClr val="00093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84" name="Freeform 73">
              <a:extLst>
                <a:ext uri="{FF2B5EF4-FFF2-40B4-BE49-F238E27FC236}">
                  <a16:creationId xmlns="" xmlns:a16="http://schemas.microsoft.com/office/drawing/2014/main" id="{C6A71BB9-6EF2-4E44-96B7-B44FAD4A190B}"/>
                </a:ext>
              </a:extLst>
            </p:cNvPr>
            <p:cNvSpPr>
              <a:spLocks noChangeArrowheads="1"/>
            </p:cNvSpPr>
            <p:nvPr/>
          </p:nvSpPr>
          <p:spPr bwMode="auto">
            <a:xfrm>
              <a:off x="4364038" y="4540250"/>
              <a:ext cx="342900" cy="1138238"/>
            </a:xfrm>
            <a:custGeom>
              <a:avLst/>
              <a:gdLst>
                <a:gd name="T0" fmla="*/ 950 w 951"/>
                <a:gd name="T1" fmla="*/ 208 h 3161"/>
                <a:gd name="T2" fmla="*/ 950 w 951"/>
                <a:gd name="T3" fmla="*/ 208 h 3161"/>
                <a:gd name="T4" fmla="*/ 127 w 951"/>
                <a:gd name="T5" fmla="*/ 359 h 3161"/>
                <a:gd name="T6" fmla="*/ 81 w 951"/>
                <a:gd name="T7" fmla="*/ 1111 h 3161"/>
                <a:gd name="T8" fmla="*/ 428 w 951"/>
                <a:gd name="T9" fmla="*/ 3160 h 3161"/>
              </a:gdLst>
              <a:ahLst/>
              <a:cxnLst>
                <a:cxn ang="0">
                  <a:pos x="T0" y="T1"/>
                </a:cxn>
                <a:cxn ang="0">
                  <a:pos x="T2" y="T3"/>
                </a:cxn>
                <a:cxn ang="0">
                  <a:pos x="T4" y="T5"/>
                </a:cxn>
                <a:cxn ang="0">
                  <a:pos x="T6" y="T7"/>
                </a:cxn>
                <a:cxn ang="0">
                  <a:pos x="T8" y="T9"/>
                </a:cxn>
              </a:cxnLst>
              <a:rect l="0" t="0" r="r" b="b"/>
              <a:pathLst>
                <a:path w="951" h="3161">
                  <a:moveTo>
                    <a:pt x="950" y="208"/>
                  </a:moveTo>
                  <a:lnTo>
                    <a:pt x="950" y="208"/>
                  </a:lnTo>
                  <a:cubicBezTo>
                    <a:pt x="695" y="0"/>
                    <a:pt x="278" y="81"/>
                    <a:pt x="127" y="359"/>
                  </a:cubicBezTo>
                  <a:cubicBezTo>
                    <a:pt x="0" y="579"/>
                    <a:pt x="35" y="857"/>
                    <a:pt x="81" y="1111"/>
                  </a:cubicBezTo>
                  <a:cubicBezTo>
                    <a:pt x="197" y="1795"/>
                    <a:pt x="313" y="2477"/>
                    <a:pt x="428" y="3160"/>
                  </a:cubicBezTo>
                </a:path>
              </a:pathLst>
            </a:custGeom>
            <a:noFill/>
            <a:ln w="8280" cap="flat">
              <a:solidFill>
                <a:schemeClr val="accent1">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85" name="Freeform 74">
              <a:extLst>
                <a:ext uri="{FF2B5EF4-FFF2-40B4-BE49-F238E27FC236}">
                  <a16:creationId xmlns="" xmlns:a16="http://schemas.microsoft.com/office/drawing/2014/main" id="{285AA4CF-A317-B641-9F34-162295DE870D}"/>
                </a:ext>
              </a:extLst>
            </p:cNvPr>
            <p:cNvSpPr>
              <a:spLocks noChangeArrowheads="1"/>
            </p:cNvSpPr>
            <p:nvPr/>
          </p:nvSpPr>
          <p:spPr bwMode="auto">
            <a:xfrm>
              <a:off x="5221288" y="4606925"/>
              <a:ext cx="376237" cy="1092200"/>
            </a:xfrm>
            <a:custGeom>
              <a:avLst/>
              <a:gdLst>
                <a:gd name="T0" fmla="*/ 0 w 1043"/>
                <a:gd name="T1" fmla="*/ 162 h 3034"/>
                <a:gd name="T2" fmla="*/ 0 w 1043"/>
                <a:gd name="T3" fmla="*/ 162 h 3034"/>
                <a:gd name="T4" fmla="*/ 510 w 1043"/>
                <a:gd name="T5" fmla="*/ 23 h 3034"/>
                <a:gd name="T6" fmla="*/ 961 w 1043"/>
                <a:gd name="T7" fmla="*/ 452 h 3034"/>
                <a:gd name="T8" fmla="*/ 1030 w 1043"/>
                <a:gd name="T9" fmla="*/ 1112 h 3034"/>
                <a:gd name="T10" fmla="*/ 973 w 1043"/>
                <a:gd name="T11" fmla="*/ 3033 h 3034"/>
              </a:gdLst>
              <a:ahLst/>
              <a:cxnLst>
                <a:cxn ang="0">
                  <a:pos x="T0" y="T1"/>
                </a:cxn>
                <a:cxn ang="0">
                  <a:pos x="T2" y="T3"/>
                </a:cxn>
                <a:cxn ang="0">
                  <a:pos x="T4" y="T5"/>
                </a:cxn>
                <a:cxn ang="0">
                  <a:pos x="T6" y="T7"/>
                </a:cxn>
                <a:cxn ang="0">
                  <a:pos x="T8" y="T9"/>
                </a:cxn>
                <a:cxn ang="0">
                  <a:pos x="T10" y="T11"/>
                </a:cxn>
              </a:cxnLst>
              <a:rect l="0" t="0" r="r" b="b"/>
              <a:pathLst>
                <a:path w="1043" h="3034">
                  <a:moveTo>
                    <a:pt x="0" y="162"/>
                  </a:moveTo>
                  <a:lnTo>
                    <a:pt x="0" y="162"/>
                  </a:lnTo>
                  <a:cubicBezTo>
                    <a:pt x="151" y="81"/>
                    <a:pt x="324" y="0"/>
                    <a:pt x="510" y="23"/>
                  </a:cubicBezTo>
                  <a:cubicBezTo>
                    <a:pt x="718" y="58"/>
                    <a:pt x="892" y="243"/>
                    <a:pt x="961" y="452"/>
                  </a:cubicBezTo>
                  <a:cubicBezTo>
                    <a:pt x="1042" y="660"/>
                    <a:pt x="1030" y="892"/>
                    <a:pt x="1030" y="1112"/>
                  </a:cubicBezTo>
                  <a:cubicBezTo>
                    <a:pt x="1007" y="1748"/>
                    <a:pt x="996" y="2385"/>
                    <a:pt x="973" y="3033"/>
                  </a:cubicBezTo>
                </a:path>
              </a:pathLst>
            </a:custGeom>
            <a:noFill/>
            <a:ln w="8280" cap="flat">
              <a:solidFill>
                <a:schemeClr val="accent1">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88" name="Freeform 77">
              <a:extLst>
                <a:ext uri="{FF2B5EF4-FFF2-40B4-BE49-F238E27FC236}">
                  <a16:creationId xmlns="" xmlns:a16="http://schemas.microsoft.com/office/drawing/2014/main" id="{90F726A6-6488-0B44-8E29-E6C0A7C69363}"/>
                </a:ext>
              </a:extLst>
            </p:cNvPr>
            <p:cNvSpPr>
              <a:spLocks noChangeArrowheads="1"/>
            </p:cNvSpPr>
            <p:nvPr/>
          </p:nvSpPr>
          <p:spPr bwMode="auto">
            <a:xfrm>
              <a:off x="4822825" y="2881313"/>
              <a:ext cx="17463" cy="38100"/>
            </a:xfrm>
            <a:custGeom>
              <a:avLst/>
              <a:gdLst>
                <a:gd name="T0" fmla="*/ 46 w 47"/>
                <a:gd name="T1" fmla="*/ 0 h 106"/>
                <a:gd name="T2" fmla="*/ 46 w 47"/>
                <a:gd name="T3" fmla="*/ 0 h 106"/>
                <a:gd name="T4" fmla="*/ 23 w 47"/>
                <a:gd name="T5" fmla="*/ 0 h 106"/>
                <a:gd name="T6" fmla="*/ 11 w 47"/>
                <a:gd name="T7" fmla="*/ 0 h 106"/>
                <a:gd name="T8" fmla="*/ 0 w 47"/>
                <a:gd name="T9" fmla="*/ 23 h 106"/>
                <a:gd name="T10" fmla="*/ 0 w 47"/>
                <a:gd name="T11" fmla="*/ 81 h 106"/>
                <a:gd name="T12" fmla="*/ 11 w 47"/>
                <a:gd name="T13" fmla="*/ 93 h 106"/>
                <a:gd name="T14" fmla="*/ 23 w 47"/>
                <a:gd name="T15" fmla="*/ 105 h 106"/>
                <a:gd name="T16" fmla="*/ 34 w 47"/>
                <a:gd name="T17" fmla="*/ 93 h 106"/>
                <a:gd name="T18" fmla="*/ 46 w 47"/>
                <a:gd name="T19" fmla="*/ 81 h 106"/>
                <a:gd name="T20" fmla="*/ 46 w 47"/>
                <a:gd name="T21" fmla="*/ 23 h 106"/>
                <a:gd name="T22" fmla="*/ 46 w 47"/>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106">
                  <a:moveTo>
                    <a:pt x="46" y="0"/>
                  </a:moveTo>
                  <a:lnTo>
                    <a:pt x="46" y="0"/>
                  </a:lnTo>
                  <a:cubicBezTo>
                    <a:pt x="34" y="0"/>
                    <a:pt x="34" y="0"/>
                    <a:pt x="23" y="0"/>
                  </a:cubicBezTo>
                  <a:lnTo>
                    <a:pt x="11" y="0"/>
                  </a:lnTo>
                  <a:cubicBezTo>
                    <a:pt x="11" y="12"/>
                    <a:pt x="0" y="12"/>
                    <a:pt x="0" y="23"/>
                  </a:cubicBezTo>
                  <a:cubicBezTo>
                    <a:pt x="0" y="35"/>
                    <a:pt x="0" y="58"/>
                    <a:pt x="0" y="81"/>
                  </a:cubicBezTo>
                  <a:cubicBezTo>
                    <a:pt x="0" y="93"/>
                    <a:pt x="0" y="93"/>
                    <a:pt x="11" y="93"/>
                  </a:cubicBezTo>
                  <a:cubicBezTo>
                    <a:pt x="11" y="105"/>
                    <a:pt x="11" y="105"/>
                    <a:pt x="23" y="105"/>
                  </a:cubicBezTo>
                  <a:cubicBezTo>
                    <a:pt x="23" y="105"/>
                    <a:pt x="34" y="105"/>
                    <a:pt x="34" y="93"/>
                  </a:cubicBezTo>
                  <a:cubicBezTo>
                    <a:pt x="46" y="93"/>
                    <a:pt x="46" y="93"/>
                    <a:pt x="46" y="81"/>
                  </a:cubicBezTo>
                  <a:cubicBezTo>
                    <a:pt x="46" y="58"/>
                    <a:pt x="46" y="35"/>
                    <a:pt x="46" y="23"/>
                  </a:cubicBezTo>
                  <a:cubicBezTo>
                    <a:pt x="46" y="12"/>
                    <a:pt x="46" y="12"/>
                    <a:pt x="46" y="0"/>
                  </a:cubicBez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89" name="Freeform 78">
              <a:extLst>
                <a:ext uri="{FF2B5EF4-FFF2-40B4-BE49-F238E27FC236}">
                  <a16:creationId xmlns="" xmlns:a16="http://schemas.microsoft.com/office/drawing/2014/main" id="{4942A077-4A07-2948-9872-8D59374155B2}"/>
                </a:ext>
              </a:extLst>
            </p:cNvPr>
            <p:cNvSpPr>
              <a:spLocks noChangeArrowheads="1"/>
            </p:cNvSpPr>
            <p:nvPr/>
          </p:nvSpPr>
          <p:spPr bwMode="auto">
            <a:xfrm>
              <a:off x="4964113" y="2881313"/>
              <a:ext cx="20637" cy="42862"/>
            </a:xfrm>
            <a:custGeom>
              <a:avLst/>
              <a:gdLst>
                <a:gd name="T0" fmla="*/ 46 w 59"/>
                <a:gd name="T1" fmla="*/ 12 h 117"/>
                <a:gd name="T2" fmla="*/ 46 w 59"/>
                <a:gd name="T3" fmla="*/ 12 h 117"/>
                <a:gd name="T4" fmla="*/ 35 w 59"/>
                <a:gd name="T5" fmla="*/ 0 h 117"/>
                <a:gd name="T6" fmla="*/ 12 w 59"/>
                <a:gd name="T7" fmla="*/ 12 h 117"/>
                <a:gd name="T8" fmla="*/ 12 w 59"/>
                <a:gd name="T9" fmla="*/ 23 h 117"/>
                <a:gd name="T10" fmla="*/ 0 w 59"/>
                <a:gd name="T11" fmla="*/ 93 h 117"/>
                <a:gd name="T12" fmla="*/ 12 w 59"/>
                <a:gd name="T13" fmla="*/ 105 h 117"/>
                <a:gd name="T14" fmla="*/ 23 w 59"/>
                <a:gd name="T15" fmla="*/ 116 h 117"/>
                <a:gd name="T16" fmla="*/ 46 w 59"/>
                <a:gd name="T17" fmla="*/ 105 h 117"/>
                <a:gd name="T18" fmla="*/ 46 w 59"/>
                <a:gd name="T19" fmla="*/ 93 h 117"/>
                <a:gd name="T20" fmla="*/ 58 w 59"/>
                <a:gd name="T21" fmla="*/ 23 h 117"/>
                <a:gd name="T22" fmla="*/ 46 w 59"/>
                <a:gd name="T23" fmla="*/ 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117">
                  <a:moveTo>
                    <a:pt x="46" y="12"/>
                  </a:moveTo>
                  <a:lnTo>
                    <a:pt x="46" y="12"/>
                  </a:lnTo>
                  <a:lnTo>
                    <a:pt x="35" y="0"/>
                  </a:lnTo>
                  <a:cubicBezTo>
                    <a:pt x="23" y="0"/>
                    <a:pt x="23" y="12"/>
                    <a:pt x="12" y="12"/>
                  </a:cubicBezTo>
                  <a:lnTo>
                    <a:pt x="12" y="23"/>
                  </a:lnTo>
                  <a:cubicBezTo>
                    <a:pt x="12" y="46"/>
                    <a:pt x="0" y="70"/>
                    <a:pt x="0" y="93"/>
                  </a:cubicBezTo>
                  <a:cubicBezTo>
                    <a:pt x="0" y="93"/>
                    <a:pt x="0" y="105"/>
                    <a:pt x="12" y="105"/>
                  </a:cubicBezTo>
                  <a:lnTo>
                    <a:pt x="23" y="116"/>
                  </a:lnTo>
                  <a:cubicBezTo>
                    <a:pt x="35" y="116"/>
                    <a:pt x="35" y="116"/>
                    <a:pt x="46" y="105"/>
                  </a:cubicBezTo>
                  <a:lnTo>
                    <a:pt x="46" y="93"/>
                  </a:lnTo>
                  <a:cubicBezTo>
                    <a:pt x="46" y="70"/>
                    <a:pt x="58" y="46"/>
                    <a:pt x="58" y="23"/>
                  </a:cubicBezTo>
                  <a:lnTo>
                    <a:pt x="46" y="12"/>
                  </a:lnTo>
                </a:path>
              </a:pathLst>
            </a:custGeom>
            <a:solidFill>
              <a:schemeClr val="accent1">
                <a:lumMod val="50000"/>
              </a:schemeClr>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90" name="Freeform 79">
              <a:extLst>
                <a:ext uri="{FF2B5EF4-FFF2-40B4-BE49-F238E27FC236}">
                  <a16:creationId xmlns="" xmlns:a16="http://schemas.microsoft.com/office/drawing/2014/main" id="{B30639FD-47CE-5643-A4B4-EAE040D01BA9}"/>
                </a:ext>
              </a:extLst>
            </p:cNvPr>
            <p:cNvSpPr>
              <a:spLocks noChangeArrowheads="1"/>
            </p:cNvSpPr>
            <p:nvPr/>
          </p:nvSpPr>
          <p:spPr bwMode="auto">
            <a:xfrm>
              <a:off x="2536586" y="1875471"/>
              <a:ext cx="558800" cy="642937"/>
            </a:xfrm>
            <a:custGeom>
              <a:avLst/>
              <a:gdLst>
                <a:gd name="T0" fmla="*/ 1343 w 1553"/>
                <a:gd name="T1" fmla="*/ 278 h 1784"/>
                <a:gd name="T2" fmla="*/ 1343 w 1553"/>
                <a:gd name="T3" fmla="*/ 278 h 1784"/>
                <a:gd name="T4" fmla="*/ 799 w 1553"/>
                <a:gd name="T5" fmla="*/ 0 h 1784"/>
                <a:gd name="T6" fmla="*/ 440 w 1553"/>
                <a:gd name="T7" fmla="*/ 69 h 1784"/>
                <a:gd name="T8" fmla="*/ 186 w 1553"/>
                <a:gd name="T9" fmla="*/ 278 h 1784"/>
                <a:gd name="T10" fmla="*/ 23 w 1553"/>
                <a:gd name="T11" fmla="*/ 810 h 1784"/>
                <a:gd name="T12" fmla="*/ 220 w 1553"/>
                <a:gd name="T13" fmla="*/ 1227 h 1784"/>
                <a:gd name="T14" fmla="*/ 486 w 1553"/>
                <a:gd name="T15" fmla="*/ 1597 h 1784"/>
                <a:gd name="T16" fmla="*/ 510 w 1553"/>
                <a:gd name="T17" fmla="*/ 1736 h 1784"/>
                <a:gd name="T18" fmla="*/ 672 w 1553"/>
                <a:gd name="T19" fmla="*/ 1771 h 1784"/>
                <a:gd name="T20" fmla="*/ 868 w 1553"/>
                <a:gd name="T21" fmla="*/ 1759 h 1784"/>
                <a:gd name="T22" fmla="*/ 1019 w 1553"/>
                <a:gd name="T23" fmla="*/ 1736 h 1784"/>
                <a:gd name="T24" fmla="*/ 1042 w 1553"/>
                <a:gd name="T25" fmla="*/ 1597 h 1784"/>
                <a:gd name="T26" fmla="*/ 1251 w 1553"/>
                <a:gd name="T27" fmla="*/ 1296 h 1784"/>
                <a:gd name="T28" fmla="*/ 1470 w 1553"/>
                <a:gd name="T29" fmla="*/ 972 h 1784"/>
                <a:gd name="T30" fmla="*/ 1343 w 1553"/>
                <a:gd name="T31" fmla="*/ 278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3" h="1784">
                  <a:moveTo>
                    <a:pt x="1343" y="278"/>
                  </a:moveTo>
                  <a:lnTo>
                    <a:pt x="1343" y="278"/>
                  </a:lnTo>
                  <a:cubicBezTo>
                    <a:pt x="1216" y="116"/>
                    <a:pt x="1019" y="0"/>
                    <a:pt x="799" y="0"/>
                  </a:cubicBezTo>
                  <a:cubicBezTo>
                    <a:pt x="683" y="0"/>
                    <a:pt x="544" y="12"/>
                    <a:pt x="440" y="69"/>
                  </a:cubicBezTo>
                  <a:cubicBezTo>
                    <a:pt x="347" y="127"/>
                    <a:pt x="255" y="197"/>
                    <a:pt x="186" y="278"/>
                  </a:cubicBezTo>
                  <a:cubicBezTo>
                    <a:pt x="70" y="428"/>
                    <a:pt x="0" y="614"/>
                    <a:pt x="23" y="810"/>
                  </a:cubicBezTo>
                  <a:cubicBezTo>
                    <a:pt x="35" y="961"/>
                    <a:pt x="116" y="1100"/>
                    <a:pt x="220" y="1227"/>
                  </a:cubicBezTo>
                  <a:cubicBezTo>
                    <a:pt x="313" y="1331"/>
                    <a:pt x="463" y="1435"/>
                    <a:pt x="486" y="1597"/>
                  </a:cubicBezTo>
                  <a:cubicBezTo>
                    <a:pt x="498" y="1632"/>
                    <a:pt x="475" y="1702"/>
                    <a:pt x="510" y="1736"/>
                  </a:cubicBezTo>
                  <a:cubicBezTo>
                    <a:pt x="556" y="1783"/>
                    <a:pt x="625" y="1771"/>
                    <a:pt x="672" y="1771"/>
                  </a:cubicBezTo>
                  <a:cubicBezTo>
                    <a:pt x="741" y="1771"/>
                    <a:pt x="799" y="1771"/>
                    <a:pt x="868" y="1759"/>
                  </a:cubicBezTo>
                  <a:cubicBezTo>
                    <a:pt x="915" y="1759"/>
                    <a:pt x="984" y="1783"/>
                    <a:pt x="1019" y="1736"/>
                  </a:cubicBezTo>
                  <a:cubicBezTo>
                    <a:pt x="1054" y="1702"/>
                    <a:pt x="1042" y="1632"/>
                    <a:pt x="1042" y="1597"/>
                  </a:cubicBezTo>
                  <a:cubicBezTo>
                    <a:pt x="1065" y="1470"/>
                    <a:pt x="1158" y="1366"/>
                    <a:pt x="1251" y="1296"/>
                  </a:cubicBezTo>
                  <a:cubicBezTo>
                    <a:pt x="1343" y="1204"/>
                    <a:pt x="1424" y="1100"/>
                    <a:pt x="1470" y="972"/>
                  </a:cubicBezTo>
                  <a:cubicBezTo>
                    <a:pt x="1552" y="729"/>
                    <a:pt x="1505" y="475"/>
                    <a:pt x="1343" y="278"/>
                  </a:cubicBezTo>
                </a:path>
              </a:pathLst>
            </a:custGeom>
            <a:solidFill>
              <a:schemeClr val="accent2"/>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91" name="Freeform 80">
              <a:extLst>
                <a:ext uri="{FF2B5EF4-FFF2-40B4-BE49-F238E27FC236}">
                  <a16:creationId xmlns="" xmlns:a16="http://schemas.microsoft.com/office/drawing/2014/main" id="{C3EF7DCE-2AAA-4841-B7E1-24138923CDB0}"/>
                </a:ext>
              </a:extLst>
            </p:cNvPr>
            <p:cNvSpPr>
              <a:spLocks noChangeArrowheads="1"/>
            </p:cNvSpPr>
            <p:nvPr/>
          </p:nvSpPr>
          <p:spPr bwMode="auto">
            <a:xfrm>
              <a:off x="2703249" y="1974953"/>
              <a:ext cx="246063" cy="417513"/>
            </a:xfrm>
            <a:custGeom>
              <a:avLst/>
              <a:gdLst>
                <a:gd name="T0" fmla="*/ 300 w 684"/>
                <a:gd name="T1" fmla="*/ 1146 h 1159"/>
                <a:gd name="T2" fmla="*/ 277 w 684"/>
                <a:gd name="T3" fmla="*/ 544 h 1159"/>
                <a:gd name="T4" fmla="*/ 196 w 684"/>
                <a:gd name="T5" fmla="*/ 220 h 1159"/>
                <a:gd name="T6" fmla="*/ 34 w 684"/>
                <a:gd name="T7" fmla="*/ 197 h 1159"/>
                <a:gd name="T8" fmla="*/ 208 w 684"/>
                <a:gd name="T9" fmla="*/ 370 h 1159"/>
                <a:gd name="T10" fmla="*/ 416 w 684"/>
                <a:gd name="T11" fmla="*/ 174 h 1159"/>
                <a:gd name="T12" fmla="*/ 382 w 684"/>
                <a:gd name="T13" fmla="*/ 23 h 1159"/>
                <a:gd name="T14" fmla="*/ 277 w 684"/>
                <a:gd name="T15" fmla="*/ 81 h 1159"/>
                <a:gd name="T16" fmla="*/ 405 w 684"/>
                <a:gd name="T17" fmla="*/ 347 h 1159"/>
                <a:gd name="T18" fmla="*/ 613 w 684"/>
                <a:gd name="T19" fmla="*/ 266 h 1159"/>
                <a:gd name="T20" fmla="*/ 648 w 684"/>
                <a:gd name="T21" fmla="*/ 93 h 1159"/>
                <a:gd name="T22" fmla="*/ 463 w 684"/>
                <a:gd name="T23" fmla="*/ 197 h 1159"/>
                <a:gd name="T24" fmla="*/ 393 w 684"/>
                <a:gd name="T25" fmla="*/ 995 h 1159"/>
                <a:gd name="T26" fmla="*/ 416 w 684"/>
                <a:gd name="T27" fmla="*/ 1134 h 1159"/>
                <a:gd name="T28" fmla="*/ 428 w 684"/>
                <a:gd name="T29" fmla="*/ 868 h 1159"/>
                <a:gd name="T30" fmla="*/ 439 w 684"/>
                <a:gd name="T31" fmla="*/ 486 h 1159"/>
                <a:gd name="T32" fmla="*/ 532 w 684"/>
                <a:gd name="T33" fmla="*/ 150 h 1159"/>
                <a:gd name="T34" fmla="*/ 636 w 684"/>
                <a:gd name="T35" fmla="*/ 174 h 1159"/>
                <a:gd name="T36" fmla="*/ 509 w 684"/>
                <a:gd name="T37" fmla="*/ 301 h 1159"/>
                <a:gd name="T38" fmla="*/ 382 w 684"/>
                <a:gd name="T39" fmla="*/ 301 h 1159"/>
                <a:gd name="T40" fmla="*/ 312 w 684"/>
                <a:gd name="T41" fmla="*/ 150 h 1159"/>
                <a:gd name="T42" fmla="*/ 300 w 684"/>
                <a:gd name="T43" fmla="*/ 81 h 1159"/>
                <a:gd name="T44" fmla="*/ 312 w 684"/>
                <a:gd name="T45" fmla="*/ 69 h 1159"/>
                <a:gd name="T46" fmla="*/ 359 w 684"/>
                <a:gd name="T47" fmla="*/ 46 h 1159"/>
                <a:gd name="T48" fmla="*/ 382 w 684"/>
                <a:gd name="T49" fmla="*/ 58 h 1159"/>
                <a:gd name="T50" fmla="*/ 393 w 684"/>
                <a:gd name="T51" fmla="*/ 69 h 1159"/>
                <a:gd name="T52" fmla="*/ 393 w 684"/>
                <a:gd name="T53" fmla="*/ 69 h 1159"/>
                <a:gd name="T54" fmla="*/ 335 w 684"/>
                <a:gd name="T55" fmla="*/ 278 h 1159"/>
                <a:gd name="T56" fmla="*/ 81 w 684"/>
                <a:gd name="T57" fmla="*/ 301 h 1159"/>
                <a:gd name="T58" fmla="*/ 81 w 684"/>
                <a:gd name="T59" fmla="*/ 185 h 1159"/>
                <a:gd name="T60" fmla="*/ 81 w 684"/>
                <a:gd name="T61" fmla="*/ 185 h 1159"/>
                <a:gd name="T62" fmla="*/ 92 w 684"/>
                <a:gd name="T63" fmla="*/ 185 h 1159"/>
                <a:gd name="T64" fmla="*/ 104 w 684"/>
                <a:gd name="T65" fmla="*/ 185 h 1159"/>
                <a:gd name="T66" fmla="*/ 104 w 684"/>
                <a:gd name="T67" fmla="*/ 185 h 1159"/>
                <a:gd name="T68" fmla="*/ 127 w 684"/>
                <a:gd name="T69" fmla="*/ 185 h 1159"/>
                <a:gd name="T70" fmla="*/ 162 w 684"/>
                <a:gd name="T71" fmla="*/ 220 h 1159"/>
                <a:gd name="T72" fmla="*/ 243 w 684"/>
                <a:gd name="T73" fmla="*/ 521 h 1159"/>
                <a:gd name="T74" fmla="*/ 277 w 684"/>
                <a:gd name="T75" fmla="*/ 1030 h 1159"/>
                <a:gd name="T76" fmla="*/ 289 w 684"/>
                <a:gd name="T77" fmla="*/ 1146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4" h="1159">
                  <a:moveTo>
                    <a:pt x="300" y="1146"/>
                  </a:moveTo>
                  <a:lnTo>
                    <a:pt x="300" y="1146"/>
                  </a:lnTo>
                  <a:cubicBezTo>
                    <a:pt x="300" y="1065"/>
                    <a:pt x="300" y="995"/>
                    <a:pt x="300" y="926"/>
                  </a:cubicBezTo>
                  <a:cubicBezTo>
                    <a:pt x="289" y="799"/>
                    <a:pt x="289" y="671"/>
                    <a:pt x="277" y="544"/>
                  </a:cubicBezTo>
                  <a:cubicBezTo>
                    <a:pt x="266" y="474"/>
                    <a:pt x="266" y="405"/>
                    <a:pt x="243" y="336"/>
                  </a:cubicBezTo>
                  <a:cubicBezTo>
                    <a:pt x="231" y="301"/>
                    <a:pt x="220" y="254"/>
                    <a:pt x="196" y="220"/>
                  </a:cubicBezTo>
                  <a:cubicBezTo>
                    <a:pt x="185" y="197"/>
                    <a:pt x="173" y="174"/>
                    <a:pt x="150" y="162"/>
                  </a:cubicBezTo>
                  <a:cubicBezTo>
                    <a:pt x="104" y="139"/>
                    <a:pt x="57" y="150"/>
                    <a:pt x="34" y="197"/>
                  </a:cubicBezTo>
                  <a:cubicBezTo>
                    <a:pt x="0" y="254"/>
                    <a:pt x="46" y="324"/>
                    <a:pt x="104" y="347"/>
                  </a:cubicBezTo>
                  <a:cubicBezTo>
                    <a:pt x="139" y="359"/>
                    <a:pt x="173" y="370"/>
                    <a:pt x="208" y="370"/>
                  </a:cubicBezTo>
                  <a:cubicBezTo>
                    <a:pt x="243" y="370"/>
                    <a:pt x="277" y="359"/>
                    <a:pt x="312" y="336"/>
                  </a:cubicBezTo>
                  <a:cubicBezTo>
                    <a:pt x="370" y="313"/>
                    <a:pt x="405" y="243"/>
                    <a:pt x="416" y="174"/>
                  </a:cubicBezTo>
                  <a:cubicBezTo>
                    <a:pt x="428" y="139"/>
                    <a:pt x="428" y="104"/>
                    <a:pt x="428" y="69"/>
                  </a:cubicBezTo>
                  <a:cubicBezTo>
                    <a:pt x="416" y="46"/>
                    <a:pt x="405" y="23"/>
                    <a:pt x="382" y="23"/>
                  </a:cubicBezTo>
                  <a:cubicBezTo>
                    <a:pt x="359" y="0"/>
                    <a:pt x="335" y="0"/>
                    <a:pt x="312" y="23"/>
                  </a:cubicBezTo>
                  <a:cubicBezTo>
                    <a:pt x="289" y="35"/>
                    <a:pt x="277" y="58"/>
                    <a:pt x="277" y="81"/>
                  </a:cubicBezTo>
                  <a:cubicBezTo>
                    <a:pt x="266" y="139"/>
                    <a:pt x="277" y="185"/>
                    <a:pt x="300" y="231"/>
                  </a:cubicBezTo>
                  <a:cubicBezTo>
                    <a:pt x="324" y="278"/>
                    <a:pt x="347" y="336"/>
                    <a:pt x="405" y="347"/>
                  </a:cubicBezTo>
                  <a:cubicBezTo>
                    <a:pt x="439" y="359"/>
                    <a:pt x="486" y="347"/>
                    <a:pt x="521" y="336"/>
                  </a:cubicBezTo>
                  <a:cubicBezTo>
                    <a:pt x="555" y="324"/>
                    <a:pt x="590" y="301"/>
                    <a:pt x="613" y="266"/>
                  </a:cubicBezTo>
                  <a:cubicBezTo>
                    <a:pt x="636" y="243"/>
                    <a:pt x="659" y="220"/>
                    <a:pt x="671" y="185"/>
                  </a:cubicBezTo>
                  <a:cubicBezTo>
                    <a:pt x="683" y="150"/>
                    <a:pt x="683" y="116"/>
                    <a:pt x="648" y="93"/>
                  </a:cubicBezTo>
                  <a:cubicBezTo>
                    <a:pt x="613" y="69"/>
                    <a:pt x="578" y="69"/>
                    <a:pt x="544" y="93"/>
                  </a:cubicBezTo>
                  <a:cubicBezTo>
                    <a:pt x="509" y="116"/>
                    <a:pt x="486" y="162"/>
                    <a:pt x="463" y="197"/>
                  </a:cubicBezTo>
                  <a:cubicBezTo>
                    <a:pt x="428" y="266"/>
                    <a:pt x="416" y="359"/>
                    <a:pt x="405" y="440"/>
                  </a:cubicBezTo>
                  <a:cubicBezTo>
                    <a:pt x="393" y="625"/>
                    <a:pt x="393" y="810"/>
                    <a:pt x="393" y="995"/>
                  </a:cubicBezTo>
                  <a:cubicBezTo>
                    <a:pt x="382" y="1042"/>
                    <a:pt x="393" y="1088"/>
                    <a:pt x="393" y="1134"/>
                  </a:cubicBezTo>
                  <a:cubicBezTo>
                    <a:pt x="393" y="1158"/>
                    <a:pt x="405" y="1158"/>
                    <a:pt x="416" y="1134"/>
                  </a:cubicBezTo>
                  <a:cubicBezTo>
                    <a:pt x="416" y="1088"/>
                    <a:pt x="416" y="1042"/>
                    <a:pt x="416" y="1007"/>
                  </a:cubicBezTo>
                  <a:cubicBezTo>
                    <a:pt x="416" y="961"/>
                    <a:pt x="416" y="915"/>
                    <a:pt x="428" y="868"/>
                  </a:cubicBezTo>
                  <a:cubicBezTo>
                    <a:pt x="428" y="787"/>
                    <a:pt x="428" y="706"/>
                    <a:pt x="428" y="625"/>
                  </a:cubicBezTo>
                  <a:cubicBezTo>
                    <a:pt x="428" y="579"/>
                    <a:pt x="439" y="532"/>
                    <a:pt x="439" y="486"/>
                  </a:cubicBezTo>
                  <a:cubicBezTo>
                    <a:pt x="439" y="452"/>
                    <a:pt x="439" y="405"/>
                    <a:pt x="451" y="370"/>
                  </a:cubicBezTo>
                  <a:cubicBezTo>
                    <a:pt x="463" y="289"/>
                    <a:pt x="486" y="220"/>
                    <a:pt x="532" y="150"/>
                  </a:cubicBezTo>
                  <a:cubicBezTo>
                    <a:pt x="555" y="127"/>
                    <a:pt x="578" y="104"/>
                    <a:pt x="613" y="104"/>
                  </a:cubicBezTo>
                  <a:cubicBezTo>
                    <a:pt x="648" y="116"/>
                    <a:pt x="648" y="139"/>
                    <a:pt x="636" y="174"/>
                  </a:cubicBezTo>
                  <a:cubicBezTo>
                    <a:pt x="625" y="197"/>
                    <a:pt x="613" y="220"/>
                    <a:pt x="590" y="243"/>
                  </a:cubicBezTo>
                  <a:cubicBezTo>
                    <a:pt x="567" y="266"/>
                    <a:pt x="544" y="289"/>
                    <a:pt x="509" y="301"/>
                  </a:cubicBezTo>
                  <a:cubicBezTo>
                    <a:pt x="474" y="313"/>
                    <a:pt x="439" y="324"/>
                    <a:pt x="416" y="313"/>
                  </a:cubicBezTo>
                  <a:cubicBezTo>
                    <a:pt x="405" y="313"/>
                    <a:pt x="393" y="301"/>
                    <a:pt x="382" y="301"/>
                  </a:cubicBezTo>
                  <a:cubicBezTo>
                    <a:pt x="382" y="289"/>
                    <a:pt x="370" y="289"/>
                    <a:pt x="359" y="278"/>
                  </a:cubicBezTo>
                  <a:cubicBezTo>
                    <a:pt x="335" y="243"/>
                    <a:pt x="312" y="197"/>
                    <a:pt x="312" y="150"/>
                  </a:cubicBezTo>
                  <a:cubicBezTo>
                    <a:pt x="300" y="127"/>
                    <a:pt x="300" y="104"/>
                    <a:pt x="300" y="93"/>
                  </a:cubicBezTo>
                  <a:cubicBezTo>
                    <a:pt x="300" y="81"/>
                    <a:pt x="300" y="81"/>
                    <a:pt x="300" y="81"/>
                  </a:cubicBezTo>
                  <a:lnTo>
                    <a:pt x="300" y="81"/>
                  </a:lnTo>
                  <a:cubicBezTo>
                    <a:pt x="312" y="81"/>
                    <a:pt x="312" y="69"/>
                    <a:pt x="312" y="69"/>
                  </a:cubicBezTo>
                  <a:cubicBezTo>
                    <a:pt x="312" y="58"/>
                    <a:pt x="324" y="46"/>
                    <a:pt x="335" y="46"/>
                  </a:cubicBezTo>
                  <a:cubicBezTo>
                    <a:pt x="335" y="35"/>
                    <a:pt x="347" y="35"/>
                    <a:pt x="359" y="46"/>
                  </a:cubicBezTo>
                  <a:cubicBezTo>
                    <a:pt x="359" y="46"/>
                    <a:pt x="370" y="46"/>
                    <a:pt x="382" y="58"/>
                  </a:cubicBezTo>
                  <a:lnTo>
                    <a:pt x="382" y="58"/>
                  </a:lnTo>
                  <a:cubicBezTo>
                    <a:pt x="382" y="58"/>
                    <a:pt x="382" y="69"/>
                    <a:pt x="382" y="58"/>
                  </a:cubicBezTo>
                  <a:cubicBezTo>
                    <a:pt x="393" y="69"/>
                    <a:pt x="393" y="69"/>
                    <a:pt x="393" y="69"/>
                  </a:cubicBezTo>
                  <a:lnTo>
                    <a:pt x="393" y="69"/>
                  </a:lnTo>
                  <a:lnTo>
                    <a:pt x="393" y="69"/>
                  </a:lnTo>
                  <a:cubicBezTo>
                    <a:pt x="393" y="81"/>
                    <a:pt x="393" y="93"/>
                    <a:pt x="393" y="104"/>
                  </a:cubicBezTo>
                  <a:cubicBezTo>
                    <a:pt x="393" y="174"/>
                    <a:pt x="382" y="231"/>
                    <a:pt x="335" y="278"/>
                  </a:cubicBezTo>
                  <a:cubicBezTo>
                    <a:pt x="289" y="324"/>
                    <a:pt x="220" y="336"/>
                    <a:pt x="162" y="336"/>
                  </a:cubicBezTo>
                  <a:cubicBezTo>
                    <a:pt x="139" y="336"/>
                    <a:pt x="104" y="313"/>
                    <a:pt x="81" y="301"/>
                  </a:cubicBezTo>
                  <a:cubicBezTo>
                    <a:pt x="69" y="278"/>
                    <a:pt x="46" y="254"/>
                    <a:pt x="46" y="231"/>
                  </a:cubicBezTo>
                  <a:cubicBezTo>
                    <a:pt x="46" y="208"/>
                    <a:pt x="57" y="197"/>
                    <a:pt x="81" y="185"/>
                  </a:cubicBezTo>
                  <a:lnTo>
                    <a:pt x="81" y="185"/>
                  </a:lnTo>
                  <a:lnTo>
                    <a:pt x="81" y="185"/>
                  </a:lnTo>
                  <a:lnTo>
                    <a:pt x="92" y="185"/>
                  </a:lnTo>
                  <a:lnTo>
                    <a:pt x="92" y="185"/>
                  </a:lnTo>
                  <a:lnTo>
                    <a:pt x="92" y="185"/>
                  </a:lnTo>
                  <a:cubicBezTo>
                    <a:pt x="92" y="185"/>
                    <a:pt x="92" y="185"/>
                    <a:pt x="104" y="185"/>
                  </a:cubicBezTo>
                  <a:lnTo>
                    <a:pt x="104" y="185"/>
                  </a:lnTo>
                  <a:cubicBezTo>
                    <a:pt x="104" y="185"/>
                    <a:pt x="115" y="185"/>
                    <a:pt x="104" y="185"/>
                  </a:cubicBezTo>
                  <a:cubicBezTo>
                    <a:pt x="115" y="185"/>
                    <a:pt x="115" y="185"/>
                    <a:pt x="115" y="185"/>
                  </a:cubicBezTo>
                  <a:cubicBezTo>
                    <a:pt x="127" y="185"/>
                    <a:pt x="127" y="185"/>
                    <a:pt x="127" y="185"/>
                  </a:cubicBezTo>
                  <a:cubicBezTo>
                    <a:pt x="139" y="197"/>
                    <a:pt x="139" y="197"/>
                    <a:pt x="139" y="197"/>
                  </a:cubicBezTo>
                  <a:cubicBezTo>
                    <a:pt x="150" y="208"/>
                    <a:pt x="162" y="220"/>
                    <a:pt x="162" y="220"/>
                  </a:cubicBezTo>
                  <a:cubicBezTo>
                    <a:pt x="185" y="254"/>
                    <a:pt x="196" y="289"/>
                    <a:pt x="208" y="324"/>
                  </a:cubicBezTo>
                  <a:cubicBezTo>
                    <a:pt x="231" y="382"/>
                    <a:pt x="243" y="452"/>
                    <a:pt x="243" y="521"/>
                  </a:cubicBezTo>
                  <a:cubicBezTo>
                    <a:pt x="254" y="637"/>
                    <a:pt x="266" y="752"/>
                    <a:pt x="266" y="868"/>
                  </a:cubicBezTo>
                  <a:cubicBezTo>
                    <a:pt x="277" y="926"/>
                    <a:pt x="277" y="972"/>
                    <a:pt x="277" y="1030"/>
                  </a:cubicBezTo>
                  <a:cubicBezTo>
                    <a:pt x="277" y="1065"/>
                    <a:pt x="277" y="1100"/>
                    <a:pt x="289" y="1123"/>
                  </a:cubicBezTo>
                  <a:cubicBezTo>
                    <a:pt x="289" y="1134"/>
                    <a:pt x="289" y="1134"/>
                    <a:pt x="289" y="1146"/>
                  </a:cubicBezTo>
                  <a:lnTo>
                    <a:pt x="300" y="1146"/>
                  </a:lnTo>
                </a:path>
              </a:pathLst>
            </a:custGeom>
            <a:solidFill>
              <a:srgbClr val="FFFFFF"/>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92" name="Freeform 81">
              <a:extLst>
                <a:ext uri="{FF2B5EF4-FFF2-40B4-BE49-F238E27FC236}">
                  <a16:creationId xmlns="" xmlns:a16="http://schemas.microsoft.com/office/drawing/2014/main" id="{C2B84315-2054-8F4E-9296-DCC1AE94CE3D}"/>
                </a:ext>
              </a:extLst>
            </p:cNvPr>
            <p:cNvSpPr>
              <a:spLocks noChangeArrowheads="1"/>
            </p:cNvSpPr>
            <p:nvPr/>
          </p:nvSpPr>
          <p:spPr bwMode="auto">
            <a:xfrm>
              <a:off x="2719168" y="2380435"/>
              <a:ext cx="158750" cy="17463"/>
            </a:xfrm>
            <a:custGeom>
              <a:avLst/>
              <a:gdLst>
                <a:gd name="T0" fmla="*/ 440 w 441"/>
                <a:gd name="T1" fmla="*/ 47 h 48"/>
                <a:gd name="T2" fmla="*/ 0 w 441"/>
                <a:gd name="T3" fmla="*/ 47 h 48"/>
                <a:gd name="T4" fmla="*/ 0 w 441"/>
                <a:gd name="T5" fmla="*/ 0 h 48"/>
                <a:gd name="T6" fmla="*/ 440 w 441"/>
                <a:gd name="T7" fmla="*/ 0 h 48"/>
                <a:gd name="T8" fmla="*/ 440 w 441"/>
                <a:gd name="T9" fmla="*/ 47 h 48"/>
              </a:gdLst>
              <a:ahLst/>
              <a:cxnLst>
                <a:cxn ang="0">
                  <a:pos x="T0" y="T1"/>
                </a:cxn>
                <a:cxn ang="0">
                  <a:pos x="T2" y="T3"/>
                </a:cxn>
                <a:cxn ang="0">
                  <a:pos x="T4" y="T5"/>
                </a:cxn>
                <a:cxn ang="0">
                  <a:pos x="T6" y="T7"/>
                </a:cxn>
                <a:cxn ang="0">
                  <a:pos x="T8" y="T9"/>
                </a:cxn>
              </a:cxnLst>
              <a:rect l="0" t="0" r="r" b="b"/>
              <a:pathLst>
                <a:path w="441" h="48">
                  <a:moveTo>
                    <a:pt x="440" y="47"/>
                  </a:moveTo>
                  <a:lnTo>
                    <a:pt x="0" y="47"/>
                  </a:lnTo>
                  <a:lnTo>
                    <a:pt x="0" y="0"/>
                  </a:lnTo>
                  <a:lnTo>
                    <a:pt x="440" y="0"/>
                  </a:lnTo>
                  <a:lnTo>
                    <a:pt x="440" y="47"/>
                  </a:lnTo>
                </a:path>
              </a:pathLst>
            </a:custGeom>
            <a:solidFill>
              <a:schemeClr val="accent1">
                <a:lumMod val="60000"/>
                <a:lumOff val="40000"/>
              </a:schemeClr>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sp>
          <p:nvSpPr>
            <p:cNvPr id="93" name="Freeform 82">
              <a:extLst>
                <a:ext uri="{FF2B5EF4-FFF2-40B4-BE49-F238E27FC236}">
                  <a16:creationId xmlns="" xmlns:a16="http://schemas.microsoft.com/office/drawing/2014/main" id="{763C4845-589E-BF47-AC7A-0A3BC2DC6E15}"/>
                </a:ext>
              </a:extLst>
            </p:cNvPr>
            <p:cNvSpPr>
              <a:spLocks noChangeArrowheads="1"/>
            </p:cNvSpPr>
            <p:nvPr/>
          </p:nvSpPr>
          <p:spPr bwMode="auto">
            <a:xfrm>
              <a:off x="2731822" y="2404811"/>
              <a:ext cx="184150" cy="76200"/>
            </a:xfrm>
            <a:custGeom>
              <a:avLst/>
              <a:gdLst>
                <a:gd name="T0" fmla="*/ 497 w 510"/>
                <a:gd name="T1" fmla="*/ 162 h 210"/>
                <a:gd name="T2" fmla="*/ 497 w 510"/>
                <a:gd name="T3" fmla="*/ 162 h 210"/>
                <a:gd name="T4" fmla="*/ 497 w 510"/>
                <a:gd name="T5" fmla="*/ 128 h 210"/>
                <a:gd name="T6" fmla="*/ 497 w 510"/>
                <a:gd name="T7" fmla="*/ 128 h 210"/>
                <a:gd name="T8" fmla="*/ 497 w 510"/>
                <a:gd name="T9" fmla="*/ 93 h 210"/>
                <a:gd name="T10" fmla="*/ 497 w 510"/>
                <a:gd name="T11" fmla="*/ 93 h 210"/>
                <a:gd name="T12" fmla="*/ 497 w 510"/>
                <a:gd name="T13" fmla="*/ 58 h 210"/>
                <a:gd name="T14" fmla="*/ 497 w 510"/>
                <a:gd name="T15" fmla="*/ 24 h 210"/>
                <a:gd name="T16" fmla="*/ 486 w 510"/>
                <a:gd name="T17" fmla="*/ 12 h 210"/>
                <a:gd name="T18" fmla="*/ 474 w 510"/>
                <a:gd name="T19" fmla="*/ 0 h 210"/>
                <a:gd name="T20" fmla="*/ 34 w 510"/>
                <a:gd name="T21" fmla="*/ 0 h 210"/>
                <a:gd name="T22" fmla="*/ 23 w 510"/>
                <a:gd name="T23" fmla="*/ 12 h 210"/>
                <a:gd name="T24" fmla="*/ 11 w 510"/>
                <a:gd name="T25" fmla="*/ 24 h 210"/>
                <a:gd name="T26" fmla="*/ 11 w 510"/>
                <a:gd name="T27" fmla="*/ 58 h 210"/>
                <a:gd name="T28" fmla="*/ 11 w 510"/>
                <a:gd name="T29" fmla="*/ 93 h 210"/>
                <a:gd name="T30" fmla="*/ 11 w 510"/>
                <a:gd name="T31" fmla="*/ 93 h 210"/>
                <a:gd name="T32" fmla="*/ 11 w 510"/>
                <a:gd name="T33" fmla="*/ 128 h 210"/>
                <a:gd name="T34" fmla="*/ 11 w 510"/>
                <a:gd name="T35" fmla="*/ 128 h 210"/>
                <a:gd name="T36" fmla="*/ 11 w 510"/>
                <a:gd name="T37" fmla="*/ 162 h 210"/>
                <a:gd name="T38" fmla="*/ 11 w 510"/>
                <a:gd name="T39" fmla="*/ 162 h 210"/>
                <a:gd name="T40" fmla="*/ 11 w 510"/>
                <a:gd name="T41" fmla="*/ 197 h 210"/>
                <a:gd name="T42" fmla="*/ 11 w 510"/>
                <a:gd name="T43" fmla="*/ 197 h 210"/>
                <a:gd name="T44" fmla="*/ 46 w 510"/>
                <a:gd name="T45" fmla="*/ 209 h 210"/>
                <a:gd name="T46" fmla="*/ 463 w 510"/>
                <a:gd name="T47" fmla="*/ 209 h 210"/>
                <a:gd name="T48" fmla="*/ 497 w 510"/>
                <a:gd name="T49" fmla="*/ 197 h 210"/>
                <a:gd name="T50" fmla="*/ 497 w 510"/>
                <a:gd name="T51" fmla="*/ 197 h 210"/>
                <a:gd name="T52" fmla="*/ 497 w 510"/>
                <a:gd name="T53" fmla="*/ 1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0" h="210">
                  <a:moveTo>
                    <a:pt x="497" y="162"/>
                  </a:moveTo>
                  <a:lnTo>
                    <a:pt x="497" y="162"/>
                  </a:lnTo>
                  <a:cubicBezTo>
                    <a:pt x="486" y="151"/>
                    <a:pt x="486" y="139"/>
                    <a:pt x="497" y="128"/>
                  </a:cubicBezTo>
                  <a:lnTo>
                    <a:pt x="497" y="128"/>
                  </a:lnTo>
                  <a:cubicBezTo>
                    <a:pt x="509" y="116"/>
                    <a:pt x="509" y="104"/>
                    <a:pt x="497" y="93"/>
                  </a:cubicBezTo>
                  <a:lnTo>
                    <a:pt x="497" y="93"/>
                  </a:lnTo>
                  <a:cubicBezTo>
                    <a:pt x="486" y="81"/>
                    <a:pt x="486" y="58"/>
                    <a:pt x="497" y="58"/>
                  </a:cubicBezTo>
                  <a:cubicBezTo>
                    <a:pt x="509" y="47"/>
                    <a:pt x="509" y="35"/>
                    <a:pt x="497" y="24"/>
                  </a:cubicBezTo>
                  <a:cubicBezTo>
                    <a:pt x="486" y="12"/>
                    <a:pt x="486" y="12"/>
                    <a:pt x="486" y="12"/>
                  </a:cubicBezTo>
                  <a:cubicBezTo>
                    <a:pt x="486" y="0"/>
                    <a:pt x="474" y="0"/>
                    <a:pt x="474" y="0"/>
                  </a:cubicBezTo>
                  <a:cubicBezTo>
                    <a:pt x="34" y="0"/>
                    <a:pt x="34" y="0"/>
                    <a:pt x="34" y="0"/>
                  </a:cubicBezTo>
                  <a:cubicBezTo>
                    <a:pt x="34" y="0"/>
                    <a:pt x="23" y="0"/>
                    <a:pt x="23" y="12"/>
                  </a:cubicBezTo>
                  <a:cubicBezTo>
                    <a:pt x="11" y="24"/>
                    <a:pt x="11" y="24"/>
                    <a:pt x="11" y="24"/>
                  </a:cubicBezTo>
                  <a:cubicBezTo>
                    <a:pt x="0" y="35"/>
                    <a:pt x="0" y="47"/>
                    <a:pt x="11" y="58"/>
                  </a:cubicBezTo>
                  <a:cubicBezTo>
                    <a:pt x="23" y="58"/>
                    <a:pt x="23" y="81"/>
                    <a:pt x="11" y="93"/>
                  </a:cubicBezTo>
                  <a:lnTo>
                    <a:pt x="11" y="93"/>
                  </a:lnTo>
                  <a:cubicBezTo>
                    <a:pt x="0" y="104"/>
                    <a:pt x="0" y="116"/>
                    <a:pt x="11" y="128"/>
                  </a:cubicBezTo>
                  <a:lnTo>
                    <a:pt x="11" y="128"/>
                  </a:lnTo>
                  <a:cubicBezTo>
                    <a:pt x="23" y="139"/>
                    <a:pt x="23" y="151"/>
                    <a:pt x="11" y="162"/>
                  </a:cubicBezTo>
                  <a:lnTo>
                    <a:pt x="11" y="162"/>
                  </a:lnTo>
                  <a:cubicBezTo>
                    <a:pt x="0" y="174"/>
                    <a:pt x="0" y="185"/>
                    <a:pt x="11" y="197"/>
                  </a:cubicBezTo>
                  <a:lnTo>
                    <a:pt x="11" y="197"/>
                  </a:lnTo>
                  <a:cubicBezTo>
                    <a:pt x="23" y="209"/>
                    <a:pt x="34" y="209"/>
                    <a:pt x="46" y="209"/>
                  </a:cubicBezTo>
                  <a:cubicBezTo>
                    <a:pt x="463" y="209"/>
                    <a:pt x="463" y="209"/>
                    <a:pt x="463" y="209"/>
                  </a:cubicBezTo>
                  <a:cubicBezTo>
                    <a:pt x="474" y="209"/>
                    <a:pt x="486" y="209"/>
                    <a:pt x="497" y="197"/>
                  </a:cubicBezTo>
                  <a:lnTo>
                    <a:pt x="497" y="197"/>
                  </a:lnTo>
                  <a:cubicBezTo>
                    <a:pt x="509" y="185"/>
                    <a:pt x="509" y="174"/>
                    <a:pt x="497" y="162"/>
                  </a:cubicBezTo>
                </a:path>
              </a:pathLst>
            </a:custGeom>
            <a:solidFill>
              <a:schemeClr val="accent1">
                <a:lumMod val="60000"/>
                <a:lumOff val="40000"/>
              </a:schemeClr>
            </a:solidFill>
            <a:ln>
              <a:noFill/>
            </a:ln>
            <a:effectLst/>
            <a:extLst>
              <a:ext uri="{91240B29-F687-4F45-9708-019B960494DF}">
                <a14:hiddenLine xmlns:a14="http://schemas.microsoft.com/office/drawing/2010/main" w="9525" cap="flat">
                  <a:solidFill>
                    <a:srgbClr val="00093B"/>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x-none" sz="1800"/>
            </a:p>
          </p:txBody>
        </p:sp>
      </p:grpSp>
      <p:sp>
        <p:nvSpPr>
          <p:cNvPr id="94" name="Rectangle 93">
            <a:extLst>
              <a:ext uri="{FF2B5EF4-FFF2-40B4-BE49-F238E27FC236}">
                <a16:creationId xmlns="" xmlns:a16="http://schemas.microsoft.com/office/drawing/2014/main" id="{19390765-1747-40FA-971F-330C56613A28}"/>
              </a:ext>
            </a:extLst>
          </p:cNvPr>
          <p:cNvSpPr/>
          <p:nvPr/>
        </p:nvSpPr>
        <p:spPr>
          <a:xfrm>
            <a:off x="5496548" y="3324958"/>
            <a:ext cx="6468439" cy="3785652"/>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FEATURE IMPORTANCE</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idea behind SHAP feature importance: Features with large absolute Shapley values are important. Since we want the global importance, we average the absolute Shapley values per feature across the data.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SHAP feature importance is an alternative to permutation feature importance. There is a big difference between both importance measures: Permutation feature importance is based on the decrease in model performance. SHAP is based on magnitude of feature attributions</a:t>
            </a:r>
          </a:p>
        </p:txBody>
      </p:sp>
    </p:spTree>
    <p:extLst>
      <p:ext uri="{BB962C8B-B14F-4D97-AF65-F5344CB8AC3E}">
        <p14:creationId xmlns:p14="http://schemas.microsoft.com/office/powerpoint/2010/main" val="1265240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5291967" y="511095"/>
            <a:ext cx="1608133"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SHAP</a:t>
            </a:r>
          </a:p>
        </p:txBody>
      </p:sp>
      <p:pic>
        <p:nvPicPr>
          <p:cNvPr id="1026" name="Picture 2">
            <a:extLst>
              <a:ext uri="{FF2B5EF4-FFF2-40B4-BE49-F238E27FC236}">
                <a16:creationId xmlns="" xmlns:a16="http://schemas.microsoft.com/office/drawing/2014/main" id="{49CB776E-B33B-49E9-8D90-20AC81391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31" y="1347787"/>
            <a:ext cx="5123294" cy="25723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 xmlns:a16="http://schemas.microsoft.com/office/drawing/2014/main" id="{DB235B9F-1327-48AE-ACE5-1F6289CAA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 y="4110037"/>
            <a:ext cx="5123294" cy="257238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 xmlns:a16="http://schemas.microsoft.com/office/drawing/2014/main" id="{503C7D65-B048-4B54-A77D-C4F47B4CD671}"/>
              </a:ext>
            </a:extLst>
          </p:cNvPr>
          <p:cNvSpPr/>
          <p:nvPr/>
        </p:nvSpPr>
        <p:spPr>
          <a:xfrm>
            <a:off x="238342" y="1352550"/>
            <a:ext cx="5857658" cy="536797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cxnSp>
        <p:nvCxnSpPr>
          <p:cNvPr id="13" name="Straight Connector 12">
            <a:extLst>
              <a:ext uri="{FF2B5EF4-FFF2-40B4-BE49-F238E27FC236}">
                <a16:creationId xmlns="" xmlns:a16="http://schemas.microsoft.com/office/drawing/2014/main" id="{6FBAD8B3-93B9-4B90-A929-0044C0D6FAF4}"/>
              </a:ext>
            </a:extLst>
          </p:cNvPr>
          <p:cNvCxnSpPr>
            <a:cxnSpLocks/>
          </p:cNvCxnSpPr>
          <p:nvPr/>
        </p:nvCxnSpPr>
        <p:spPr>
          <a:xfrm>
            <a:off x="238342" y="4052888"/>
            <a:ext cx="5857658"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 xmlns:a16="http://schemas.microsoft.com/office/drawing/2014/main" id="{DAC41D0F-C42D-4889-862D-8B8D2D633A76}"/>
              </a:ext>
            </a:extLst>
          </p:cNvPr>
          <p:cNvSpPr/>
          <p:nvPr/>
        </p:nvSpPr>
        <p:spPr>
          <a:xfrm>
            <a:off x="6374388" y="1372333"/>
            <a:ext cx="5685849" cy="2308324"/>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SHAP – SUMMARY PLOT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Based on the SHAP summary plot, we can see top 11 features and their indications of the relationship between the value of a feature and the impact on the classification model. For better understanding let us have a look at the dependence plots. </a:t>
            </a:r>
          </a:p>
        </p:txBody>
      </p:sp>
    </p:spTree>
    <p:extLst>
      <p:ext uri="{BB962C8B-B14F-4D97-AF65-F5344CB8AC3E}">
        <p14:creationId xmlns:p14="http://schemas.microsoft.com/office/powerpoint/2010/main" val="2608411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5291967" y="511095"/>
            <a:ext cx="1608133"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SHAP</a:t>
            </a:r>
          </a:p>
        </p:txBody>
      </p:sp>
      <p:pic>
        <p:nvPicPr>
          <p:cNvPr id="2050" name="Picture 2">
            <a:extLst>
              <a:ext uri="{FF2B5EF4-FFF2-40B4-BE49-F238E27FC236}">
                <a16:creationId xmlns="" xmlns:a16="http://schemas.microsoft.com/office/drawing/2014/main" id="{6F6028BD-D534-4BD2-A807-6FA32FCBC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56" y="1526382"/>
            <a:ext cx="5295107" cy="24586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 xmlns:a16="http://schemas.microsoft.com/office/drawing/2014/main" id="{8751AA9A-347F-4BE8-A386-63BFA7C5D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298" y="1409701"/>
            <a:ext cx="5555565" cy="279979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 xmlns:a16="http://schemas.microsoft.com/office/drawing/2014/main" id="{10A59D25-49AE-4749-BDBE-8F3E3EFDAFF1}"/>
              </a:ext>
            </a:extLst>
          </p:cNvPr>
          <p:cNvSpPr/>
          <p:nvPr/>
        </p:nvSpPr>
        <p:spPr>
          <a:xfrm>
            <a:off x="238342" y="1352550"/>
            <a:ext cx="11583771" cy="536797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cxnSp>
        <p:nvCxnSpPr>
          <p:cNvPr id="11" name="Straight Connector 10">
            <a:extLst>
              <a:ext uri="{FF2B5EF4-FFF2-40B4-BE49-F238E27FC236}">
                <a16:creationId xmlns="" xmlns:a16="http://schemas.microsoft.com/office/drawing/2014/main" id="{574F6A17-D098-42C9-8A83-B9F6E4CDD2BC}"/>
              </a:ext>
            </a:extLst>
          </p:cNvPr>
          <p:cNvCxnSpPr>
            <a:cxnSpLocks/>
          </p:cNvCxnSpPr>
          <p:nvPr/>
        </p:nvCxnSpPr>
        <p:spPr>
          <a:xfrm>
            <a:off x="6020703" y="1352550"/>
            <a:ext cx="0" cy="5367973"/>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C28D4E2B-E9BE-4320-9466-757C186EF2FF}"/>
              </a:ext>
            </a:extLst>
          </p:cNvPr>
          <p:cNvSpPr txBox="1"/>
          <p:nvPr/>
        </p:nvSpPr>
        <p:spPr>
          <a:xfrm>
            <a:off x="366302" y="4098132"/>
            <a:ext cx="5559150" cy="2677656"/>
          </a:xfrm>
          <a:prstGeom prst="rect">
            <a:avLst/>
          </a:prstGeom>
          <a:noFill/>
        </p:spPr>
        <p:txBody>
          <a:bodyPr wrap="square" rtlCol="0">
            <a:spAutoFit/>
          </a:bodyPr>
          <a:lstStyle/>
          <a:p>
            <a:pPr algn="l">
              <a:lnSpc>
                <a:spcPct val="150000"/>
              </a:lnSpc>
            </a:pPr>
            <a:r>
              <a:rPr lang="en-US" sz="1600" b="1" dirty="0">
                <a:solidFill>
                  <a:srgbClr val="000000"/>
                </a:solidFill>
                <a:latin typeface="Avenir Book"/>
              </a:rPr>
              <a:t>SHAP FORCE PLOT</a:t>
            </a:r>
          </a:p>
          <a:p>
            <a:pPr marL="257175" indent="-257175">
              <a:lnSpc>
                <a:spcPct val="150000"/>
              </a:lnSpc>
              <a:buFont typeface="+mj-lt"/>
              <a:buAutoNum type="arabicPeriod"/>
            </a:pPr>
            <a:r>
              <a:rPr lang="en-US" sz="1600" dirty="0">
                <a:solidFill>
                  <a:srgbClr val="000000"/>
                </a:solidFill>
                <a:latin typeface="Avenir Book"/>
              </a:rPr>
              <a:t>The plot consists of many force plots, each of which explains the prediction of an instance. We rotate the force plots vertically and place them side by side according to their clustering similarity. </a:t>
            </a:r>
          </a:p>
          <a:p>
            <a:pPr marL="257175" indent="-257175">
              <a:lnSpc>
                <a:spcPct val="150000"/>
              </a:lnSpc>
              <a:buFont typeface="+mj-lt"/>
              <a:buAutoNum type="arabicPeriod"/>
            </a:pPr>
            <a:r>
              <a:rPr lang="en-US" sz="1600" dirty="0">
                <a:solidFill>
                  <a:srgbClr val="000000"/>
                </a:solidFill>
                <a:latin typeface="Avenir Book"/>
              </a:rPr>
              <a:t>Red SHAP values increase the prediction, blue values decrease it. </a:t>
            </a:r>
          </a:p>
        </p:txBody>
      </p:sp>
      <p:sp>
        <p:nvSpPr>
          <p:cNvPr id="16" name="TextBox 15">
            <a:extLst>
              <a:ext uri="{FF2B5EF4-FFF2-40B4-BE49-F238E27FC236}">
                <a16:creationId xmlns="" xmlns:a16="http://schemas.microsoft.com/office/drawing/2014/main" id="{A45F9C02-EFEC-461C-85A8-B4594C7C402A}"/>
              </a:ext>
            </a:extLst>
          </p:cNvPr>
          <p:cNvSpPr txBox="1"/>
          <p:nvPr/>
        </p:nvSpPr>
        <p:spPr>
          <a:xfrm>
            <a:off x="6277192" y="4260057"/>
            <a:ext cx="5430620" cy="2677656"/>
          </a:xfrm>
          <a:prstGeom prst="rect">
            <a:avLst/>
          </a:prstGeom>
          <a:noFill/>
        </p:spPr>
        <p:txBody>
          <a:bodyPr wrap="square" rtlCol="0">
            <a:spAutoFit/>
          </a:bodyPr>
          <a:lstStyle/>
          <a:p>
            <a:pPr algn="l">
              <a:lnSpc>
                <a:spcPct val="150000"/>
              </a:lnSpc>
            </a:pPr>
            <a:r>
              <a:rPr lang="en-US" sz="1600" b="1" dirty="0">
                <a:solidFill>
                  <a:srgbClr val="000000"/>
                </a:solidFill>
                <a:latin typeface="Avenir Book"/>
              </a:rPr>
              <a:t>SHAP WATERFALL PLOT</a:t>
            </a:r>
          </a:p>
          <a:p>
            <a:pPr marL="257175" indent="-257175">
              <a:lnSpc>
                <a:spcPct val="150000"/>
              </a:lnSpc>
              <a:buFont typeface="+mj-lt"/>
              <a:buAutoNum type="arabicPeriod"/>
            </a:pPr>
            <a:r>
              <a:rPr lang="en-US" sz="1600" dirty="0">
                <a:solidFill>
                  <a:srgbClr val="000000"/>
                </a:solidFill>
                <a:latin typeface="Avenir Book"/>
              </a:rPr>
              <a:t>Based on the SHAP waterfall plot, we can say that ‘Holding Period’ is the most important feature in the model, which has more than 60% of the model's explainability. </a:t>
            </a:r>
          </a:p>
          <a:p>
            <a:pPr marL="257175" indent="-257175">
              <a:lnSpc>
                <a:spcPct val="150000"/>
              </a:lnSpc>
              <a:buFont typeface="+mj-lt"/>
              <a:buAutoNum type="arabicPeriod"/>
            </a:pPr>
            <a:r>
              <a:rPr lang="en-US" sz="1600" dirty="0">
                <a:solidFill>
                  <a:srgbClr val="000000"/>
                </a:solidFill>
                <a:latin typeface="Avenir Book"/>
              </a:rPr>
              <a:t>Also, these top 11 features provide 100% of the model's interpretation.</a:t>
            </a:r>
          </a:p>
        </p:txBody>
      </p:sp>
    </p:spTree>
    <p:extLst>
      <p:ext uri="{BB962C8B-B14F-4D97-AF65-F5344CB8AC3E}">
        <p14:creationId xmlns:p14="http://schemas.microsoft.com/office/powerpoint/2010/main" val="3168615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259401"/>
            <a:ext cx="7206543" cy="2746906"/>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Understanding the challenge faced by the banking industry</a:t>
            </a:r>
          </a:p>
        </p:txBody>
      </p:sp>
      <p:grpSp>
        <p:nvGrpSpPr>
          <p:cNvPr id="63" name="Group 62">
            <a:extLst>
              <a:ext uri="{FF2B5EF4-FFF2-40B4-BE49-F238E27FC236}">
                <a16:creationId xmlns="" xmlns:a16="http://schemas.microsoft.com/office/drawing/2014/main" id="{883A117D-7C1E-4146-9C90-EBE773D84462}"/>
              </a:ext>
            </a:extLst>
          </p:cNvPr>
          <p:cNvGrpSpPr/>
          <p:nvPr/>
        </p:nvGrpSpPr>
        <p:grpSpPr>
          <a:xfrm>
            <a:off x="738276" y="2404947"/>
            <a:ext cx="6261134" cy="3806273"/>
            <a:chOff x="1228055" y="4876800"/>
            <a:chExt cx="12522267" cy="7612546"/>
          </a:xfrm>
        </p:grpSpPr>
        <p:sp>
          <p:nvSpPr>
            <p:cNvPr id="3" name="Rectangle: Rounded Corners 13">
              <a:extLst>
                <a:ext uri="{FF2B5EF4-FFF2-40B4-BE49-F238E27FC236}">
                  <a16:creationId xmlns="" xmlns:a16="http://schemas.microsoft.com/office/drawing/2014/main" id="{3F6DC547-73D6-DC47-BE59-2F2D7188537F}"/>
                </a:ext>
              </a:extLst>
            </p:cNvPr>
            <p:cNvSpPr/>
            <p:nvPr/>
          </p:nvSpPr>
          <p:spPr>
            <a:xfrm>
              <a:off x="1228055" y="4876800"/>
              <a:ext cx="6703371" cy="7612546"/>
            </a:xfrm>
            <a:prstGeom prst="roundRect">
              <a:avLst>
                <a:gd name="adj" fmla="val 0"/>
              </a:avLst>
            </a:prstGeom>
            <a:solidFill>
              <a:srgbClr val="F5F9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nvGrpSpPr>
            <p:cNvPr id="4" name="Group 3">
              <a:extLst>
                <a:ext uri="{FF2B5EF4-FFF2-40B4-BE49-F238E27FC236}">
                  <a16:creationId xmlns="" xmlns:a16="http://schemas.microsoft.com/office/drawing/2014/main" id="{8100CA91-7242-7F4A-9B07-0559BFE6BE63}"/>
                </a:ext>
              </a:extLst>
            </p:cNvPr>
            <p:cNvGrpSpPr/>
            <p:nvPr/>
          </p:nvGrpSpPr>
          <p:grpSpPr>
            <a:xfrm>
              <a:off x="2240778" y="5731617"/>
              <a:ext cx="4352649" cy="5961430"/>
              <a:chOff x="2934885" y="5692130"/>
              <a:chExt cx="4352649" cy="5961430"/>
            </a:xfrm>
          </p:grpSpPr>
          <p:grpSp>
            <p:nvGrpSpPr>
              <p:cNvPr id="5" name="Group 4">
                <a:extLst>
                  <a:ext uri="{FF2B5EF4-FFF2-40B4-BE49-F238E27FC236}">
                    <a16:creationId xmlns="" xmlns:a16="http://schemas.microsoft.com/office/drawing/2014/main" id="{5EEF2E00-CBE8-704A-90BB-3B7E6C88780A}"/>
                  </a:ext>
                </a:extLst>
              </p:cNvPr>
              <p:cNvGrpSpPr/>
              <p:nvPr/>
            </p:nvGrpSpPr>
            <p:grpSpPr>
              <a:xfrm>
                <a:off x="2934885" y="5692130"/>
                <a:ext cx="4134828" cy="2924770"/>
                <a:chOff x="2934885" y="5493836"/>
                <a:chExt cx="4134828" cy="2924770"/>
              </a:xfrm>
            </p:grpSpPr>
            <p:sp>
              <p:nvSpPr>
                <p:cNvPr id="18" name="Freeform 17">
                  <a:extLst>
                    <a:ext uri="{FF2B5EF4-FFF2-40B4-BE49-F238E27FC236}">
                      <a16:creationId xmlns="" xmlns:a16="http://schemas.microsoft.com/office/drawing/2014/main" id="{CB7CE8A2-1B9A-3A45-9F79-D701B112AA26}"/>
                    </a:ext>
                  </a:extLst>
                </p:cNvPr>
                <p:cNvSpPr/>
                <p:nvPr/>
              </p:nvSpPr>
              <p:spPr>
                <a:xfrm>
                  <a:off x="2934885" y="5931276"/>
                  <a:ext cx="1438316" cy="1627476"/>
                </a:xfrm>
                <a:custGeom>
                  <a:avLst/>
                  <a:gdLst>
                    <a:gd name="connsiteX0" fmla="*/ 342181 w 619125"/>
                    <a:gd name="connsiteY0" fmla="*/ -118 h 700549"/>
                    <a:gd name="connsiteX1" fmla="*/ -52 w 619125"/>
                    <a:gd name="connsiteY1" fmla="*/ 700431 h 700549"/>
                    <a:gd name="connsiteX2" fmla="*/ 386473 w 619125"/>
                    <a:gd name="connsiteY2" fmla="*/ 700431 h 700549"/>
                    <a:gd name="connsiteX3" fmla="*/ 619073 w 619125"/>
                    <a:gd name="connsiteY3" fmla="*/ 276562 h 700549"/>
                  </a:gdLst>
                  <a:ahLst/>
                  <a:cxnLst>
                    <a:cxn ang="0">
                      <a:pos x="connsiteX0" y="connsiteY0"/>
                    </a:cxn>
                    <a:cxn ang="0">
                      <a:pos x="connsiteX1" y="connsiteY1"/>
                    </a:cxn>
                    <a:cxn ang="0">
                      <a:pos x="connsiteX2" y="connsiteY2"/>
                    </a:cxn>
                    <a:cxn ang="0">
                      <a:pos x="connsiteX3" y="connsiteY3"/>
                    </a:cxn>
                  </a:cxnLst>
                  <a:rect l="l" t="t" r="r" b="b"/>
                  <a:pathLst>
                    <a:path w="619125" h="700549">
                      <a:moveTo>
                        <a:pt x="342181" y="-118"/>
                      </a:moveTo>
                      <a:cubicBezTo>
                        <a:pt x="125926" y="168078"/>
                        <a:pt x="-395" y="426652"/>
                        <a:pt x="-52" y="700431"/>
                      </a:cubicBezTo>
                      <a:lnTo>
                        <a:pt x="386473" y="700431"/>
                      </a:lnTo>
                      <a:cubicBezTo>
                        <a:pt x="386425" y="528723"/>
                        <a:pt x="474141" y="368881"/>
                        <a:pt x="619073" y="276562"/>
                      </a:cubicBezTo>
                      <a:close/>
                    </a:path>
                  </a:pathLst>
                </a:custGeom>
                <a:solidFill>
                  <a:schemeClr val="accent1"/>
                </a:solidFill>
                <a:ln w="9525" cap="flat">
                  <a:noFill/>
                  <a:prstDash val="solid"/>
                  <a:miter/>
                </a:ln>
              </p:spPr>
              <p:txBody>
                <a:bodyPr rtlCol="0" anchor="ctr"/>
                <a:lstStyle/>
                <a:p>
                  <a:endParaRPr lang="en-US" sz="900" dirty="0"/>
                </a:p>
              </p:txBody>
            </p:sp>
            <p:sp>
              <p:nvSpPr>
                <p:cNvPr id="19" name="Freeform 18">
                  <a:extLst>
                    <a:ext uri="{FF2B5EF4-FFF2-40B4-BE49-F238E27FC236}">
                      <a16:creationId xmlns="" xmlns:a16="http://schemas.microsoft.com/office/drawing/2014/main" id="{AB4338C0-BFA2-184C-8649-703D4500D042}"/>
                    </a:ext>
                  </a:extLst>
                </p:cNvPr>
                <p:cNvSpPr/>
                <p:nvPr/>
              </p:nvSpPr>
              <p:spPr>
                <a:xfrm>
                  <a:off x="5631397" y="5931276"/>
                  <a:ext cx="1438316" cy="1627476"/>
                </a:xfrm>
                <a:custGeom>
                  <a:avLst/>
                  <a:gdLst>
                    <a:gd name="connsiteX0" fmla="*/ 619073 w 619125"/>
                    <a:gd name="connsiteY0" fmla="*/ 700431 h 700549"/>
                    <a:gd name="connsiteX1" fmla="*/ 276934 w 619125"/>
                    <a:gd name="connsiteY1" fmla="*/ -118 h 700549"/>
                    <a:gd name="connsiteX2" fmla="*/ -53 w 619125"/>
                    <a:gd name="connsiteY2" fmla="*/ 276562 h 700549"/>
                    <a:gd name="connsiteX3" fmla="*/ 232548 w 619125"/>
                    <a:gd name="connsiteY3" fmla="*/ 700431 h 700549"/>
                  </a:gdLst>
                  <a:ahLst/>
                  <a:cxnLst>
                    <a:cxn ang="0">
                      <a:pos x="connsiteX0" y="connsiteY0"/>
                    </a:cxn>
                    <a:cxn ang="0">
                      <a:pos x="connsiteX1" y="connsiteY1"/>
                    </a:cxn>
                    <a:cxn ang="0">
                      <a:pos x="connsiteX2" y="connsiteY2"/>
                    </a:cxn>
                    <a:cxn ang="0">
                      <a:pos x="connsiteX3" y="connsiteY3"/>
                    </a:cxn>
                  </a:cxnLst>
                  <a:rect l="l" t="t" r="r" b="b"/>
                  <a:pathLst>
                    <a:path w="619125" h="700549">
                      <a:moveTo>
                        <a:pt x="619073" y="700431"/>
                      </a:moveTo>
                      <a:cubicBezTo>
                        <a:pt x="619320" y="426700"/>
                        <a:pt x="493066" y="168173"/>
                        <a:pt x="276934" y="-118"/>
                      </a:cubicBezTo>
                      <a:lnTo>
                        <a:pt x="-53" y="276562"/>
                      </a:lnTo>
                      <a:cubicBezTo>
                        <a:pt x="144975" y="368795"/>
                        <a:pt x="232719" y="528695"/>
                        <a:pt x="232548" y="700431"/>
                      </a:cubicBezTo>
                      <a:close/>
                    </a:path>
                  </a:pathLst>
                </a:custGeom>
                <a:solidFill>
                  <a:schemeClr val="accent1"/>
                </a:solidFill>
                <a:ln w="9525" cap="flat">
                  <a:noFill/>
                  <a:prstDash val="solid"/>
                  <a:miter/>
                </a:ln>
              </p:spPr>
              <p:txBody>
                <a:bodyPr rtlCol="0" anchor="ctr"/>
                <a:lstStyle/>
                <a:p>
                  <a:endParaRPr lang="en-US" sz="900" dirty="0"/>
                </a:p>
              </p:txBody>
            </p:sp>
            <p:sp>
              <p:nvSpPr>
                <p:cNvPr id="20" name="Freeform 19">
                  <a:extLst>
                    <a:ext uri="{FF2B5EF4-FFF2-40B4-BE49-F238E27FC236}">
                      <a16:creationId xmlns="" xmlns:a16="http://schemas.microsoft.com/office/drawing/2014/main" id="{CA2DBEAC-4F05-1742-9F15-D3C1B37CD205}"/>
                    </a:ext>
                  </a:extLst>
                </p:cNvPr>
                <p:cNvSpPr/>
                <p:nvPr/>
              </p:nvSpPr>
              <p:spPr>
                <a:xfrm>
                  <a:off x="3801197" y="5493836"/>
                  <a:ext cx="2401766" cy="1034451"/>
                </a:xfrm>
                <a:custGeom>
                  <a:avLst/>
                  <a:gdLst>
                    <a:gd name="connsiteX0" fmla="*/ 1033791 w 1033843"/>
                    <a:gd name="connsiteY0" fmla="*/ 164962 h 445281"/>
                    <a:gd name="connsiteX1" fmla="*/ -53 w 1033843"/>
                    <a:gd name="connsiteY1" fmla="*/ 164962 h 445281"/>
                    <a:gd name="connsiteX2" fmla="*/ 280078 w 1033843"/>
                    <a:gd name="connsiteY2" fmla="*/ 445163 h 445281"/>
                    <a:gd name="connsiteX3" fmla="*/ 753280 w 1033843"/>
                    <a:gd name="connsiteY3" fmla="*/ 445163 h 445281"/>
                  </a:gdLst>
                  <a:ahLst/>
                  <a:cxnLst>
                    <a:cxn ang="0">
                      <a:pos x="connsiteX0" y="connsiteY0"/>
                    </a:cxn>
                    <a:cxn ang="0">
                      <a:pos x="connsiteX1" y="connsiteY1"/>
                    </a:cxn>
                    <a:cxn ang="0">
                      <a:pos x="connsiteX2" y="connsiteY2"/>
                    </a:cxn>
                    <a:cxn ang="0">
                      <a:pos x="connsiteX3" y="connsiteY3"/>
                    </a:cxn>
                  </a:cxnLst>
                  <a:rect l="l" t="t" r="r" b="b"/>
                  <a:pathLst>
                    <a:path w="1033843" h="445281">
                      <a:moveTo>
                        <a:pt x="1033791" y="164962"/>
                      </a:moveTo>
                      <a:cubicBezTo>
                        <a:pt x="724400" y="-55145"/>
                        <a:pt x="309338" y="-55145"/>
                        <a:pt x="-53" y="164962"/>
                      </a:cubicBezTo>
                      <a:lnTo>
                        <a:pt x="280078" y="445163"/>
                      </a:lnTo>
                      <a:cubicBezTo>
                        <a:pt x="428020" y="366640"/>
                        <a:pt x="605337" y="366640"/>
                        <a:pt x="753280" y="445163"/>
                      </a:cubicBezTo>
                      <a:close/>
                    </a:path>
                  </a:pathLst>
                </a:custGeom>
                <a:solidFill>
                  <a:schemeClr val="accent1"/>
                </a:solidFill>
                <a:ln w="9525" cap="flat">
                  <a:noFill/>
                  <a:prstDash val="solid"/>
                  <a:miter/>
                </a:ln>
              </p:spPr>
              <p:txBody>
                <a:bodyPr rtlCol="0" anchor="ctr"/>
                <a:lstStyle/>
                <a:p>
                  <a:endParaRPr lang="en-US" sz="900" dirty="0"/>
                </a:p>
              </p:txBody>
            </p:sp>
            <p:sp>
              <p:nvSpPr>
                <p:cNvPr id="21" name="Freeform 20">
                  <a:extLst>
                    <a:ext uri="{FF2B5EF4-FFF2-40B4-BE49-F238E27FC236}">
                      <a16:creationId xmlns="" xmlns:a16="http://schemas.microsoft.com/office/drawing/2014/main" id="{8B44CC82-1549-ED48-8979-6FF08B8D8232}"/>
                    </a:ext>
                  </a:extLst>
                </p:cNvPr>
                <p:cNvSpPr/>
                <p:nvPr/>
              </p:nvSpPr>
              <p:spPr>
                <a:xfrm>
                  <a:off x="4919051" y="6907415"/>
                  <a:ext cx="712346" cy="494690"/>
                </a:xfrm>
                <a:custGeom>
                  <a:avLst/>
                  <a:gdLst>
                    <a:gd name="connsiteX0" fmla="*/ 10883 w 388220"/>
                    <a:gd name="connsiteY0" fmla="*/ 240788 h 269600"/>
                    <a:gd name="connsiteX1" fmla="*/ 100446 w 388220"/>
                    <a:gd name="connsiteY1" fmla="*/ 258618 h 269600"/>
                    <a:gd name="connsiteX2" fmla="*/ 100513 w 388220"/>
                    <a:gd name="connsiteY2" fmla="*/ 258580 h 269600"/>
                    <a:gd name="connsiteX3" fmla="*/ 388168 w 388220"/>
                    <a:gd name="connsiteY3" fmla="*/ -118 h 269600"/>
                    <a:gd name="connsiteX4" fmla="*/ 28409 w 388220"/>
                    <a:gd name="connsiteY4" fmla="*/ 151257 h 269600"/>
                    <a:gd name="connsiteX5" fmla="*/ 28409 w 388220"/>
                    <a:gd name="connsiteY5" fmla="*/ 151257 h 269600"/>
                    <a:gd name="connsiteX6" fmla="*/ 10883 w 388220"/>
                    <a:gd name="connsiteY6" fmla="*/ 240788 h 26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220" h="269600">
                      <a:moveTo>
                        <a:pt x="10883" y="240788"/>
                      </a:moveTo>
                      <a:cubicBezTo>
                        <a:pt x="30685" y="270416"/>
                        <a:pt x="70785" y="278398"/>
                        <a:pt x="100446" y="258618"/>
                      </a:cubicBezTo>
                      <a:cubicBezTo>
                        <a:pt x="100475" y="258608"/>
                        <a:pt x="100494" y="258589"/>
                        <a:pt x="100513" y="258580"/>
                      </a:cubicBezTo>
                      <a:lnTo>
                        <a:pt x="388168" y="-118"/>
                      </a:lnTo>
                      <a:lnTo>
                        <a:pt x="28409" y="151257"/>
                      </a:lnTo>
                      <a:lnTo>
                        <a:pt x="28409" y="151257"/>
                      </a:lnTo>
                      <a:cubicBezTo>
                        <a:pt x="-1090" y="171208"/>
                        <a:pt x="-8920" y="211207"/>
                        <a:pt x="10883" y="240788"/>
                      </a:cubicBezTo>
                      <a:close/>
                    </a:path>
                  </a:pathLst>
                </a:custGeom>
                <a:solidFill>
                  <a:srgbClr val="3F3E40"/>
                </a:solidFill>
                <a:ln w="9525" cap="flat">
                  <a:noFill/>
                  <a:prstDash val="solid"/>
                  <a:miter/>
                </a:ln>
              </p:spPr>
              <p:txBody>
                <a:bodyPr rtlCol="0" anchor="ctr"/>
                <a:lstStyle/>
                <a:p>
                  <a:endParaRPr lang="en-US" sz="900" dirty="0"/>
                </a:p>
              </p:txBody>
            </p:sp>
            <p:cxnSp>
              <p:nvCxnSpPr>
                <p:cNvPr id="22" name="Straight Connector 21">
                  <a:extLst>
                    <a:ext uri="{FF2B5EF4-FFF2-40B4-BE49-F238E27FC236}">
                      <a16:creationId xmlns="" xmlns:a16="http://schemas.microsoft.com/office/drawing/2014/main" id="{38B52824-F265-7141-BD1B-2DB44512EAB9}"/>
                    </a:ext>
                  </a:extLst>
                </p:cNvPr>
                <p:cNvCxnSpPr>
                  <a:cxnSpLocks/>
                </p:cNvCxnSpPr>
                <p:nvPr/>
              </p:nvCxnSpPr>
              <p:spPr>
                <a:xfrm flipV="1">
                  <a:off x="5849218" y="6212462"/>
                  <a:ext cx="696521" cy="543378"/>
                </a:xfrm>
                <a:prstGeom prst="line">
                  <a:avLst/>
                </a:prstGeom>
                <a:ln w="25400">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 xmlns:a16="http://schemas.microsoft.com/office/drawing/2014/main" id="{4074A333-8EE5-7541-A032-2B8EECB37FE3}"/>
                    </a:ext>
                  </a:extLst>
                </p:cNvPr>
                <p:cNvSpPr/>
                <p:nvPr/>
              </p:nvSpPr>
              <p:spPr>
                <a:xfrm flipH="1">
                  <a:off x="3781199" y="7495276"/>
                  <a:ext cx="2441760" cy="923330"/>
                </a:xfrm>
                <a:prstGeom prst="rect">
                  <a:avLst/>
                </a:prstGeom>
              </p:spPr>
              <p:txBody>
                <a:bodyPr wrap="square">
                  <a:spAutoFit/>
                </a:bodyPr>
                <a:lstStyle/>
                <a:p>
                  <a:pPr algn="ctr"/>
                  <a:r>
                    <a:rPr lang="en-US" sz="1200" dirty="0">
                      <a:solidFill>
                        <a:schemeClr val="tx2"/>
                      </a:solidFill>
                      <a:latin typeface="Avenir Book" panose="02000503020000020003" pitchFamily="2" charset="0"/>
                      <a:ea typeface="Roboto Medium" panose="02000000000000000000" pitchFamily="2" charset="0"/>
                      <a:cs typeface="Montserrat" charset="0"/>
                    </a:rPr>
                    <a:t>Marketing Efforts</a:t>
                  </a:r>
                </a:p>
              </p:txBody>
            </p:sp>
            <p:sp>
              <p:nvSpPr>
                <p:cNvPr id="24" name="Rectangle 23">
                  <a:extLst>
                    <a:ext uri="{FF2B5EF4-FFF2-40B4-BE49-F238E27FC236}">
                      <a16:creationId xmlns="" xmlns:a16="http://schemas.microsoft.com/office/drawing/2014/main" id="{CB030ADC-200A-5A44-8014-AF070E397BFE}"/>
                    </a:ext>
                  </a:extLst>
                </p:cNvPr>
                <p:cNvSpPr/>
                <p:nvPr/>
              </p:nvSpPr>
              <p:spPr>
                <a:xfrm flipH="1">
                  <a:off x="3307683" y="6623448"/>
                  <a:ext cx="530090" cy="738664"/>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25" name="Rectangle 24">
                  <a:extLst>
                    <a:ext uri="{FF2B5EF4-FFF2-40B4-BE49-F238E27FC236}">
                      <a16:creationId xmlns="" xmlns:a16="http://schemas.microsoft.com/office/drawing/2014/main" id="{53069F65-0F18-054D-980E-FACAF4A7D291}"/>
                    </a:ext>
                  </a:extLst>
                </p:cNvPr>
                <p:cNvSpPr/>
                <p:nvPr/>
              </p:nvSpPr>
              <p:spPr>
                <a:xfrm flipH="1">
                  <a:off x="4758531" y="5757816"/>
                  <a:ext cx="530090" cy="738664"/>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50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26" name="Rectangle 25">
                  <a:extLst>
                    <a:ext uri="{FF2B5EF4-FFF2-40B4-BE49-F238E27FC236}">
                      <a16:creationId xmlns="" xmlns:a16="http://schemas.microsoft.com/office/drawing/2014/main" id="{AC2CE4B0-1232-6E4A-BC68-AA946C61DE7D}"/>
                    </a:ext>
                  </a:extLst>
                </p:cNvPr>
                <p:cNvSpPr/>
                <p:nvPr/>
              </p:nvSpPr>
              <p:spPr>
                <a:xfrm flipH="1">
                  <a:off x="6005139" y="6623448"/>
                  <a:ext cx="889802" cy="461664"/>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grpSp>
          <p:grpSp>
            <p:nvGrpSpPr>
              <p:cNvPr id="6" name="Group 5">
                <a:extLst>
                  <a:ext uri="{FF2B5EF4-FFF2-40B4-BE49-F238E27FC236}">
                    <a16:creationId xmlns="" xmlns:a16="http://schemas.microsoft.com/office/drawing/2014/main" id="{63E0026F-5C5D-F74B-8B95-2ADE025BEE26}"/>
                  </a:ext>
                </a:extLst>
              </p:cNvPr>
              <p:cNvGrpSpPr/>
              <p:nvPr/>
            </p:nvGrpSpPr>
            <p:grpSpPr>
              <a:xfrm>
                <a:off x="3152706" y="9098122"/>
                <a:ext cx="4134828" cy="2555438"/>
                <a:chOff x="3152706" y="9098122"/>
                <a:chExt cx="4134828" cy="2555438"/>
              </a:xfrm>
            </p:grpSpPr>
            <p:sp>
              <p:nvSpPr>
                <p:cNvPr id="8" name="Freeform 7">
                  <a:extLst>
                    <a:ext uri="{FF2B5EF4-FFF2-40B4-BE49-F238E27FC236}">
                      <a16:creationId xmlns="" xmlns:a16="http://schemas.microsoft.com/office/drawing/2014/main" id="{F799BD7D-1387-0249-BE53-E2685C4BE0AA}"/>
                    </a:ext>
                  </a:extLst>
                </p:cNvPr>
                <p:cNvSpPr/>
                <p:nvPr/>
              </p:nvSpPr>
              <p:spPr>
                <a:xfrm>
                  <a:off x="3152706" y="9535562"/>
                  <a:ext cx="1438316" cy="1627476"/>
                </a:xfrm>
                <a:custGeom>
                  <a:avLst/>
                  <a:gdLst>
                    <a:gd name="connsiteX0" fmla="*/ 342181 w 619125"/>
                    <a:gd name="connsiteY0" fmla="*/ -118 h 700549"/>
                    <a:gd name="connsiteX1" fmla="*/ -52 w 619125"/>
                    <a:gd name="connsiteY1" fmla="*/ 700431 h 700549"/>
                    <a:gd name="connsiteX2" fmla="*/ 386473 w 619125"/>
                    <a:gd name="connsiteY2" fmla="*/ 700431 h 700549"/>
                    <a:gd name="connsiteX3" fmla="*/ 619073 w 619125"/>
                    <a:gd name="connsiteY3" fmla="*/ 276562 h 700549"/>
                  </a:gdLst>
                  <a:ahLst/>
                  <a:cxnLst>
                    <a:cxn ang="0">
                      <a:pos x="connsiteX0" y="connsiteY0"/>
                    </a:cxn>
                    <a:cxn ang="0">
                      <a:pos x="connsiteX1" y="connsiteY1"/>
                    </a:cxn>
                    <a:cxn ang="0">
                      <a:pos x="connsiteX2" y="connsiteY2"/>
                    </a:cxn>
                    <a:cxn ang="0">
                      <a:pos x="connsiteX3" y="connsiteY3"/>
                    </a:cxn>
                  </a:cxnLst>
                  <a:rect l="l" t="t" r="r" b="b"/>
                  <a:pathLst>
                    <a:path w="619125" h="700549">
                      <a:moveTo>
                        <a:pt x="342181" y="-118"/>
                      </a:moveTo>
                      <a:cubicBezTo>
                        <a:pt x="125926" y="168078"/>
                        <a:pt x="-395" y="426652"/>
                        <a:pt x="-52" y="700431"/>
                      </a:cubicBezTo>
                      <a:lnTo>
                        <a:pt x="386473" y="700431"/>
                      </a:lnTo>
                      <a:cubicBezTo>
                        <a:pt x="386425" y="528723"/>
                        <a:pt x="474141" y="368881"/>
                        <a:pt x="619073" y="276562"/>
                      </a:cubicBezTo>
                      <a:close/>
                    </a:path>
                  </a:pathLst>
                </a:custGeom>
                <a:solidFill>
                  <a:schemeClr val="accent2"/>
                </a:solidFill>
                <a:ln w="9525" cap="flat">
                  <a:noFill/>
                  <a:prstDash val="solid"/>
                  <a:miter/>
                </a:ln>
              </p:spPr>
              <p:txBody>
                <a:bodyPr rtlCol="0" anchor="ctr"/>
                <a:lstStyle/>
                <a:p>
                  <a:endParaRPr lang="en-US" sz="900" dirty="0"/>
                </a:p>
              </p:txBody>
            </p:sp>
            <p:sp>
              <p:nvSpPr>
                <p:cNvPr id="9" name="Freeform 8">
                  <a:extLst>
                    <a:ext uri="{FF2B5EF4-FFF2-40B4-BE49-F238E27FC236}">
                      <a16:creationId xmlns="" xmlns:a16="http://schemas.microsoft.com/office/drawing/2014/main" id="{7A2C3C23-E233-4C4D-92C9-B6B6A1827884}"/>
                    </a:ext>
                  </a:extLst>
                </p:cNvPr>
                <p:cNvSpPr/>
                <p:nvPr/>
              </p:nvSpPr>
              <p:spPr>
                <a:xfrm>
                  <a:off x="5849218" y="9535562"/>
                  <a:ext cx="1438316" cy="1627476"/>
                </a:xfrm>
                <a:custGeom>
                  <a:avLst/>
                  <a:gdLst>
                    <a:gd name="connsiteX0" fmla="*/ 619073 w 619125"/>
                    <a:gd name="connsiteY0" fmla="*/ 700431 h 700549"/>
                    <a:gd name="connsiteX1" fmla="*/ 276934 w 619125"/>
                    <a:gd name="connsiteY1" fmla="*/ -118 h 700549"/>
                    <a:gd name="connsiteX2" fmla="*/ -53 w 619125"/>
                    <a:gd name="connsiteY2" fmla="*/ 276562 h 700549"/>
                    <a:gd name="connsiteX3" fmla="*/ 232548 w 619125"/>
                    <a:gd name="connsiteY3" fmla="*/ 700431 h 700549"/>
                  </a:gdLst>
                  <a:ahLst/>
                  <a:cxnLst>
                    <a:cxn ang="0">
                      <a:pos x="connsiteX0" y="connsiteY0"/>
                    </a:cxn>
                    <a:cxn ang="0">
                      <a:pos x="connsiteX1" y="connsiteY1"/>
                    </a:cxn>
                    <a:cxn ang="0">
                      <a:pos x="connsiteX2" y="connsiteY2"/>
                    </a:cxn>
                    <a:cxn ang="0">
                      <a:pos x="connsiteX3" y="connsiteY3"/>
                    </a:cxn>
                  </a:cxnLst>
                  <a:rect l="l" t="t" r="r" b="b"/>
                  <a:pathLst>
                    <a:path w="619125" h="700549">
                      <a:moveTo>
                        <a:pt x="619073" y="700431"/>
                      </a:moveTo>
                      <a:cubicBezTo>
                        <a:pt x="619320" y="426700"/>
                        <a:pt x="493066" y="168173"/>
                        <a:pt x="276934" y="-118"/>
                      </a:cubicBezTo>
                      <a:lnTo>
                        <a:pt x="-53" y="276562"/>
                      </a:lnTo>
                      <a:cubicBezTo>
                        <a:pt x="144975" y="368795"/>
                        <a:pt x="232719" y="528695"/>
                        <a:pt x="232548" y="700431"/>
                      </a:cubicBezTo>
                      <a:close/>
                    </a:path>
                  </a:pathLst>
                </a:custGeom>
                <a:solidFill>
                  <a:schemeClr val="accent2"/>
                </a:solidFill>
                <a:ln w="9525" cap="flat">
                  <a:noFill/>
                  <a:prstDash val="solid"/>
                  <a:miter/>
                </a:ln>
              </p:spPr>
              <p:txBody>
                <a:bodyPr rtlCol="0" anchor="ctr"/>
                <a:lstStyle/>
                <a:p>
                  <a:endParaRPr lang="en-US" sz="900" dirty="0"/>
                </a:p>
              </p:txBody>
            </p:sp>
            <p:sp>
              <p:nvSpPr>
                <p:cNvPr id="10" name="Freeform 9">
                  <a:extLst>
                    <a:ext uri="{FF2B5EF4-FFF2-40B4-BE49-F238E27FC236}">
                      <a16:creationId xmlns="" xmlns:a16="http://schemas.microsoft.com/office/drawing/2014/main" id="{71FBCF28-C2EB-984F-9FA6-E679228E9BE3}"/>
                    </a:ext>
                  </a:extLst>
                </p:cNvPr>
                <p:cNvSpPr/>
                <p:nvPr/>
              </p:nvSpPr>
              <p:spPr>
                <a:xfrm>
                  <a:off x="4019018" y="9098122"/>
                  <a:ext cx="2401766" cy="1034451"/>
                </a:xfrm>
                <a:custGeom>
                  <a:avLst/>
                  <a:gdLst>
                    <a:gd name="connsiteX0" fmla="*/ 1033791 w 1033843"/>
                    <a:gd name="connsiteY0" fmla="*/ 164962 h 445281"/>
                    <a:gd name="connsiteX1" fmla="*/ -53 w 1033843"/>
                    <a:gd name="connsiteY1" fmla="*/ 164962 h 445281"/>
                    <a:gd name="connsiteX2" fmla="*/ 280078 w 1033843"/>
                    <a:gd name="connsiteY2" fmla="*/ 445163 h 445281"/>
                    <a:gd name="connsiteX3" fmla="*/ 753280 w 1033843"/>
                    <a:gd name="connsiteY3" fmla="*/ 445163 h 445281"/>
                  </a:gdLst>
                  <a:ahLst/>
                  <a:cxnLst>
                    <a:cxn ang="0">
                      <a:pos x="connsiteX0" y="connsiteY0"/>
                    </a:cxn>
                    <a:cxn ang="0">
                      <a:pos x="connsiteX1" y="connsiteY1"/>
                    </a:cxn>
                    <a:cxn ang="0">
                      <a:pos x="connsiteX2" y="connsiteY2"/>
                    </a:cxn>
                    <a:cxn ang="0">
                      <a:pos x="connsiteX3" y="connsiteY3"/>
                    </a:cxn>
                  </a:cxnLst>
                  <a:rect l="l" t="t" r="r" b="b"/>
                  <a:pathLst>
                    <a:path w="1033843" h="445281">
                      <a:moveTo>
                        <a:pt x="1033791" y="164962"/>
                      </a:moveTo>
                      <a:cubicBezTo>
                        <a:pt x="724400" y="-55145"/>
                        <a:pt x="309338" y="-55145"/>
                        <a:pt x="-53" y="164962"/>
                      </a:cubicBezTo>
                      <a:lnTo>
                        <a:pt x="280078" y="445163"/>
                      </a:lnTo>
                      <a:cubicBezTo>
                        <a:pt x="428020" y="366640"/>
                        <a:pt x="605337" y="366640"/>
                        <a:pt x="753280" y="445163"/>
                      </a:cubicBezTo>
                      <a:close/>
                    </a:path>
                  </a:pathLst>
                </a:custGeom>
                <a:solidFill>
                  <a:schemeClr val="accent2"/>
                </a:solidFill>
                <a:ln w="9525" cap="flat">
                  <a:noFill/>
                  <a:prstDash val="solid"/>
                  <a:miter/>
                </a:ln>
              </p:spPr>
              <p:txBody>
                <a:bodyPr rtlCol="0" anchor="ctr"/>
                <a:lstStyle/>
                <a:p>
                  <a:endParaRPr lang="en-US" sz="900" dirty="0"/>
                </a:p>
              </p:txBody>
            </p:sp>
            <p:sp>
              <p:nvSpPr>
                <p:cNvPr id="11" name="Freeform 10">
                  <a:extLst>
                    <a:ext uri="{FF2B5EF4-FFF2-40B4-BE49-F238E27FC236}">
                      <a16:creationId xmlns="" xmlns:a16="http://schemas.microsoft.com/office/drawing/2014/main" id="{9A296D72-08EC-144B-A5DF-6CE88B4B9015}"/>
                    </a:ext>
                  </a:extLst>
                </p:cNvPr>
                <p:cNvSpPr/>
                <p:nvPr/>
              </p:nvSpPr>
              <p:spPr>
                <a:xfrm rot="16858679">
                  <a:off x="4790764" y="10342203"/>
                  <a:ext cx="712346" cy="494690"/>
                </a:xfrm>
                <a:custGeom>
                  <a:avLst/>
                  <a:gdLst>
                    <a:gd name="connsiteX0" fmla="*/ 10883 w 388220"/>
                    <a:gd name="connsiteY0" fmla="*/ 240788 h 269600"/>
                    <a:gd name="connsiteX1" fmla="*/ 100446 w 388220"/>
                    <a:gd name="connsiteY1" fmla="*/ 258618 h 269600"/>
                    <a:gd name="connsiteX2" fmla="*/ 100513 w 388220"/>
                    <a:gd name="connsiteY2" fmla="*/ 258580 h 269600"/>
                    <a:gd name="connsiteX3" fmla="*/ 388168 w 388220"/>
                    <a:gd name="connsiteY3" fmla="*/ -118 h 269600"/>
                    <a:gd name="connsiteX4" fmla="*/ 28409 w 388220"/>
                    <a:gd name="connsiteY4" fmla="*/ 151257 h 269600"/>
                    <a:gd name="connsiteX5" fmla="*/ 28409 w 388220"/>
                    <a:gd name="connsiteY5" fmla="*/ 151257 h 269600"/>
                    <a:gd name="connsiteX6" fmla="*/ 10883 w 388220"/>
                    <a:gd name="connsiteY6" fmla="*/ 240788 h 26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220" h="269600">
                      <a:moveTo>
                        <a:pt x="10883" y="240788"/>
                      </a:moveTo>
                      <a:cubicBezTo>
                        <a:pt x="30685" y="270416"/>
                        <a:pt x="70785" y="278398"/>
                        <a:pt x="100446" y="258618"/>
                      </a:cubicBezTo>
                      <a:cubicBezTo>
                        <a:pt x="100475" y="258608"/>
                        <a:pt x="100494" y="258589"/>
                        <a:pt x="100513" y="258580"/>
                      </a:cubicBezTo>
                      <a:lnTo>
                        <a:pt x="388168" y="-118"/>
                      </a:lnTo>
                      <a:lnTo>
                        <a:pt x="28409" y="151257"/>
                      </a:lnTo>
                      <a:lnTo>
                        <a:pt x="28409" y="151257"/>
                      </a:lnTo>
                      <a:cubicBezTo>
                        <a:pt x="-1090" y="171208"/>
                        <a:pt x="-8920" y="211207"/>
                        <a:pt x="10883" y="240788"/>
                      </a:cubicBezTo>
                      <a:close/>
                    </a:path>
                  </a:pathLst>
                </a:custGeom>
                <a:solidFill>
                  <a:srgbClr val="3F3E40"/>
                </a:solidFill>
                <a:ln w="9525" cap="flat">
                  <a:noFill/>
                  <a:prstDash val="solid"/>
                  <a:miter/>
                </a:ln>
              </p:spPr>
              <p:txBody>
                <a:bodyPr rtlCol="0" anchor="ctr"/>
                <a:lstStyle/>
                <a:p>
                  <a:endParaRPr lang="en-US" sz="900" dirty="0"/>
                </a:p>
              </p:txBody>
            </p:sp>
            <p:cxnSp>
              <p:nvCxnSpPr>
                <p:cNvPr id="12" name="Straight Connector 11">
                  <a:extLst>
                    <a:ext uri="{FF2B5EF4-FFF2-40B4-BE49-F238E27FC236}">
                      <a16:creationId xmlns="" xmlns:a16="http://schemas.microsoft.com/office/drawing/2014/main" id="{1DC54556-FD7C-EB4C-99BA-4AF3437D3A2D}"/>
                    </a:ext>
                  </a:extLst>
                </p:cNvPr>
                <p:cNvCxnSpPr>
                  <a:cxnSpLocks/>
                </p:cNvCxnSpPr>
                <p:nvPr/>
              </p:nvCxnSpPr>
              <p:spPr>
                <a:xfrm flipH="1" flipV="1">
                  <a:off x="4591023" y="9226821"/>
                  <a:ext cx="328028" cy="823830"/>
                </a:xfrm>
                <a:prstGeom prst="line">
                  <a:avLst/>
                </a:prstGeom>
                <a:ln w="25400">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77EA3C4A-904B-524C-A20E-A82EED436D8D}"/>
                    </a:ext>
                  </a:extLst>
                </p:cNvPr>
                <p:cNvSpPr/>
                <p:nvPr/>
              </p:nvSpPr>
              <p:spPr>
                <a:xfrm flipH="1">
                  <a:off x="3544860" y="11099562"/>
                  <a:ext cx="3350080" cy="553998"/>
                </a:xfrm>
                <a:prstGeom prst="rect">
                  <a:avLst/>
                </a:prstGeom>
              </p:spPr>
              <p:txBody>
                <a:bodyPr wrap="square">
                  <a:spAutoFit/>
                </a:bodyPr>
                <a:lstStyle/>
                <a:p>
                  <a:pPr algn="ctr"/>
                  <a:r>
                    <a:rPr lang="en-US" sz="1200" dirty="0">
                      <a:solidFill>
                        <a:schemeClr val="tx2"/>
                      </a:solidFill>
                      <a:latin typeface="Avenir Book" panose="02000503020000020003" pitchFamily="2" charset="0"/>
                      <a:ea typeface="Roboto Medium" panose="02000000000000000000" pitchFamily="2" charset="0"/>
                      <a:cs typeface="Montserrat" charset="0"/>
                    </a:rPr>
                    <a:t>Sales</a:t>
                  </a:r>
                  <a:endParaRPr lang="en-US" sz="1400" dirty="0">
                    <a:solidFill>
                      <a:schemeClr val="tx2"/>
                    </a:solidFill>
                    <a:latin typeface="Avenir Book" panose="02000503020000020003" pitchFamily="2" charset="0"/>
                    <a:ea typeface="Roboto Medium" panose="02000000000000000000" pitchFamily="2" charset="0"/>
                    <a:cs typeface="Montserrat" charset="0"/>
                  </a:endParaRPr>
                </a:p>
              </p:txBody>
            </p:sp>
            <p:sp>
              <p:nvSpPr>
                <p:cNvPr id="14" name="Rectangle 13">
                  <a:extLst>
                    <a:ext uri="{FF2B5EF4-FFF2-40B4-BE49-F238E27FC236}">
                      <a16:creationId xmlns="" xmlns:a16="http://schemas.microsoft.com/office/drawing/2014/main" id="{9CBC266D-A719-2044-AD77-1AD1CEE27E8B}"/>
                    </a:ext>
                  </a:extLst>
                </p:cNvPr>
                <p:cNvSpPr/>
                <p:nvPr/>
              </p:nvSpPr>
              <p:spPr>
                <a:xfrm flipH="1">
                  <a:off x="3525504" y="10227734"/>
                  <a:ext cx="530090" cy="738664"/>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15" name="Rectangle 14">
                  <a:extLst>
                    <a:ext uri="{FF2B5EF4-FFF2-40B4-BE49-F238E27FC236}">
                      <a16:creationId xmlns="" xmlns:a16="http://schemas.microsoft.com/office/drawing/2014/main" id="{62C563D2-70D3-164D-A58C-42BE37844135}"/>
                    </a:ext>
                  </a:extLst>
                </p:cNvPr>
                <p:cNvSpPr/>
                <p:nvPr/>
              </p:nvSpPr>
              <p:spPr>
                <a:xfrm flipH="1">
                  <a:off x="4976352" y="9362102"/>
                  <a:ext cx="530090" cy="738664"/>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50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16" name="Rectangle 15">
                  <a:extLst>
                    <a:ext uri="{FF2B5EF4-FFF2-40B4-BE49-F238E27FC236}">
                      <a16:creationId xmlns="" xmlns:a16="http://schemas.microsoft.com/office/drawing/2014/main" id="{9F112008-D8CE-064B-AA07-2C3058F90750}"/>
                    </a:ext>
                  </a:extLst>
                </p:cNvPr>
                <p:cNvSpPr/>
                <p:nvPr/>
              </p:nvSpPr>
              <p:spPr>
                <a:xfrm flipH="1">
                  <a:off x="6222960" y="10227734"/>
                  <a:ext cx="889802" cy="461664"/>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grpSp>
        </p:grpSp>
        <p:grpSp>
          <p:nvGrpSpPr>
            <p:cNvPr id="7" name="Group 6">
              <a:extLst>
                <a:ext uri="{FF2B5EF4-FFF2-40B4-BE49-F238E27FC236}">
                  <a16:creationId xmlns="" xmlns:a16="http://schemas.microsoft.com/office/drawing/2014/main" id="{543AE978-5CB9-1B42-BA98-FD5E71F92B9F}"/>
                </a:ext>
              </a:extLst>
            </p:cNvPr>
            <p:cNvGrpSpPr/>
            <p:nvPr/>
          </p:nvGrpSpPr>
          <p:grpSpPr>
            <a:xfrm>
              <a:off x="7131000" y="6666430"/>
              <a:ext cx="6619322" cy="5199755"/>
              <a:chOff x="9596027" y="6151857"/>
              <a:chExt cx="6619322" cy="5199755"/>
            </a:xfrm>
          </p:grpSpPr>
          <p:sp>
            <p:nvSpPr>
              <p:cNvPr id="30" name="Freeform 198">
                <a:extLst>
                  <a:ext uri="{FF2B5EF4-FFF2-40B4-BE49-F238E27FC236}">
                    <a16:creationId xmlns="" xmlns:a16="http://schemas.microsoft.com/office/drawing/2014/main" id="{320310A4-D559-7E4D-B338-8788A3ABB989}"/>
                  </a:ext>
                </a:extLst>
              </p:cNvPr>
              <p:cNvSpPr>
                <a:spLocks noChangeArrowheads="1"/>
              </p:cNvSpPr>
              <p:nvPr/>
            </p:nvSpPr>
            <p:spPr bwMode="auto">
              <a:xfrm>
                <a:off x="15523655" y="10717162"/>
                <a:ext cx="643990" cy="634450"/>
              </a:xfrm>
              <a:custGeom>
                <a:avLst/>
                <a:gdLst>
                  <a:gd name="T0" fmla="*/ 298 w 597"/>
                  <a:gd name="T1" fmla="*/ 587 h 588"/>
                  <a:gd name="T2" fmla="*/ 298 w 597"/>
                  <a:gd name="T3" fmla="*/ 587 h 588"/>
                  <a:gd name="T4" fmla="*/ 216 w 597"/>
                  <a:gd name="T5" fmla="*/ 551 h 588"/>
                  <a:gd name="T6" fmla="*/ 45 w 597"/>
                  <a:gd name="T7" fmla="*/ 389 h 588"/>
                  <a:gd name="T8" fmla="*/ 45 w 597"/>
                  <a:gd name="T9" fmla="*/ 217 h 588"/>
                  <a:gd name="T10" fmla="*/ 253 w 597"/>
                  <a:gd name="T11" fmla="*/ 9 h 588"/>
                  <a:gd name="T12" fmla="*/ 270 w 597"/>
                  <a:gd name="T13" fmla="*/ 0 h 588"/>
                  <a:gd name="T14" fmla="*/ 532 w 597"/>
                  <a:gd name="T15" fmla="*/ 0 h 588"/>
                  <a:gd name="T16" fmla="*/ 596 w 597"/>
                  <a:gd name="T17" fmla="*/ 54 h 588"/>
                  <a:gd name="T18" fmla="*/ 596 w 597"/>
                  <a:gd name="T19" fmla="*/ 316 h 588"/>
                  <a:gd name="T20" fmla="*/ 587 w 597"/>
                  <a:gd name="T21" fmla="*/ 343 h 588"/>
                  <a:gd name="T22" fmla="*/ 379 w 597"/>
                  <a:gd name="T23" fmla="*/ 551 h 588"/>
                  <a:gd name="T24" fmla="*/ 298 w 597"/>
                  <a:gd name="T25" fmla="*/ 587 h 588"/>
                  <a:gd name="T26" fmla="*/ 289 w 597"/>
                  <a:gd name="T27" fmla="*/ 63 h 588"/>
                  <a:gd name="T28" fmla="*/ 289 w 597"/>
                  <a:gd name="T29" fmla="*/ 63 h 588"/>
                  <a:gd name="T30" fmla="*/ 90 w 597"/>
                  <a:gd name="T31" fmla="*/ 262 h 588"/>
                  <a:gd name="T32" fmla="*/ 90 w 597"/>
                  <a:gd name="T33" fmla="*/ 343 h 588"/>
                  <a:gd name="T34" fmla="*/ 253 w 597"/>
                  <a:gd name="T35" fmla="*/ 506 h 588"/>
                  <a:gd name="T36" fmla="*/ 334 w 597"/>
                  <a:gd name="T37" fmla="*/ 506 h 588"/>
                  <a:gd name="T38" fmla="*/ 532 w 597"/>
                  <a:gd name="T39" fmla="*/ 307 h 588"/>
                  <a:gd name="T40" fmla="*/ 532 w 597"/>
                  <a:gd name="T41" fmla="*/ 54 h 588"/>
                  <a:gd name="T42" fmla="*/ 289 w 597"/>
                  <a:gd name="T43" fmla="*/ 6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7" h="588">
                    <a:moveTo>
                      <a:pt x="298" y="587"/>
                    </a:moveTo>
                    <a:lnTo>
                      <a:pt x="298" y="587"/>
                    </a:lnTo>
                    <a:cubicBezTo>
                      <a:pt x="270" y="587"/>
                      <a:pt x="234" y="578"/>
                      <a:pt x="216" y="551"/>
                    </a:cubicBezTo>
                    <a:cubicBezTo>
                      <a:pt x="45" y="389"/>
                      <a:pt x="45" y="389"/>
                      <a:pt x="45" y="389"/>
                    </a:cubicBezTo>
                    <a:cubicBezTo>
                      <a:pt x="0" y="343"/>
                      <a:pt x="0" y="262"/>
                      <a:pt x="45" y="217"/>
                    </a:cubicBezTo>
                    <a:cubicBezTo>
                      <a:pt x="253" y="9"/>
                      <a:pt x="253" y="9"/>
                      <a:pt x="253" y="9"/>
                    </a:cubicBezTo>
                    <a:cubicBezTo>
                      <a:pt x="262" y="0"/>
                      <a:pt x="262" y="0"/>
                      <a:pt x="270" y="0"/>
                    </a:cubicBezTo>
                    <a:cubicBezTo>
                      <a:pt x="532" y="0"/>
                      <a:pt x="532" y="0"/>
                      <a:pt x="532" y="0"/>
                    </a:cubicBezTo>
                    <a:cubicBezTo>
                      <a:pt x="569" y="0"/>
                      <a:pt x="596" y="27"/>
                      <a:pt x="596" y="54"/>
                    </a:cubicBezTo>
                    <a:cubicBezTo>
                      <a:pt x="596" y="316"/>
                      <a:pt x="596" y="316"/>
                      <a:pt x="596" y="316"/>
                    </a:cubicBezTo>
                    <a:cubicBezTo>
                      <a:pt x="596" y="325"/>
                      <a:pt x="596" y="334"/>
                      <a:pt x="587" y="343"/>
                    </a:cubicBezTo>
                    <a:cubicBezTo>
                      <a:pt x="379" y="551"/>
                      <a:pt x="379" y="551"/>
                      <a:pt x="379" y="551"/>
                    </a:cubicBezTo>
                    <a:cubicBezTo>
                      <a:pt x="361" y="578"/>
                      <a:pt x="325" y="587"/>
                      <a:pt x="298" y="587"/>
                    </a:cubicBezTo>
                    <a:close/>
                    <a:moveTo>
                      <a:pt x="289" y="63"/>
                    </a:moveTo>
                    <a:lnTo>
                      <a:pt x="289" y="63"/>
                    </a:lnTo>
                    <a:cubicBezTo>
                      <a:pt x="90" y="262"/>
                      <a:pt x="90" y="262"/>
                      <a:pt x="90" y="262"/>
                    </a:cubicBezTo>
                    <a:cubicBezTo>
                      <a:pt x="63" y="280"/>
                      <a:pt x="63" y="325"/>
                      <a:pt x="90" y="343"/>
                    </a:cubicBezTo>
                    <a:cubicBezTo>
                      <a:pt x="253" y="506"/>
                      <a:pt x="253" y="506"/>
                      <a:pt x="253" y="506"/>
                    </a:cubicBezTo>
                    <a:cubicBezTo>
                      <a:pt x="279" y="533"/>
                      <a:pt x="316" y="533"/>
                      <a:pt x="334" y="506"/>
                    </a:cubicBezTo>
                    <a:cubicBezTo>
                      <a:pt x="532" y="307"/>
                      <a:pt x="532" y="307"/>
                      <a:pt x="532" y="307"/>
                    </a:cubicBezTo>
                    <a:cubicBezTo>
                      <a:pt x="532" y="54"/>
                      <a:pt x="532" y="54"/>
                      <a:pt x="532" y="54"/>
                    </a:cubicBezTo>
                    <a:lnTo>
                      <a:pt x="289" y="63"/>
                    </a:lnTo>
                    <a:close/>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31" name="Freeform 199">
                <a:extLst>
                  <a:ext uri="{FF2B5EF4-FFF2-40B4-BE49-F238E27FC236}">
                    <a16:creationId xmlns="" xmlns:a16="http://schemas.microsoft.com/office/drawing/2014/main" id="{0F155063-D309-2544-BF49-DB64CC59C7BE}"/>
                  </a:ext>
                </a:extLst>
              </p:cNvPr>
              <p:cNvSpPr>
                <a:spLocks noChangeArrowheads="1"/>
              </p:cNvSpPr>
              <p:nvPr/>
            </p:nvSpPr>
            <p:spPr bwMode="auto">
              <a:xfrm>
                <a:off x="15933900" y="10855502"/>
                <a:ext cx="109718" cy="109715"/>
              </a:xfrm>
              <a:custGeom>
                <a:avLst/>
                <a:gdLst>
                  <a:gd name="T0" fmla="*/ 81 w 100"/>
                  <a:gd name="T1" fmla="*/ 82 h 101"/>
                  <a:gd name="T2" fmla="*/ 81 w 100"/>
                  <a:gd name="T3" fmla="*/ 82 h 101"/>
                  <a:gd name="T4" fmla="*/ 18 w 100"/>
                  <a:gd name="T5" fmla="*/ 82 h 101"/>
                  <a:gd name="T6" fmla="*/ 18 w 100"/>
                  <a:gd name="T7" fmla="*/ 19 h 101"/>
                  <a:gd name="T8" fmla="*/ 81 w 100"/>
                  <a:gd name="T9" fmla="*/ 19 h 101"/>
                  <a:gd name="T10" fmla="*/ 81 w 100"/>
                  <a:gd name="T11" fmla="*/ 82 h 101"/>
                </a:gdLst>
                <a:ahLst/>
                <a:cxnLst>
                  <a:cxn ang="0">
                    <a:pos x="T0" y="T1"/>
                  </a:cxn>
                  <a:cxn ang="0">
                    <a:pos x="T2" y="T3"/>
                  </a:cxn>
                  <a:cxn ang="0">
                    <a:pos x="T4" y="T5"/>
                  </a:cxn>
                  <a:cxn ang="0">
                    <a:pos x="T6" y="T7"/>
                  </a:cxn>
                  <a:cxn ang="0">
                    <a:pos x="T8" y="T9"/>
                  </a:cxn>
                  <a:cxn ang="0">
                    <a:pos x="T10" y="T11"/>
                  </a:cxn>
                </a:cxnLst>
                <a:rect l="0" t="0" r="r" b="b"/>
                <a:pathLst>
                  <a:path w="100" h="101">
                    <a:moveTo>
                      <a:pt x="81" y="82"/>
                    </a:moveTo>
                    <a:lnTo>
                      <a:pt x="81" y="82"/>
                    </a:lnTo>
                    <a:cubicBezTo>
                      <a:pt x="63" y="100"/>
                      <a:pt x="36" y="100"/>
                      <a:pt x="18" y="82"/>
                    </a:cubicBezTo>
                    <a:cubicBezTo>
                      <a:pt x="0" y="64"/>
                      <a:pt x="0" y="37"/>
                      <a:pt x="18" y="19"/>
                    </a:cubicBezTo>
                    <a:cubicBezTo>
                      <a:pt x="36" y="0"/>
                      <a:pt x="63" y="0"/>
                      <a:pt x="81" y="19"/>
                    </a:cubicBezTo>
                    <a:cubicBezTo>
                      <a:pt x="99" y="37"/>
                      <a:pt x="99" y="64"/>
                      <a:pt x="81" y="82"/>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32" name="Freeform 209">
                <a:extLst>
                  <a:ext uri="{FF2B5EF4-FFF2-40B4-BE49-F238E27FC236}">
                    <a16:creationId xmlns="" xmlns:a16="http://schemas.microsoft.com/office/drawing/2014/main" id="{6F6BEC25-A428-C340-9E45-2003A5D880D8}"/>
                  </a:ext>
                </a:extLst>
              </p:cNvPr>
              <p:cNvSpPr>
                <a:spLocks noChangeArrowheads="1"/>
              </p:cNvSpPr>
              <p:nvPr/>
            </p:nvSpPr>
            <p:spPr bwMode="auto">
              <a:xfrm>
                <a:off x="16029306" y="6233091"/>
                <a:ext cx="186043" cy="176502"/>
              </a:xfrm>
              <a:custGeom>
                <a:avLst/>
                <a:gdLst>
                  <a:gd name="T0" fmla="*/ 127 w 173"/>
                  <a:gd name="T1" fmla="*/ 162 h 163"/>
                  <a:gd name="T2" fmla="*/ 127 w 173"/>
                  <a:gd name="T3" fmla="*/ 162 h 163"/>
                  <a:gd name="T4" fmla="*/ 46 w 173"/>
                  <a:gd name="T5" fmla="*/ 162 h 163"/>
                  <a:gd name="T6" fmla="*/ 0 w 173"/>
                  <a:gd name="T7" fmla="*/ 117 h 163"/>
                  <a:gd name="T8" fmla="*/ 0 w 173"/>
                  <a:gd name="T9" fmla="*/ 45 h 163"/>
                  <a:gd name="T10" fmla="*/ 46 w 173"/>
                  <a:gd name="T11" fmla="*/ 0 h 163"/>
                  <a:gd name="T12" fmla="*/ 127 w 173"/>
                  <a:gd name="T13" fmla="*/ 0 h 163"/>
                  <a:gd name="T14" fmla="*/ 172 w 173"/>
                  <a:gd name="T15" fmla="*/ 45 h 163"/>
                  <a:gd name="T16" fmla="*/ 172 w 173"/>
                  <a:gd name="T17" fmla="*/ 117 h 163"/>
                  <a:gd name="T18" fmla="*/ 127 w 173"/>
                  <a:gd name="T19" fmla="*/ 162 h 163"/>
                  <a:gd name="T20" fmla="*/ 127 w 173"/>
                  <a:gd name="T21" fmla="*/ 45 h 163"/>
                  <a:gd name="T22" fmla="*/ 127 w 173"/>
                  <a:gd name="T23" fmla="*/ 45 h 163"/>
                  <a:gd name="T24" fmla="*/ 46 w 173"/>
                  <a:gd name="T25" fmla="*/ 45 h 163"/>
                  <a:gd name="T26" fmla="*/ 46 w 173"/>
                  <a:gd name="T27" fmla="*/ 117 h 163"/>
                  <a:gd name="T28" fmla="*/ 127 w 173"/>
                  <a:gd name="T29" fmla="*/ 117 h 163"/>
                  <a:gd name="T30" fmla="*/ 127 w 173"/>
                  <a:gd name="T31" fmla="*/ 4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127" y="162"/>
                    </a:moveTo>
                    <a:lnTo>
                      <a:pt x="127" y="162"/>
                    </a:lnTo>
                    <a:cubicBezTo>
                      <a:pt x="46" y="162"/>
                      <a:pt x="46" y="162"/>
                      <a:pt x="46" y="162"/>
                    </a:cubicBezTo>
                    <a:cubicBezTo>
                      <a:pt x="18" y="162"/>
                      <a:pt x="0" y="144"/>
                      <a:pt x="0" y="117"/>
                    </a:cubicBezTo>
                    <a:cubicBezTo>
                      <a:pt x="0" y="45"/>
                      <a:pt x="0" y="45"/>
                      <a:pt x="0" y="45"/>
                    </a:cubicBezTo>
                    <a:cubicBezTo>
                      <a:pt x="0" y="18"/>
                      <a:pt x="18" y="0"/>
                      <a:pt x="46" y="0"/>
                    </a:cubicBezTo>
                    <a:cubicBezTo>
                      <a:pt x="127" y="0"/>
                      <a:pt x="127" y="0"/>
                      <a:pt x="127" y="0"/>
                    </a:cubicBezTo>
                    <a:cubicBezTo>
                      <a:pt x="145" y="0"/>
                      <a:pt x="172" y="18"/>
                      <a:pt x="172" y="45"/>
                    </a:cubicBezTo>
                    <a:cubicBezTo>
                      <a:pt x="172" y="117"/>
                      <a:pt x="172" y="117"/>
                      <a:pt x="172" y="117"/>
                    </a:cubicBezTo>
                    <a:cubicBezTo>
                      <a:pt x="172" y="144"/>
                      <a:pt x="145" y="162"/>
                      <a:pt x="127" y="162"/>
                    </a:cubicBezTo>
                    <a:close/>
                    <a:moveTo>
                      <a:pt x="127" y="45"/>
                    </a:moveTo>
                    <a:lnTo>
                      <a:pt x="127" y="45"/>
                    </a:lnTo>
                    <a:cubicBezTo>
                      <a:pt x="46" y="45"/>
                      <a:pt x="46" y="45"/>
                      <a:pt x="46" y="45"/>
                    </a:cubicBezTo>
                    <a:cubicBezTo>
                      <a:pt x="46" y="117"/>
                      <a:pt x="46" y="117"/>
                      <a:pt x="46" y="117"/>
                    </a:cubicBezTo>
                    <a:cubicBezTo>
                      <a:pt x="127" y="117"/>
                      <a:pt x="127" y="117"/>
                      <a:pt x="127" y="117"/>
                    </a:cubicBezTo>
                    <a:lnTo>
                      <a:pt x="127" y="45"/>
                    </a:lnTo>
                    <a:close/>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33" name="Freeform 213">
                <a:extLst>
                  <a:ext uri="{FF2B5EF4-FFF2-40B4-BE49-F238E27FC236}">
                    <a16:creationId xmlns="" xmlns:a16="http://schemas.microsoft.com/office/drawing/2014/main" id="{600EA3F3-DD30-7746-9C41-6F36C6585311}"/>
                  </a:ext>
                </a:extLst>
              </p:cNvPr>
              <p:cNvSpPr>
                <a:spLocks noChangeArrowheads="1"/>
              </p:cNvSpPr>
              <p:nvPr/>
            </p:nvSpPr>
            <p:spPr bwMode="auto">
              <a:xfrm>
                <a:off x="11625029" y="6151857"/>
                <a:ext cx="3586899" cy="4771649"/>
              </a:xfrm>
              <a:custGeom>
                <a:avLst/>
                <a:gdLst>
                  <a:gd name="T0" fmla="*/ 2610 w 3389"/>
                  <a:gd name="T1" fmla="*/ 4499 h 4509"/>
                  <a:gd name="T2" fmla="*/ 2610 w 3389"/>
                  <a:gd name="T3" fmla="*/ 4499 h 4509"/>
                  <a:gd name="T4" fmla="*/ 117 w 3389"/>
                  <a:gd name="T5" fmla="*/ 4083 h 4509"/>
                  <a:gd name="T6" fmla="*/ 9 w 3389"/>
                  <a:gd name="T7" fmla="*/ 3948 h 4509"/>
                  <a:gd name="T8" fmla="*/ 642 w 3389"/>
                  <a:gd name="T9" fmla="*/ 109 h 4509"/>
                  <a:gd name="T10" fmla="*/ 776 w 3389"/>
                  <a:gd name="T11" fmla="*/ 9 h 4509"/>
                  <a:gd name="T12" fmla="*/ 3279 w 3389"/>
                  <a:gd name="T13" fmla="*/ 416 h 4509"/>
                  <a:gd name="T14" fmla="*/ 3378 w 3389"/>
                  <a:gd name="T15" fmla="*/ 561 h 4509"/>
                  <a:gd name="T16" fmla="*/ 2755 w 3389"/>
                  <a:gd name="T17" fmla="*/ 4391 h 4509"/>
                  <a:gd name="T18" fmla="*/ 2610 w 3389"/>
                  <a:gd name="T19" fmla="*/ 4499 h 4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9" h="4509">
                    <a:moveTo>
                      <a:pt x="2610" y="4499"/>
                    </a:moveTo>
                    <a:lnTo>
                      <a:pt x="2610" y="4499"/>
                    </a:lnTo>
                    <a:cubicBezTo>
                      <a:pt x="117" y="4083"/>
                      <a:pt x="117" y="4083"/>
                      <a:pt x="117" y="4083"/>
                    </a:cubicBezTo>
                    <a:cubicBezTo>
                      <a:pt x="45" y="4074"/>
                      <a:pt x="0" y="4011"/>
                      <a:pt x="9" y="3948"/>
                    </a:cubicBezTo>
                    <a:cubicBezTo>
                      <a:pt x="642" y="109"/>
                      <a:pt x="642" y="109"/>
                      <a:pt x="642" y="109"/>
                    </a:cubicBezTo>
                    <a:cubicBezTo>
                      <a:pt x="651" y="45"/>
                      <a:pt x="714" y="0"/>
                      <a:pt x="776" y="9"/>
                    </a:cubicBezTo>
                    <a:cubicBezTo>
                      <a:pt x="3279" y="416"/>
                      <a:pt x="3279" y="416"/>
                      <a:pt x="3279" y="416"/>
                    </a:cubicBezTo>
                    <a:cubicBezTo>
                      <a:pt x="3342" y="434"/>
                      <a:pt x="3388" y="497"/>
                      <a:pt x="3378" y="561"/>
                    </a:cubicBezTo>
                    <a:cubicBezTo>
                      <a:pt x="2755" y="4391"/>
                      <a:pt x="2755" y="4391"/>
                      <a:pt x="2755" y="4391"/>
                    </a:cubicBezTo>
                    <a:cubicBezTo>
                      <a:pt x="2746" y="4463"/>
                      <a:pt x="2683" y="4508"/>
                      <a:pt x="2610" y="4499"/>
                    </a:cubicBezTo>
                  </a:path>
                </a:pathLst>
              </a:custGeom>
              <a:solidFill>
                <a:srgbClr val="89C0FD"/>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34" name="Freeform 214">
                <a:extLst>
                  <a:ext uri="{FF2B5EF4-FFF2-40B4-BE49-F238E27FC236}">
                    <a16:creationId xmlns="" xmlns:a16="http://schemas.microsoft.com/office/drawing/2014/main" id="{340CC3DE-6812-444B-9BE2-584F1AF47B34}"/>
                  </a:ext>
                </a:extLst>
              </p:cNvPr>
              <p:cNvSpPr>
                <a:spLocks noChangeArrowheads="1"/>
              </p:cNvSpPr>
              <p:nvPr/>
            </p:nvSpPr>
            <p:spPr bwMode="auto">
              <a:xfrm>
                <a:off x="12445958" y="7033421"/>
                <a:ext cx="956194" cy="228556"/>
              </a:xfrm>
              <a:custGeom>
                <a:avLst/>
                <a:gdLst>
                  <a:gd name="T0" fmla="*/ 895 w 905"/>
                  <a:gd name="T1" fmla="*/ 217 h 218"/>
                  <a:gd name="T2" fmla="*/ 0 w 905"/>
                  <a:gd name="T3" fmla="*/ 73 h 218"/>
                  <a:gd name="T4" fmla="*/ 9 w 905"/>
                  <a:gd name="T5" fmla="*/ 0 h 218"/>
                  <a:gd name="T6" fmla="*/ 904 w 905"/>
                  <a:gd name="T7" fmla="*/ 154 h 218"/>
                  <a:gd name="T8" fmla="*/ 895 w 905"/>
                  <a:gd name="T9" fmla="*/ 217 h 218"/>
                </a:gdLst>
                <a:ahLst/>
                <a:cxnLst>
                  <a:cxn ang="0">
                    <a:pos x="T0" y="T1"/>
                  </a:cxn>
                  <a:cxn ang="0">
                    <a:pos x="T2" y="T3"/>
                  </a:cxn>
                  <a:cxn ang="0">
                    <a:pos x="T4" y="T5"/>
                  </a:cxn>
                  <a:cxn ang="0">
                    <a:pos x="T6" y="T7"/>
                  </a:cxn>
                  <a:cxn ang="0">
                    <a:pos x="T8" y="T9"/>
                  </a:cxn>
                </a:cxnLst>
                <a:rect l="0" t="0" r="r" b="b"/>
                <a:pathLst>
                  <a:path w="905" h="218">
                    <a:moveTo>
                      <a:pt x="895" y="217"/>
                    </a:moveTo>
                    <a:lnTo>
                      <a:pt x="0" y="73"/>
                    </a:lnTo>
                    <a:lnTo>
                      <a:pt x="9" y="0"/>
                    </a:lnTo>
                    <a:lnTo>
                      <a:pt x="904" y="154"/>
                    </a:lnTo>
                    <a:lnTo>
                      <a:pt x="895" y="217"/>
                    </a:lnTo>
                  </a:path>
                </a:pathLst>
              </a:custGeom>
              <a:solidFill>
                <a:schemeClr val="tx2"/>
              </a:solidFill>
              <a:ln>
                <a:noFill/>
              </a:ln>
              <a:effectLst/>
            </p:spPr>
            <p:txBody>
              <a:bodyPr wrap="none" anchor="ctr"/>
              <a:lstStyle/>
              <a:p>
                <a:endParaRPr lang="es-MX" sz="900" dirty="0"/>
              </a:p>
            </p:txBody>
          </p:sp>
          <p:sp>
            <p:nvSpPr>
              <p:cNvPr id="35" name="Freeform 215">
                <a:extLst>
                  <a:ext uri="{FF2B5EF4-FFF2-40B4-BE49-F238E27FC236}">
                    <a16:creationId xmlns="" xmlns:a16="http://schemas.microsoft.com/office/drawing/2014/main" id="{1F14BA57-B883-2147-907B-4AF920C19FF6}"/>
                  </a:ext>
                </a:extLst>
              </p:cNvPr>
              <p:cNvSpPr>
                <a:spLocks noChangeArrowheads="1"/>
              </p:cNvSpPr>
              <p:nvPr/>
            </p:nvSpPr>
            <p:spPr bwMode="auto">
              <a:xfrm>
                <a:off x="12413306" y="7187347"/>
                <a:ext cx="956197" cy="228553"/>
              </a:xfrm>
              <a:custGeom>
                <a:avLst/>
                <a:gdLst>
                  <a:gd name="T0" fmla="*/ 894 w 905"/>
                  <a:gd name="T1" fmla="*/ 217 h 218"/>
                  <a:gd name="T2" fmla="*/ 0 w 905"/>
                  <a:gd name="T3" fmla="*/ 72 h 218"/>
                  <a:gd name="T4" fmla="*/ 9 w 905"/>
                  <a:gd name="T5" fmla="*/ 0 h 218"/>
                  <a:gd name="T6" fmla="*/ 904 w 905"/>
                  <a:gd name="T7" fmla="*/ 145 h 218"/>
                  <a:gd name="T8" fmla="*/ 894 w 905"/>
                  <a:gd name="T9" fmla="*/ 217 h 218"/>
                </a:gdLst>
                <a:ahLst/>
                <a:cxnLst>
                  <a:cxn ang="0">
                    <a:pos x="T0" y="T1"/>
                  </a:cxn>
                  <a:cxn ang="0">
                    <a:pos x="T2" y="T3"/>
                  </a:cxn>
                  <a:cxn ang="0">
                    <a:pos x="T4" y="T5"/>
                  </a:cxn>
                  <a:cxn ang="0">
                    <a:pos x="T6" y="T7"/>
                  </a:cxn>
                  <a:cxn ang="0">
                    <a:pos x="T8" y="T9"/>
                  </a:cxn>
                </a:cxnLst>
                <a:rect l="0" t="0" r="r" b="b"/>
                <a:pathLst>
                  <a:path w="905" h="218">
                    <a:moveTo>
                      <a:pt x="894" y="217"/>
                    </a:moveTo>
                    <a:lnTo>
                      <a:pt x="0" y="72"/>
                    </a:lnTo>
                    <a:lnTo>
                      <a:pt x="9" y="0"/>
                    </a:lnTo>
                    <a:lnTo>
                      <a:pt x="904" y="145"/>
                    </a:lnTo>
                    <a:lnTo>
                      <a:pt x="894" y="217"/>
                    </a:lnTo>
                  </a:path>
                </a:pathLst>
              </a:custGeom>
              <a:solidFill>
                <a:schemeClr val="tx2"/>
              </a:solidFill>
              <a:ln>
                <a:noFill/>
              </a:ln>
              <a:effectLst/>
            </p:spPr>
            <p:txBody>
              <a:bodyPr wrap="none" anchor="ctr"/>
              <a:lstStyle/>
              <a:p>
                <a:endParaRPr lang="es-MX" sz="900" dirty="0"/>
              </a:p>
            </p:txBody>
          </p:sp>
          <p:sp>
            <p:nvSpPr>
              <p:cNvPr id="36" name="Freeform 216">
                <a:extLst>
                  <a:ext uri="{FF2B5EF4-FFF2-40B4-BE49-F238E27FC236}">
                    <a16:creationId xmlns="" xmlns:a16="http://schemas.microsoft.com/office/drawing/2014/main" id="{CFAF5094-157C-6F40-B6B3-D2BE71FF0DA1}"/>
                  </a:ext>
                </a:extLst>
              </p:cNvPr>
              <p:cNvSpPr>
                <a:spLocks noChangeArrowheads="1"/>
              </p:cNvSpPr>
              <p:nvPr/>
            </p:nvSpPr>
            <p:spPr bwMode="auto">
              <a:xfrm>
                <a:off x="12399315" y="7327278"/>
                <a:ext cx="956194" cy="228553"/>
              </a:xfrm>
              <a:custGeom>
                <a:avLst/>
                <a:gdLst>
                  <a:gd name="T0" fmla="*/ 893 w 903"/>
                  <a:gd name="T1" fmla="*/ 217 h 218"/>
                  <a:gd name="T2" fmla="*/ 0 w 903"/>
                  <a:gd name="T3" fmla="*/ 72 h 218"/>
                  <a:gd name="T4" fmla="*/ 8 w 903"/>
                  <a:gd name="T5" fmla="*/ 0 h 218"/>
                  <a:gd name="T6" fmla="*/ 902 w 903"/>
                  <a:gd name="T7" fmla="*/ 144 h 218"/>
                  <a:gd name="T8" fmla="*/ 893 w 903"/>
                  <a:gd name="T9" fmla="*/ 217 h 218"/>
                </a:gdLst>
                <a:ahLst/>
                <a:cxnLst>
                  <a:cxn ang="0">
                    <a:pos x="T0" y="T1"/>
                  </a:cxn>
                  <a:cxn ang="0">
                    <a:pos x="T2" y="T3"/>
                  </a:cxn>
                  <a:cxn ang="0">
                    <a:pos x="T4" y="T5"/>
                  </a:cxn>
                  <a:cxn ang="0">
                    <a:pos x="T6" y="T7"/>
                  </a:cxn>
                  <a:cxn ang="0">
                    <a:pos x="T8" y="T9"/>
                  </a:cxn>
                </a:cxnLst>
                <a:rect l="0" t="0" r="r" b="b"/>
                <a:pathLst>
                  <a:path w="903" h="218">
                    <a:moveTo>
                      <a:pt x="893" y="217"/>
                    </a:moveTo>
                    <a:lnTo>
                      <a:pt x="0" y="72"/>
                    </a:lnTo>
                    <a:lnTo>
                      <a:pt x="8" y="0"/>
                    </a:lnTo>
                    <a:lnTo>
                      <a:pt x="902" y="144"/>
                    </a:lnTo>
                    <a:lnTo>
                      <a:pt x="893" y="217"/>
                    </a:lnTo>
                  </a:path>
                </a:pathLst>
              </a:custGeom>
              <a:solidFill>
                <a:schemeClr val="tx2"/>
              </a:solidFill>
              <a:ln>
                <a:noFill/>
              </a:ln>
              <a:effectLst/>
            </p:spPr>
            <p:txBody>
              <a:bodyPr wrap="none" anchor="ctr"/>
              <a:lstStyle/>
              <a:p>
                <a:endParaRPr lang="es-MX" sz="900" dirty="0"/>
              </a:p>
            </p:txBody>
          </p:sp>
          <p:sp>
            <p:nvSpPr>
              <p:cNvPr id="37" name="Freeform 217">
                <a:extLst>
                  <a:ext uri="{FF2B5EF4-FFF2-40B4-BE49-F238E27FC236}">
                    <a16:creationId xmlns="" xmlns:a16="http://schemas.microsoft.com/office/drawing/2014/main" id="{09674600-49D6-EC46-94E5-FD0C29824254}"/>
                  </a:ext>
                </a:extLst>
              </p:cNvPr>
              <p:cNvSpPr>
                <a:spLocks noChangeArrowheads="1"/>
              </p:cNvSpPr>
              <p:nvPr/>
            </p:nvSpPr>
            <p:spPr bwMode="auto">
              <a:xfrm>
                <a:off x="12366663" y="7481201"/>
                <a:ext cx="956197" cy="228556"/>
              </a:xfrm>
              <a:custGeom>
                <a:avLst/>
                <a:gdLst>
                  <a:gd name="T0" fmla="*/ 893 w 903"/>
                  <a:gd name="T1" fmla="*/ 217 h 218"/>
                  <a:gd name="T2" fmla="*/ 0 w 903"/>
                  <a:gd name="T3" fmla="*/ 73 h 218"/>
                  <a:gd name="T4" fmla="*/ 9 w 903"/>
                  <a:gd name="T5" fmla="*/ 0 h 218"/>
                  <a:gd name="T6" fmla="*/ 902 w 903"/>
                  <a:gd name="T7" fmla="*/ 145 h 218"/>
                  <a:gd name="T8" fmla="*/ 893 w 903"/>
                  <a:gd name="T9" fmla="*/ 217 h 218"/>
                </a:gdLst>
                <a:ahLst/>
                <a:cxnLst>
                  <a:cxn ang="0">
                    <a:pos x="T0" y="T1"/>
                  </a:cxn>
                  <a:cxn ang="0">
                    <a:pos x="T2" y="T3"/>
                  </a:cxn>
                  <a:cxn ang="0">
                    <a:pos x="T4" y="T5"/>
                  </a:cxn>
                  <a:cxn ang="0">
                    <a:pos x="T6" y="T7"/>
                  </a:cxn>
                  <a:cxn ang="0">
                    <a:pos x="T8" y="T9"/>
                  </a:cxn>
                </a:cxnLst>
                <a:rect l="0" t="0" r="r" b="b"/>
                <a:pathLst>
                  <a:path w="903" h="218">
                    <a:moveTo>
                      <a:pt x="893" y="217"/>
                    </a:moveTo>
                    <a:lnTo>
                      <a:pt x="0" y="73"/>
                    </a:lnTo>
                    <a:lnTo>
                      <a:pt x="9" y="0"/>
                    </a:lnTo>
                    <a:lnTo>
                      <a:pt x="902" y="145"/>
                    </a:lnTo>
                    <a:lnTo>
                      <a:pt x="893" y="217"/>
                    </a:lnTo>
                  </a:path>
                </a:pathLst>
              </a:custGeom>
              <a:solidFill>
                <a:schemeClr val="tx2"/>
              </a:solidFill>
              <a:ln>
                <a:noFill/>
              </a:ln>
              <a:effectLst/>
            </p:spPr>
            <p:txBody>
              <a:bodyPr wrap="none" anchor="ctr"/>
              <a:lstStyle/>
              <a:p>
                <a:endParaRPr lang="es-MX" sz="900" dirty="0"/>
              </a:p>
            </p:txBody>
          </p:sp>
          <p:sp>
            <p:nvSpPr>
              <p:cNvPr id="38" name="Freeform 218">
                <a:extLst>
                  <a:ext uri="{FF2B5EF4-FFF2-40B4-BE49-F238E27FC236}">
                    <a16:creationId xmlns="" xmlns:a16="http://schemas.microsoft.com/office/drawing/2014/main" id="{32C0DB6D-F6A3-C342-B086-E8DA211E7E7F}"/>
                  </a:ext>
                </a:extLst>
              </p:cNvPr>
              <p:cNvSpPr>
                <a:spLocks noChangeArrowheads="1"/>
              </p:cNvSpPr>
              <p:nvPr/>
            </p:nvSpPr>
            <p:spPr bwMode="auto">
              <a:xfrm>
                <a:off x="12604547" y="10041941"/>
                <a:ext cx="1184750" cy="251876"/>
              </a:xfrm>
              <a:custGeom>
                <a:avLst/>
                <a:gdLst>
                  <a:gd name="T0" fmla="*/ 1111 w 1121"/>
                  <a:gd name="T1" fmla="*/ 235 h 236"/>
                  <a:gd name="T2" fmla="*/ 0 w 1121"/>
                  <a:gd name="T3" fmla="*/ 54 h 236"/>
                  <a:gd name="T4" fmla="*/ 0 w 1121"/>
                  <a:gd name="T5" fmla="*/ 0 h 236"/>
                  <a:gd name="T6" fmla="*/ 1120 w 1121"/>
                  <a:gd name="T7" fmla="*/ 189 h 236"/>
                  <a:gd name="T8" fmla="*/ 1111 w 1121"/>
                  <a:gd name="T9" fmla="*/ 235 h 236"/>
                </a:gdLst>
                <a:ahLst/>
                <a:cxnLst>
                  <a:cxn ang="0">
                    <a:pos x="T0" y="T1"/>
                  </a:cxn>
                  <a:cxn ang="0">
                    <a:pos x="T2" y="T3"/>
                  </a:cxn>
                  <a:cxn ang="0">
                    <a:pos x="T4" y="T5"/>
                  </a:cxn>
                  <a:cxn ang="0">
                    <a:pos x="T6" y="T7"/>
                  </a:cxn>
                  <a:cxn ang="0">
                    <a:pos x="T8" y="T9"/>
                  </a:cxn>
                </a:cxnLst>
                <a:rect l="0" t="0" r="r" b="b"/>
                <a:pathLst>
                  <a:path w="1121" h="236">
                    <a:moveTo>
                      <a:pt x="1111" y="235"/>
                    </a:moveTo>
                    <a:lnTo>
                      <a:pt x="0" y="54"/>
                    </a:lnTo>
                    <a:lnTo>
                      <a:pt x="0" y="0"/>
                    </a:lnTo>
                    <a:lnTo>
                      <a:pt x="1120" y="189"/>
                    </a:lnTo>
                    <a:lnTo>
                      <a:pt x="1111" y="235"/>
                    </a:lnTo>
                  </a:path>
                </a:pathLst>
              </a:custGeom>
              <a:solidFill>
                <a:schemeClr val="tx2"/>
              </a:solidFill>
              <a:ln>
                <a:noFill/>
              </a:ln>
              <a:effectLst/>
            </p:spPr>
            <p:txBody>
              <a:bodyPr wrap="none" anchor="ctr"/>
              <a:lstStyle/>
              <a:p>
                <a:endParaRPr lang="es-MX" sz="900" dirty="0"/>
              </a:p>
            </p:txBody>
          </p:sp>
          <p:sp>
            <p:nvSpPr>
              <p:cNvPr id="39" name="Freeform 219">
                <a:extLst>
                  <a:ext uri="{FF2B5EF4-FFF2-40B4-BE49-F238E27FC236}">
                    <a16:creationId xmlns="" xmlns:a16="http://schemas.microsoft.com/office/drawing/2014/main" id="{14EF8953-60E8-D243-BA38-FA9383BF9814}"/>
                  </a:ext>
                </a:extLst>
              </p:cNvPr>
              <p:cNvSpPr>
                <a:spLocks noChangeArrowheads="1"/>
              </p:cNvSpPr>
              <p:nvPr/>
            </p:nvSpPr>
            <p:spPr bwMode="auto">
              <a:xfrm>
                <a:off x="12329348" y="10139892"/>
                <a:ext cx="1693168" cy="326506"/>
              </a:xfrm>
              <a:custGeom>
                <a:avLst/>
                <a:gdLst>
                  <a:gd name="T0" fmla="*/ 1598 w 1599"/>
                  <a:gd name="T1" fmla="*/ 307 h 308"/>
                  <a:gd name="T2" fmla="*/ 0 w 1599"/>
                  <a:gd name="T3" fmla="*/ 45 h 308"/>
                  <a:gd name="T4" fmla="*/ 9 w 1599"/>
                  <a:gd name="T5" fmla="*/ 0 h 308"/>
                  <a:gd name="T6" fmla="*/ 1598 w 1599"/>
                  <a:gd name="T7" fmla="*/ 262 h 308"/>
                  <a:gd name="T8" fmla="*/ 1598 w 1599"/>
                  <a:gd name="T9" fmla="*/ 307 h 308"/>
                </a:gdLst>
                <a:ahLst/>
                <a:cxnLst>
                  <a:cxn ang="0">
                    <a:pos x="T0" y="T1"/>
                  </a:cxn>
                  <a:cxn ang="0">
                    <a:pos x="T2" y="T3"/>
                  </a:cxn>
                  <a:cxn ang="0">
                    <a:pos x="T4" y="T5"/>
                  </a:cxn>
                  <a:cxn ang="0">
                    <a:pos x="T6" y="T7"/>
                  </a:cxn>
                  <a:cxn ang="0">
                    <a:pos x="T8" y="T9"/>
                  </a:cxn>
                </a:cxnLst>
                <a:rect l="0" t="0" r="r" b="b"/>
                <a:pathLst>
                  <a:path w="1599" h="308">
                    <a:moveTo>
                      <a:pt x="1598" y="307"/>
                    </a:moveTo>
                    <a:lnTo>
                      <a:pt x="0" y="45"/>
                    </a:lnTo>
                    <a:lnTo>
                      <a:pt x="9" y="0"/>
                    </a:lnTo>
                    <a:lnTo>
                      <a:pt x="1598" y="262"/>
                    </a:lnTo>
                    <a:lnTo>
                      <a:pt x="1598" y="307"/>
                    </a:lnTo>
                  </a:path>
                </a:pathLst>
              </a:custGeom>
              <a:solidFill>
                <a:schemeClr val="tx2"/>
              </a:solidFill>
              <a:ln>
                <a:noFill/>
              </a:ln>
              <a:effectLst/>
            </p:spPr>
            <p:txBody>
              <a:bodyPr wrap="none" anchor="ctr"/>
              <a:lstStyle/>
              <a:p>
                <a:endParaRPr lang="es-MX" sz="900" dirty="0"/>
              </a:p>
            </p:txBody>
          </p:sp>
          <p:sp>
            <p:nvSpPr>
              <p:cNvPr id="40" name="Freeform 220">
                <a:extLst>
                  <a:ext uri="{FF2B5EF4-FFF2-40B4-BE49-F238E27FC236}">
                    <a16:creationId xmlns="" xmlns:a16="http://schemas.microsoft.com/office/drawing/2014/main" id="{B4E939A4-1CE8-BC43-A1FE-D6756CA870F4}"/>
                  </a:ext>
                </a:extLst>
              </p:cNvPr>
              <p:cNvSpPr>
                <a:spLocks noChangeArrowheads="1"/>
              </p:cNvSpPr>
              <p:nvPr/>
            </p:nvSpPr>
            <p:spPr bwMode="auto">
              <a:xfrm>
                <a:off x="12072809" y="8721923"/>
                <a:ext cx="2476779" cy="956197"/>
              </a:xfrm>
              <a:custGeom>
                <a:avLst/>
                <a:gdLst>
                  <a:gd name="T0" fmla="*/ 0 w 2340"/>
                  <a:gd name="T1" fmla="*/ 903 h 904"/>
                  <a:gd name="T2" fmla="*/ 315 w 2340"/>
                  <a:gd name="T3" fmla="*/ 560 h 904"/>
                  <a:gd name="T4" fmla="*/ 586 w 2340"/>
                  <a:gd name="T5" fmla="*/ 804 h 904"/>
                  <a:gd name="T6" fmla="*/ 1101 w 2340"/>
                  <a:gd name="T7" fmla="*/ 244 h 904"/>
                  <a:gd name="T8" fmla="*/ 1390 w 2340"/>
                  <a:gd name="T9" fmla="*/ 587 h 904"/>
                  <a:gd name="T10" fmla="*/ 1996 w 2340"/>
                  <a:gd name="T11" fmla="*/ 54 h 904"/>
                  <a:gd name="T12" fmla="*/ 2158 w 2340"/>
                  <a:gd name="T13" fmla="*/ 208 h 904"/>
                  <a:gd name="T14" fmla="*/ 2339 w 2340"/>
                  <a:gd name="T15" fmla="*/ 0 h 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0" h="904">
                    <a:moveTo>
                      <a:pt x="0" y="903"/>
                    </a:moveTo>
                    <a:lnTo>
                      <a:pt x="315" y="560"/>
                    </a:lnTo>
                    <a:lnTo>
                      <a:pt x="586" y="804"/>
                    </a:lnTo>
                    <a:lnTo>
                      <a:pt x="1101" y="244"/>
                    </a:lnTo>
                    <a:lnTo>
                      <a:pt x="1390" y="587"/>
                    </a:lnTo>
                    <a:lnTo>
                      <a:pt x="1996" y="54"/>
                    </a:lnTo>
                    <a:lnTo>
                      <a:pt x="2158" y="208"/>
                    </a:lnTo>
                    <a:lnTo>
                      <a:pt x="2339" y="0"/>
                    </a:lnTo>
                  </a:path>
                </a:pathLst>
              </a:custGeom>
              <a:noFill/>
              <a:ln w="381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dirty="0"/>
              </a:p>
            </p:txBody>
          </p:sp>
          <p:sp>
            <p:nvSpPr>
              <p:cNvPr id="41" name="Freeform 221">
                <a:extLst>
                  <a:ext uri="{FF2B5EF4-FFF2-40B4-BE49-F238E27FC236}">
                    <a16:creationId xmlns="" xmlns:a16="http://schemas.microsoft.com/office/drawing/2014/main" id="{4F25392A-8C00-ED4E-9224-86CEDD66233E}"/>
                  </a:ext>
                </a:extLst>
              </p:cNvPr>
              <p:cNvSpPr>
                <a:spLocks noChangeArrowheads="1"/>
              </p:cNvSpPr>
              <p:nvPr/>
            </p:nvSpPr>
            <p:spPr bwMode="auto">
              <a:xfrm>
                <a:off x="13607385" y="6935471"/>
                <a:ext cx="382478" cy="209895"/>
              </a:xfrm>
              <a:custGeom>
                <a:avLst/>
                <a:gdLst>
                  <a:gd name="T0" fmla="*/ 0 w 363"/>
                  <a:gd name="T1" fmla="*/ 145 h 200"/>
                  <a:gd name="T2" fmla="*/ 28 w 363"/>
                  <a:gd name="T3" fmla="*/ 0 h 200"/>
                  <a:gd name="T4" fmla="*/ 362 w 363"/>
                  <a:gd name="T5" fmla="*/ 54 h 200"/>
                  <a:gd name="T6" fmla="*/ 335 w 363"/>
                  <a:gd name="T7" fmla="*/ 199 h 200"/>
                  <a:gd name="T8" fmla="*/ 0 w 363"/>
                  <a:gd name="T9" fmla="*/ 145 h 200"/>
                </a:gdLst>
                <a:ahLst/>
                <a:cxnLst>
                  <a:cxn ang="0">
                    <a:pos x="T0" y="T1"/>
                  </a:cxn>
                  <a:cxn ang="0">
                    <a:pos x="T2" y="T3"/>
                  </a:cxn>
                  <a:cxn ang="0">
                    <a:pos x="T4" y="T5"/>
                  </a:cxn>
                  <a:cxn ang="0">
                    <a:pos x="T6" y="T7"/>
                  </a:cxn>
                  <a:cxn ang="0">
                    <a:pos x="T8" y="T9"/>
                  </a:cxn>
                </a:cxnLst>
                <a:rect l="0" t="0" r="r" b="b"/>
                <a:pathLst>
                  <a:path w="363" h="200">
                    <a:moveTo>
                      <a:pt x="0" y="145"/>
                    </a:moveTo>
                    <a:lnTo>
                      <a:pt x="28" y="0"/>
                    </a:lnTo>
                    <a:lnTo>
                      <a:pt x="362" y="54"/>
                    </a:lnTo>
                    <a:lnTo>
                      <a:pt x="335" y="199"/>
                    </a:lnTo>
                    <a:lnTo>
                      <a:pt x="0" y="145"/>
                    </a:lnTo>
                  </a:path>
                </a:pathLst>
              </a:custGeom>
              <a:solidFill>
                <a:schemeClr val="accent1"/>
              </a:solidFill>
              <a:ln>
                <a:noFill/>
              </a:ln>
              <a:effectLst/>
            </p:spPr>
            <p:txBody>
              <a:bodyPr wrap="none" anchor="ctr"/>
              <a:lstStyle/>
              <a:p>
                <a:endParaRPr lang="es-MX" sz="900" dirty="0"/>
              </a:p>
            </p:txBody>
          </p:sp>
          <p:sp>
            <p:nvSpPr>
              <p:cNvPr id="42" name="Freeform 222">
                <a:extLst>
                  <a:ext uri="{FF2B5EF4-FFF2-40B4-BE49-F238E27FC236}">
                    <a16:creationId xmlns="" xmlns:a16="http://schemas.microsoft.com/office/drawing/2014/main" id="{329CA27B-7E04-4947-BEE9-5812532A2F6C}"/>
                  </a:ext>
                </a:extLst>
              </p:cNvPr>
              <p:cNvSpPr>
                <a:spLocks noChangeArrowheads="1"/>
              </p:cNvSpPr>
              <p:nvPr/>
            </p:nvSpPr>
            <p:spPr bwMode="auto">
              <a:xfrm>
                <a:off x="13570070" y="7206005"/>
                <a:ext cx="993512" cy="307848"/>
              </a:xfrm>
              <a:custGeom>
                <a:avLst/>
                <a:gdLst>
                  <a:gd name="T0" fmla="*/ 0 w 941"/>
                  <a:gd name="T1" fmla="*/ 145 h 290"/>
                  <a:gd name="T2" fmla="*/ 28 w 941"/>
                  <a:gd name="T3" fmla="*/ 0 h 290"/>
                  <a:gd name="T4" fmla="*/ 940 w 941"/>
                  <a:gd name="T5" fmla="*/ 145 h 290"/>
                  <a:gd name="T6" fmla="*/ 913 w 941"/>
                  <a:gd name="T7" fmla="*/ 289 h 290"/>
                  <a:gd name="T8" fmla="*/ 0 w 941"/>
                  <a:gd name="T9" fmla="*/ 145 h 290"/>
                </a:gdLst>
                <a:ahLst/>
                <a:cxnLst>
                  <a:cxn ang="0">
                    <a:pos x="T0" y="T1"/>
                  </a:cxn>
                  <a:cxn ang="0">
                    <a:pos x="T2" y="T3"/>
                  </a:cxn>
                  <a:cxn ang="0">
                    <a:pos x="T4" y="T5"/>
                  </a:cxn>
                  <a:cxn ang="0">
                    <a:pos x="T6" y="T7"/>
                  </a:cxn>
                  <a:cxn ang="0">
                    <a:pos x="T8" y="T9"/>
                  </a:cxn>
                </a:cxnLst>
                <a:rect l="0" t="0" r="r" b="b"/>
                <a:pathLst>
                  <a:path w="941" h="290">
                    <a:moveTo>
                      <a:pt x="0" y="145"/>
                    </a:moveTo>
                    <a:lnTo>
                      <a:pt x="28" y="0"/>
                    </a:lnTo>
                    <a:lnTo>
                      <a:pt x="940" y="145"/>
                    </a:lnTo>
                    <a:lnTo>
                      <a:pt x="913" y="289"/>
                    </a:lnTo>
                    <a:lnTo>
                      <a:pt x="0" y="145"/>
                    </a:lnTo>
                  </a:path>
                </a:pathLst>
              </a:custGeom>
              <a:solidFill>
                <a:schemeClr val="accent5"/>
              </a:solidFill>
              <a:ln>
                <a:noFill/>
              </a:ln>
              <a:effectLst/>
            </p:spPr>
            <p:txBody>
              <a:bodyPr wrap="none" anchor="ctr"/>
              <a:lstStyle/>
              <a:p>
                <a:endParaRPr lang="es-MX" sz="900" dirty="0"/>
              </a:p>
            </p:txBody>
          </p:sp>
          <p:sp>
            <p:nvSpPr>
              <p:cNvPr id="43" name="Freeform 223">
                <a:extLst>
                  <a:ext uri="{FF2B5EF4-FFF2-40B4-BE49-F238E27FC236}">
                    <a16:creationId xmlns="" xmlns:a16="http://schemas.microsoft.com/office/drawing/2014/main" id="{E709B59C-619E-074B-8D14-570C0D05E95C}"/>
                  </a:ext>
                </a:extLst>
              </p:cNvPr>
              <p:cNvSpPr>
                <a:spLocks noChangeArrowheads="1"/>
              </p:cNvSpPr>
              <p:nvPr/>
            </p:nvSpPr>
            <p:spPr bwMode="auto">
              <a:xfrm>
                <a:off x="13532755" y="7462543"/>
                <a:ext cx="1147435" cy="335835"/>
              </a:xfrm>
              <a:custGeom>
                <a:avLst/>
                <a:gdLst>
                  <a:gd name="T0" fmla="*/ 0 w 1085"/>
                  <a:gd name="T1" fmla="*/ 145 h 317"/>
                  <a:gd name="T2" fmla="*/ 18 w 1085"/>
                  <a:gd name="T3" fmla="*/ 0 h 317"/>
                  <a:gd name="T4" fmla="*/ 1084 w 1085"/>
                  <a:gd name="T5" fmla="*/ 172 h 317"/>
                  <a:gd name="T6" fmla="*/ 1057 w 1085"/>
                  <a:gd name="T7" fmla="*/ 316 h 317"/>
                  <a:gd name="T8" fmla="*/ 0 w 1085"/>
                  <a:gd name="T9" fmla="*/ 145 h 317"/>
                </a:gdLst>
                <a:ahLst/>
                <a:cxnLst>
                  <a:cxn ang="0">
                    <a:pos x="T0" y="T1"/>
                  </a:cxn>
                  <a:cxn ang="0">
                    <a:pos x="T2" y="T3"/>
                  </a:cxn>
                  <a:cxn ang="0">
                    <a:pos x="T4" y="T5"/>
                  </a:cxn>
                  <a:cxn ang="0">
                    <a:pos x="T6" y="T7"/>
                  </a:cxn>
                  <a:cxn ang="0">
                    <a:pos x="T8" y="T9"/>
                  </a:cxn>
                </a:cxnLst>
                <a:rect l="0" t="0" r="r" b="b"/>
                <a:pathLst>
                  <a:path w="1085" h="317">
                    <a:moveTo>
                      <a:pt x="0" y="145"/>
                    </a:moveTo>
                    <a:lnTo>
                      <a:pt x="18" y="0"/>
                    </a:lnTo>
                    <a:lnTo>
                      <a:pt x="1084" y="172"/>
                    </a:lnTo>
                    <a:lnTo>
                      <a:pt x="1057" y="316"/>
                    </a:lnTo>
                    <a:lnTo>
                      <a:pt x="0" y="145"/>
                    </a:lnTo>
                  </a:path>
                </a:pathLst>
              </a:custGeom>
              <a:solidFill>
                <a:srgbClr val="53B0F1"/>
              </a:solidFill>
              <a:ln>
                <a:noFill/>
              </a:ln>
              <a:effectLst/>
              <a:extLst>
                <a:ext uri="{91240B29-F687-4F45-9708-019B960494DF}">
                  <a14:hiddenLine xmlns:a14="http://schemas.microsoft.com/office/drawing/2010/main" w="9525" cap="flat">
                    <a:solidFill>
                      <a:srgbClr val="4827F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44" name="Freeform 224">
                <a:extLst>
                  <a:ext uri="{FF2B5EF4-FFF2-40B4-BE49-F238E27FC236}">
                    <a16:creationId xmlns="" xmlns:a16="http://schemas.microsoft.com/office/drawing/2014/main" id="{5FEB9061-CF06-1642-B35E-55EFDAA0CF40}"/>
                  </a:ext>
                </a:extLst>
              </p:cNvPr>
              <p:cNvSpPr>
                <a:spLocks noChangeArrowheads="1"/>
              </p:cNvSpPr>
              <p:nvPr/>
            </p:nvSpPr>
            <p:spPr bwMode="auto">
              <a:xfrm>
                <a:off x="13486111" y="7719085"/>
                <a:ext cx="1320018" cy="363821"/>
              </a:xfrm>
              <a:custGeom>
                <a:avLst/>
                <a:gdLst>
                  <a:gd name="T0" fmla="*/ 0 w 1248"/>
                  <a:gd name="T1" fmla="*/ 145 h 345"/>
                  <a:gd name="T2" fmla="*/ 27 w 1248"/>
                  <a:gd name="T3" fmla="*/ 0 h 345"/>
                  <a:gd name="T4" fmla="*/ 1247 w 1248"/>
                  <a:gd name="T5" fmla="*/ 199 h 345"/>
                  <a:gd name="T6" fmla="*/ 1229 w 1248"/>
                  <a:gd name="T7" fmla="*/ 344 h 345"/>
                  <a:gd name="T8" fmla="*/ 0 w 1248"/>
                  <a:gd name="T9" fmla="*/ 145 h 345"/>
                </a:gdLst>
                <a:ahLst/>
                <a:cxnLst>
                  <a:cxn ang="0">
                    <a:pos x="T0" y="T1"/>
                  </a:cxn>
                  <a:cxn ang="0">
                    <a:pos x="T2" y="T3"/>
                  </a:cxn>
                  <a:cxn ang="0">
                    <a:pos x="T4" y="T5"/>
                  </a:cxn>
                  <a:cxn ang="0">
                    <a:pos x="T6" y="T7"/>
                  </a:cxn>
                  <a:cxn ang="0">
                    <a:pos x="T8" y="T9"/>
                  </a:cxn>
                </a:cxnLst>
                <a:rect l="0" t="0" r="r" b="b"/>
                <a:pathLst>
                  <a:path w="1248" h="345">
                    <a:moveTo>
                      <a:pt x="0" y="145"/>
                    </a:moveTo>
                    <a:lnTo>
                      <a:pt x="27" y="0"/>
                    </a:lnTo>
                    <a:lnTo>
                      <a:pt x="1247" y="199"/>
                    </a:lnTo>
                    <a:lnTo>
                      <a:pt x="1229" y="344"/>
                    </a:lnTo>
                    <a:lnTo>
                      <a:pt x="0" y="145"/>
                    </a:lnTo>
                  </a:path>
                </a:pathLst>
              </a:custGeom>
              <a:solidFill>
                <a:srgbClr val="4491F9"/>
              </a:solidFill>
              <a:ln>
                <a:noFill/>
              </a:ln>
              <a:effectLst/>
              <a:extLst>
                <a:ext uri="{91240B29-F687-4F45-9708-019B960494DF}">
                  <a14:hiddenLine xmlns:a14="http://schemas.microsoft.com/office/drawing/2010/main" w="9525" cap="flat">
                    <a:solidFill>
                      <a:srgbClr val="4827F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45" name="Freeform 225">
                <a:extLst>
                  <a:ext uri="{FF2B5EF4-FFF2-40B4-BE49-F238E27FC236}">
                    <a16:creationId xmlns="" xmlns:a16="http://schemas.microsoft.com/office/drawing/2014/main" id="{F14DCF6A-25DB-FA4D-A163-DB988EBD9826}"/>
                  </a:ext>
                </a:extLst>
              </p:cNvPr>
              <p:cNvSpPr>
                <a:spLocks noChangeArrowheads="1"/>
              </p:cNvSpPr>
              <p:nvPr/>
            </p:nvSpPr>
            <p:spPr bwMode="auto">
              <a:xfrm>
                <a:off x="9596027" y="6469034"/>
                <a:ext cx="3325697" cy="4617726"/>
              </a:xfrm>
              <a:custGeom>
                <a:avLst/>
                <a:gdLst>
                  <a:gd name="T0" fmla="*/ 3027 w 3145"/>
                  <a:gd name="T1" fmla="*/ 4120 h 4365"/>
                  <a:gd name="T2" fmla="*/ 3027 w 3145"/>
                  <a:gd name="T3" fmla="*/ 4120 h 4365"/>
                  <a:gd name="T4" fmla="*/ 506 w 3145"/>
                  <a:gd name="T5" fmla="*/ 4355 h 4365"/>
                  <a:gd name="T6" fmla="*/ 371 w 3145"/>
                  <a:gd name="T7" fmla="*/ 4246 h 4365"/>
                  <a:gd name="T8" fmla="*/ 9 w 3145"/>
                  <a:gd name="T9" fmla="*/ 370 h 4365"/>
                  <a:gd name="T10" fmla="*/ 118 w 3145"/>
                  <a:gd name="T11" fmla="*/ 244 h 4365"/>
                  <a:gd name="T12" fmla="*/ 2648 w 3145"/>
                  <a:gd name="T13" fmla="*/ 0 h 4365"/>
                  <a:gd name="T14" fmla="*/ 2774 w 3145"/>
                  <a:gd name="T15" fmla="*/ 118 h 4365"/>
                  <a:gd name="T16" fmla="*/ 3144 w 3145"/>
                  <a:gd name="T17" fmla="*/ 3984 h 4365"/>
                  <a:gd name="T18" fmla="*/ 3027 w 3145"/>
                  <a:gd name="T19" fmla="*/ 4120 h 4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4365">
                    <a:moveTo>
                      <a:pt x="3027" y="4120"/>
                    </a:moveTo>
                    <a:lnTo>
                      <a:pt x="3027" y="4120"/>
                    </a:lnTo>
                    <a:cubicBezTo>
                      <a:pt x="506" y="4355"/>
                      <a:pt x="506" y="4355"/>
                      <a:pt x="506" y="4355"/>
                    </a:cubicBezTo>
                    <a:cubicBezTo>
                      <a:pt x="443" y="4364"/>
                      <a:pt x="380" y="4309"/>
                      <a:pt x="371" y="4246"/>
                    </a:cubicBezTo>
                    <a:cubicBezTo>
                      <a:pt x="9" y="370"/>
                      <a:pt x="9" y="370"/>
                      <a:pt x="9" y="370"/>
                    </a:cubicBezTo>
                    <a:cubicBezTo>
                      <a:pt x="0" y="308"/>
                      <a:pt x="54" y="244"/>
                      <a:pt x="118" y="244"/>
                    </a:cubicBezTo>
                    <a:cubicBezTo>
                      <a:pt x="2648" y="0"/>
                      <a:pt x="2648" y="0"/>
                      <a:pt x="2648" y="0"/>
                    </a:cubicBezTo>
                    <a:cubicBezTo>
                      <a:pt x="2710" y="0"/>
                      <a:pt x="2774" y="46"/>
                      <a:pt x="2774" y="118"/>
                    </a:cubicBezTo>
                    <a:cubicBezTo>
                      <a:pt x="3144" y="3984"/>
                      <a:pt x="3144" y="3984"/>
                      <a:pt x="3144" y="3984"/>
                    </a:cubicBezTo>
                    <a:cubicBezTo>
                      <a:pt x="3144" y="4047"/>
                      <a:pt x="3099" y="4111"/>
                      <a:pt x="3027" y="4120"/>
                    </a:cubicBezTo>
                  </a:path>
                </a:pathLst>
              </a:custGeom>
              <a:solidFill>
                <a:schemeClr val="tx1">
                  <a:lumMod val="20000"/>
                  <a:lumOff val="80000"/>
                </a:schemeClr>
              </a:solidFill>
              <a:ln>
                <a:noFill/>
              </a:ln>
              <a:effectLst/>
            </p:spPr>
            <p:txBody>
              <a:bodyPr wrap="none" anchor="ctr"/>
              <a:lstStyle/>
              <a:p>
                <a:endParaRPr lang="es-MX" sz="900" dirty="0"/>
              </a:p>
            </p:txBody>
          </p:sp>
          <p:sp>
            <p:nvSpPr>
              <p:cNvPr id="46" name="Freeform 226">
                <a:extLst>
                  <a:ext uri="{FF2B5EF4-FFF2-40B4-BE49-F238E27FC236}">
                    <a16:creationId xmlns="" xmlns:a16="http://schemas.microsoft.com/office/drawing/2014/main" id="{37C02212-FF41-D744-A02C-3357AC3A0DE9}"/>
                  </a:ext>
                </a:extLst>
              </p:cNvPr>
              <p:cNvSpPr>
                <a:spLocks noChangeArrowheads="1"/>
              </p:cNvSpPr>
              <p:nvPr/>
            </p:nvSpPr>
            <p:spPr bwMode="auto">
              <a:xfrm>
                <a:off x="10561553" y="7145366"/>
                <a:ext cx="690327" cy="671669"/>
              </a:xfrm>
              <a:custGeom>
                <a:avLst/>
                <a:gdLst>
                  <a:gd name="T0" fmla="*/ 434 w 652"/>
                  <a:gd name="T1" fmla="*/ 172 h 634"/>
                  <a:gd name="T2" fmla="*/ 434 w 652"/>
                  <a:gd name="T3" fmla="*/ 172 h 634"/>
                  <a:gd name="T4" fmla="*/ 54 w 652"/>
                  <a:gd name="T5" fmla="*/ 633 h 634"/>
                  <a:gd name="T6" fmla="*/ 651 w 652"/>
                  <a:gd name="T7" fmla="*/ 578 h 634"/>
                  <a:gd name="T8" fmla="*/ 0 w 652"/>
                  <a:gd name="T9" fmla="*/ 36 h 634"/>
                  <a:gd name="T10" fmla="*/ 54 w 652"/>
                  <a:gd name="T11" fmla="*/ 633 h 634"/>
                  <a:gd name="T12" fmla="*/ 434 w 652"/>
                  <a:gd name="T13" fmla="*/ 172 h 634"/>
                </a:gdLst>
                <a:ahLst/>
                <a:cxnLst>
                  <a:cxn ang="0">
                    <a:pos x="T0" y="T1"/>
                  </a:cxn>
                  <a:cxn ang="0">
                    <a:pos x="T2" y="T3"/>
                  </a:cxn>
                  <a:cxn ang="0">
                    <a:pos x="T4" y="T5"/>
                  </a:cxn>
                  <a:cxn ang="0">
                    <a:pos x="T6" y="T7"/>
                  </a:cxn>
                  <a:cxn ang="0">
                    <a:pos x="T8" y="T9"/>
                  </a:cxn>
                  <a:cxn ang="0">
                    <a:pos x="T10" y="T11"/>
                  </a:cxn>
                  <a:cxn ang="0">
                    <a:pos x="T12" y="T13"/>
                  </a:cxn>
                </a:cxnLst>
                <a:rect l="0" t="0" r="r" b="b"/>
                <a:pathLst>
                  <a:path w="652" h="634">
                    <a:moveTo>
                      <a:pt x="434" y="172"/>
                    </a:moveTo>
                    <a:lnTo>
                      <a:pt x="434" y="172"/>
                    </a:lnTo>
                    <a:cubicBezTo>
                      <a:pt x="54" y="633"/>
                      <a:pt x="54" y="633"/>
                      <a:pt x="54" y="633"/>
                    </a:cubicBezTo>
                    <a:cubicBezTo>
                      <a:pt x="651" y="578"/>
                      <a:pt x="651" y="578"/>
                      <a:pt x="651" y="578"/>
                    </a:cubicBezTo>
                    <a:cubicBezTo>
                      <a:pt x="623" y="244"/>
                      <a:pt x="325" y="0"/>
                      <a:pt x="0" y="36"/>
                    </a:cubicBezTo>
                    <a:cubicBezTo>
                      <a:pt x="54" y="633"/>
                      <a:pt x="54" y="633"/>
                      <a:pt x="54" y="633"/>
                    </a:cubicBezTo>
                    <a:lnTo>
                      <a:pt x="434" y="172"/>
                    </a:lnTo>
                  </a:path>
                </a:pathLst>
              </a:custGeom>
              <a:solidFill>
                <a:schemeClr val="accent5"/>
              </a:solidFill>
              <a:ln>
                <a:noFill/>
              </a:ln>
              <a:effectLst/>
            </p:spPr>
            <p:txBody>
              <a:bodyPr wrap="none" anchor="ctr"/>
              <a:lstStyle/>
              <a:p>
                <a:endParaRPr lang="es-MX" sz="900" dirty="0"/>
              </a:p>
            </p:txBody>
          </p:sp>
          <p:sp>
            <p:nvSpPr>
              <p:cNvPr id="47" name="Freeform 227">
                <a:extLst>
                  <a:ext uri="{FF2B5EF4-FFF2-40B4-BE49-F238E27FC236}">
                    <a16:creationId xmlns="" xmlns:a16="http://schemas.microsoft.com/office/drawing/2014/main" id="{4C23DCAD-1653-F046-B728-8ED309BD9264}"/>
                  </a:ext>
                </a:extLst>
              </p:cNvPr>
              <p:cNvSpPr>
                <a:spLocks noChangeArrowheads="1"/>
              </p:cNvSpPr>
              <p:nvPr/>
            </p:nvSpPr>
            <p:spPr bwMode="auto">
              <a:xfrm>
                <a:off x="10617525" y="7756400"/>
                <a:ext cx="653012" cy="461771"/>
              </a:xfrm>
              <a:custGeom>
                <a:avLst/>
                <a:gdLst>
                  <a:gd name="T0" fmla="*/ 461 w 616"/>
                  <a:gd name="T1" fmla="*/ 434 h 435"/>
                  <a:gd name="T2" fmla="*/ 461 w 616"/>
                  <a:gd name="T3" fmla="*/ 434 h 435"/>
                  <a:gd name="T4" fmla="*/ 597 w 616"/>
                  <a:gd name="T5" fmla="*/ 0 h 435"/>
                  <a:gd name="T6" fmla="*/ 0 w 616"/>
                  <a:gd name="T7" fmla="*/ 55 h 435"/>
                  <a:gd name="T8" fmla="*/ 461 w 616"/>
                  <a:gd name="T9" fmla="*/ 434 h 435"/>
                </a:gdLst>
                <a:ahLst/>
                <a:cxnLst>
                  <a:cxn ang="0">
                    <a:pos x="T0" y="T1"/>
                  </a:cxn>
                  <a:cxn ang="0">
                    <a:pos x="T2" y="T3"/>
                  </a:cxn>
                  <a:cxn ang="0">
                    <a:pos x="T4" y="T5"/>
                  </a:cxn>
                  <a:cxn ang="0">
                    <a:pos x="T6" y="T7"/>
                  </a:cxn>
                  <a:cxn ang="0">
                    <a:pos x="T8" y="T9"/>
                  </a:cxn>
                </a:cxnLst>
                <a:rect l="0" t="0" r="r" b="b"/>
                <a:pathLst>
                  <a:path w="616" h="435">
                    <a:moveTo>
                      <a:pt x="461" y="434"/>
                    </a:moveTo>
                    <a:lnTo>
                      <a:pt x="461" y="434"/>
                    </a:lnTo>
                    <a:cubicBezTo>
                      <a:pt x="560" y="316"/>
                      <a:pt x="615" y="163"/>
                      <a:pt x="597" y="0"/>
                    </a:cubicBezTo>
                    <a:cubicBezTo>
                      <a:pt x="0" y="55"/>
                      <a:pt x="0" y="55"/>
                      <a:pt x="0" y="55"/>
                    </a:cubicBezTo>
                    <a:lnTo>
                      <a:pt x="461" y="434"/>
                    </a:lnTo>
                  </a:path>
                </a:pathLst>
              </a:custGeom>
              <a:solidFill>
                <a:schemeClr val="accent5"/>
              </a:solidFill>
              <a:ln>
                <a:noFill/>
              </a:ln>
              <a:effectLst/>
            </p:spPr>
            <p:txBody>
              <a:bodyPr wrap="none" anchor="ctr"/>
              <a:lstStyle/>
              <a:p>
                <a:endParaRPr lang="es-MX" sz="900" dirty="0"/>
              </a:p>
            </p:txBody>
          </p:sp>
          <p:sp>
            <p:nvSpPr>
              <p:cNvPr id="48" name="Freeform 228">
                <a:extLst>
                  <a:ext uri="{FF2B5EF4-FFF2-40B4-BE49-F238E27FC236}">
                    <a16:creationId xmlns="" xmlns:a16="http://schemas.microsoft.com/office/drawing/2014/main" id="{13F2B239-CF6F-D643-8686-28154194795A}"/>
                  </a:ext>
                </a:extLst>
              </p:cNvPr>
              <p:cNvSpPr>
                <a:spLocks noChangeArrowheads="1"/>
              </p:cNvSpPr>
              <p:nvPr/>
            </p:nvSpPr>
            <p:spPr bwMode="auto">
              <a:xfrm>
                <a:off x="10617525" y="7817035"/>
                <a:ext cx="489757" cy="629691"/>
              </a:xfrm>
              <a:custGeom>
                <a:avLst/>
                <a:gdLst>
                  <a:gd name="T0" fmla="*/ 0 w 462"/>
                  <a:gd name="T1" fmla="*/ 0 h 597"/>
                  <a:gd name="T2" fmla="*/ 0 w 462"/>
                  <a:gd name="T3" fmla="*/ 0 h 597"/>
                  <a:gd name="T4" fmla="*/ 54 w 462"/>
                  <a:gd name="T5" fmla="*/ 596 h 597"/>
                  <a:gd name="T6" fmla="*/ 461 w 462"/>
                  <a:gd name="T7" fmla="*/ 379 h 597"/>
                  <a:gd name="T8" fmla="*/ 0 w 462"/>
                  <a:gd name="T9" fmla="*/ 0 h 597"/>
                </a:gdLst>
                <a:ahLst/>
                <a:cxnLst>
                  <a:cxn ang="0">
                    <a:pos x="T0" y="T1"/>
                  </a:cxn>
                  <a:cxn ang="0">
                    <a:pos x="T2" y="T3"/>
                  </a:cxn>
                  <a:cxn ang="0">
                    <a:pos x="T4" y="T5"/>
                  </a:cxn>
                  <a:cxn ang="0">
                    <a:pos x="T6" y="T7"/>
                  </a:cxn>
                  <a:cxn ang="0">
                    <a:pos x="T8" y="T9"/>
                  </a:cxn>
                </a:cxnLst>
                <a:rect l="0" t="0" r="r" b="b"/>
                <a:pathLst>
                  <a:path w="462" h="597">
                    <a:moveTo>
                      <a:pt x="0" y="0"/>
                    </a:moveTo>
                    <a:lnTo>
                      <a:pt x="0" y="0"/>
                    </a:lnTo>
                    <a:cubicBezTo>
                      <a:pt x="54" y="596"/>
                      <a:pt x="54" y="596"/>
                      <a:pt x="54" y="596"/>
                    </a:cubicBezTo>
                    <a:cubicBezTo>
                      <a:pt x="217" y="578"/>
                      <a:pt x="362" y="496"/>
                      <a:pt x="461" y="379"/>
                    </a:cubicBezTo>
                    <a:lnTo>
                      <a:pt x="0" y="0"/>
                    </a:lnTo>
                  </a:path>
                </a:pathLst>
              </a:custGeom>
              <a:solidFill>
                <a:srgbClr val="4491F9"/>
              </a:solidFill>
              <a:ln>
                <a:noFill/>
              </a:ln>
              <a:effectLst/>
              <a:extLst>
                <a:ext uri="{91240B29-F687-4F45-9708-019B960494DF}">
                  <a14:hiddenLine xmlns:a14="http://schemas.microsoft.com/office/drawing/2010/main" w="9525" cap="flat">
                    <a:solidFill>
                      <a:srgbClr val="4827F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49" name="Freeform 229">
                <a:extLst>
                  <a:ext uri="{FF2B5EF4-FFF2-40B4-BE49-F238E27FC236}">
                    <a16:creationId xmlns="" xmlns:a16="http://schemas.microsoft.com/office/drawing/2014/main" id="{EE22A4DB-705F-4E47-8E82-86CA25A86704}"/>
                  </a:ext>
                </a:extLst>
              </p:cNvPr>
              <p:cNvSpPr>
                <a:spLocks noChangeArrowheads="1"/>
              </p:cNvSpPr>
              <p:nvPr/>
            </p:nvSpPr>
            <p:spPr bwMode="auto">
              <a:xfrm>
                <a:off x="9987834" y="7817035"/>
                <a:ext cx="629691" cy="489760"/>
              </a:xfrm>
              <a:custGeom>
                <a:avLst/>
                <a:gdLst>
                  <a:gd name="T0" fmla="*/ 596 w 597"/>
                  <a:gd name="T1" fmla="*/ 0 h 461"/>
                  <a:gd name="T2" fmla="*/ 596 w 597"/>
                  <a:gd name="T3" fmla="*/ 0 h 461"/>
                  <a:gd name="T4" fmla="*/ 0 w 597"/>
                  <a:gd name="T5" fmla="*/ 54 h 461"/>
                  <a:gd name="T6" fmla="*/ 208 w 597"/>
                  <a:gd name="T7" fmla="*/ 460 h 461"/>
                  <a:gd name="T8" fmla="*/ 596 w 597"/>
                  <a:gd name="T9" fmla="*/ 0 h 461"/>
                </a:gdLst>
                <a:ahLst/>
                <a:cxnLst>
                  <a:cxn ang="0">
                    <a:pos x="T0" y="T1"/>
                  </a:cxn>
                  <a:cxn ang="0">
                    <a:pos x="T2" y="T3"/>
                  </a:cxn>
                  <a:cxn ang="0">
                    <a:pos x="T4" y="T5"/>
                  </a:cxn>
                  <a:cxn ang="0">
                    <a:pos x="T6" y="T7"/>
                  </a:cxn>
                  <a:cxn ang="0">
                    <a:pos x="T8" y="T9"/>
                  </a:cxn>
                </a:cxnLst>
                <a:rect l="0" t="0" r="r" b="b"/>
                <a:pathLst>
                  <a:path w="597" h="461">
                    <a:moveTo>
                      <a:pt x="596" y="0"/>
                    </a:moveTo>
                    <a:lnTo>
                      <a:pt x="596" y="0"/>
                    </a:lnTo>
                    <a:cubicBezTo>
                      <a:pt x="0" y="54"/>
                      <a:pt x="0" y="54"/>
                      <a:pt x="0" y="54"/>
                    </a:cubicBezTo>
                    <a:cubicBezTo>
                      <a:pt x="9" y="216"/>
                      <a:pt x="90" y="361"/>
                      <a:pt x="208" y="460"/>
                    </a:cubicBezTo>
                    <a:lnTo>
                      <a:pt x="596" y="0"/>
                    </a:lnTo>
                  </a:path>
                </a:pathLst>
              </a:custGeom>
              <a:solidFill>
                <a:srgbClr val="4491F9"/>
              </a:solidFill>
              <a:ln>
                <a:noFill/>
              </a:ln>
              <a:effectLst/>
              <a:extLst>
                <a:ext uri="{91240B29-F687-4F45-9708-019B960494DF}">
                  <a14:hiddenLine xmlns:a14="http://schemas.microsoft.com/office/drawing/2010/main" w="9525" cap="flat">
                    <a:solidFill>
                      <a:srgbClr val="4827F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50" name="Freeform 230">
                <a:extLst>
                  <a:ext uri="{FF2B5EF4-FFF2-40B4-BE49-F238E27FC236}">
                    <a16:creationId xmlns="" xmlns:a16="http://schemas.microsoft.com/office/drawing/2014/main" id="{5E86740E-57F0-3642-B54D-B94926D0FAA9}"/>
                  </a:ext>
                </a:extLst>
              </p:cNvPr>
              <p:cNvSpPr>
                <a:spLocks noChangeArrowheads="1"/>
              </p:cNvSpPr>
              <p:nvPr/>
            </p:nvSpPr>
            <p:spPr bwMode="auto">
              <a:xfrm>
                <a:off x="10132431" y="7187347"/>
                <a:ext cx="489757" cy="634354"/>
              </a:xfrm>
              <a:custGeom>
                <a:avLst/>
                <a:gdLst>
                  <a:gd name="T0" fmla="*/ 461 w 462"/>
                  <a:gd name="T1" fmla="*/ 597 h 598"/>
                  <a:gd name="T2" fmla="*/ 461 w 462"/>
                  <a:gd name="T3" fmla="*/ 597 h 598"/>
                  <a:gd name="T4" fmla="*/ 407 w 462"/>
                  <a:gd name="T5" fmla="*/ 0 h 598"/>
                  <a:gd name="T6" fmla="*/ 0 w 462"/>
                  <a:gd name="T7" fmla="*/ 208 h 598"/>
                  <a:gd name="T8" fmla="*/ 461 w 462"/>
                  <a:gd name="T9" fmla="*/ 597 h 598"/>
                </a:gdLst>
                <a:ahLst/>
                <a:cxnLst>
                  <a:cxn ang="0">
                    <a:pos x="T0" y="T1"/>
                  </a:cxn>
                  <a:cxn ang="0">
                    <a:pos x="T2" y="T3"/>
                  </a:cxn>
                  <a:cxn ang="0">
                    <a:pos x="T4" y="T5"/>
                  </a:cxn>
                  <a:cxn ang="0">
                    <a:pos x="T6" y="T7"/>
                  </a:cxn>
                  <a:cxn ang="0">
                    <a:pos x="T8" y="T9"/>
                  </a:cxn>
                </a:cxnLst>
                <a:rect l="0" t="0" r="r" b="b"/>
                <a:pathLst>
                  <a:path w="462" h="598">
                    <a:moveTo>
                      <a:pt x="461" y="597"/>
                    </a:moveTo>
                    <a:lnTo>
                      <a:pt x="461" y="597"/>
                    </a:lnTo>
                    <a:cubicBezTo>
                      <a:pt x="407" y="0"/>
                      <a:pt x="407" y="0"/>
                      <a:pt x="407" y="0"/>
                    </a:cubicBezTo>
                    <a:cubicBezTo>
                      <a:pt x="235" y="9"/>
                      <a:pt x="91" y="90"/>
                      <a:pt x="0" y="208"/>
                    </a:cubicBezTo>
                    <a:lnTo>
                      <a:pt x="461" y="597"/>
                    </a:lnTo>
                  </a:path>
                </a:pathLst>
              </a:custGeom>
              <a:solidFill>
                <a:schemeClr val="accent2"/>
              </a:solidFill>
              <a:ln>
                <a:noFill/>
              </a:ln>
              <a:effectLst/>
            </p:spPr>
            <p:txBody>
              <a:bodyPr wrap="none" anchor="ctr"/>
              <a:lstStyle/>
              <a:p>
                <a:endParaRPr lang="es-MX" sz="900" dirty="0"/>
              </a:p>
            </p:txBody>
          </p:sp>
          <p:sp>
            <p:nvSpPr>
              <p:cNvPr id="51" name="Freeform 231">
                <a:extLst>
                  <a:ext uri="{FF2B5EF4-FFF2-40B4-BE49-F238E27FC236}">
                    <a16:creationId xmlns="" xmlns:a16="http://schemas.microsoft.com/office/drawing/2014/main" id="{69D777AE-BE54-4042-9C19-C695DDF718EB}"/>
                  </a:ext>
                </a:extLst>
              </p:cNvPr>
              <p:cNvSpPr>
                <a:spLocks noChangeArrowheads="1"/>
              </p:cNvSpPr>
              <p:nvPr/>
            </p:nvSpPr>
            <p:spPr bwMode="auto">
              <a:xfrm>
                <a:off x="9969177" y="7406571"/>
                <a:ext cx="648349" cy="471103"/>
              </a:xfrm>
              <a:custGeom>
                <a:avLst/>
                <a:gdLst>
                  <a:gd name="T0" fmla="*/ 153 w 615"/>
                  <a:gd name="T1" fmla="*/ 0 h 444"/>
                  <a:gd name="T2" fmla="*/ 153 w 615"/>
                  <a:gd name="T3" fmla="*/ 0 h 444"/>
                  <a:gd name="T4" fmla="*/ 18 w 615"/>
                  <a:gd name="T5" fmla="*/ 443 h 444"/>
                  <a:gd name="T6" fmla="*/ 614 w 615"/>
                  <a:gd name="T7" fmla="*/ 389 h 444"/>
                  <a:gd name="T8" fmla="*/ 153 w 615"/>
                  <a:gd name="T9" fmla="*/ 0 h 444"/>
                </a:gdLst>
                <a:ahLst/>
                <a:cxnLst>
                  <a:cxn ang="0">
                    <a:pos x="T0" y="T1"/>
                  </a:cxn>
                  <a:cxn ang="0">
                    <a:pos x="T2" y="T3"/>
                  </a:cxn>
                  <a:cxn ang="0">
                    <a:pos x="T4" y="T5"/>
                  </a:cxn>
                  <a:cxn ang="0">
                    <a:pos x="T6" y="T7"/>
                  </a:cxn>
                  <a:cxn ang="0">
                    <a:pos x="T8" y="T9"/>
                  </a:cxn>
                </a:cxnLst>
                <a:rect l="0" t="0" r="r" b="b"/>
                <a:pathLst>
                  <a:path w="615" h="444">
                    <a:moveTo>
                      <a:pt x="153" y="0"/>
                    </a:moveTo>
                    <a:lnTo>
                      <a:pt x="153" y="0"/>
                    </a:lnTo>
                    <a:cubicBezTo>
                      <a:pt x="54" y="126"/>
                      <a:pt x="0" y="280"/>
                      <a:pt x="18" y="443"/>
                    </a:cubicBezTo>
                    <a:cubicBezTo>
                      <a:pt x="614" y="389"/>
                      <a:pt x="614" y="389"/>
                      <a:pt x="614" y="389"/>
                    </a:cubicBezTo>
                    <a:lnTo>
                      <a:pt x="153" y="0"/>
                    </a:lnTo>
                  </a:path>
                </a:pathLst>
              </a:custGeom>
              <a:solidFill>
                <a:srgbClr val="4491F9"/>
              </a:solidFill>
              <a:ln>
                <a:noFill/>
              </a:ln>
              <a:effectLst/>
              <a:extLst>
                <a:ext uri="{91240B29-F687-4F45-9708-019B960494DF}">
                  <a14:hiddenLine xmlns:a14="http://schemas.microsoft.com/office/drawing/2010/main" w="9525" cap="flat">
                    <a:solidFill>
                      <a:srgbClr val="4827F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52" name="Freeform 232">
                <a:extLst>
                  <a:ext uri="{FF2B5EF4-FFF2-40B4-BE49-F238E27FC236}">
                    <a16:creationId xmlns="" xmlns:a16="http://schemas.microsoft.com/office/drawing/2014/main" id="{84A4306F-C925-814F-A119-469C4E392388}"/>
                  </a:ext>
                </a:extLst>
              </p:cNvPr>
              <p:cNvSpPr>
                <a:spLocks noChangeArrowheads="1"/>
              </p:cNvSpPr>
              <p:nvPr/>
            </p:nvSpPr>
            <p:spPr bwMode="auto">
              <a:xfrm>
                <a:off x="10207061" y="7817035"/>
                <a:ext cx="466437" cy="648349"/>
              </a:xfrm>
              <a:custGeom>
                <a:avLst/>
                <a:gdLst>
                  <a:gd name="T0" fmla="*/ 0 w 443"/>
                  <a:gd name="T1" fmla="*/ 460 h 615"/>
                  <a:gd name="T2" fmla="*/ 0 w 443"/>
                  <a:gd name="T3" fmla="*/ 460 h 615"/>
                  <a:gd name="T4" fmla="*/ 442 w 443"/>
                  <a:gd name="T5" fmla="*/ 596 h 615"/>
                  <a:gd name="T6" fmla="*/ 388 w 443"/>
                  <a:gd name="T7" fmla="*/ 0 h 615"/>
                  <a:gd name="T8" fmla="*/ 0 w 443"/>
                  <a:gd name="T9" fmla="*/ 460 h 615"/>
                </a:gdLst>
                <a:ahLst/>
                <a:cxnLst>
                  <a:cxn ang="0">
                    <a:pos x="T0" y="T1"/>
                  </a:cxn>
                  <a:cxn ang="0">
                    <a:pos x="T2" y="T3"/>
                  </a:cxn>
                  <a:cxn ang="0">
                    <a:pos x="T4" y="T5"/>
                  </a:cxn>
                  <a:cxn ang="0">
                    <a:pos x="T6" y="T7"/>
                  </a:cxn>
                  <a:cxn ang="0">
                    <a:pos x="T8" y="T9"/>
                  </a:cxn>
                </a:cxnLst>
                <a:rect l="0" t="0" r="r" b="b"/>
                <a:pathLst>
                  <a:path w="443" h="615">
                    <a:moveTo>
                      <a:pt x="0" y="460"/>
                    </a:moveTo>
                    <a:lnTo>
                      <a:pt x="0" y="460"/>
                    </a:lnTo>
                    <a:cubicBezTo>
                      <a:pt x="117" y="560"/>
                      <a:pt x="280" y="614"/>
                      <a:pt x="442" y="596"/>
                    </a:cubicBezTo>
                    <a:cubicBezTo>
                      <a:pt x="388" y="0"/>
                      <a:pt x="388" y="0"/>
                      <a:pt x="388" y="0"/>
                    </a:cubicBezTo>
                    <a:lnTo>
                      <a:pt x="0" y="460"/>
                    </a:lnTo>
                  </a:path>
                </a:pathLst>
              </a:custGeom>
              <a:solidFill>
                <a:srgbClr val="4491F9"/>
              </a:solidFill>
              <a:ln>
                <a:noFill/>
              </a:ln>
              <a:effectLst/>
              <a:extLst>
                <a:ext uri="{91240B29-F687-4F45-9708-019B960494DF}">
                  <a14:hiddenLine xmlns:a14="http://schemas.microsoft.com/office/drawing/2010/main" w="9525" cap="flat">
                    <a:solidFill>
                      <a:srgbClr val="4827F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dirty="0"/>
              </a:p>
            </p:txBody>
          </p:sp>
          <p:sp>
            <p:nvSpPr>
              <p:cNvPr id="53" name="Freeform 233">
                <a:extLst>
                  <a:ext uri="{FF2B5EF4-FFF2-40B4-BE49-F238E27FC236}">
                    <a16:creationId xmlns="" xmlns:a16="http://schemas.microsoft.com/office/drawing/2014/main" id="{F915F531-83C2-8F4E-BFB7-213D1A98AC45}"/>
                  </a:ext>
                </a:extLst>
              </p:cNvPr>
              <p:cNvSpPr>
                <a:spLocks noChangeArrowheads="1"/>
              </p:cNvSpPr>
              <p:nvPr/>
            </p:nvSpPr>
            <p:spPr bwMode="auto">
              <a:xfrm>
                <a:off x="11443117" y="7196676"/>
                <a:ext cx="965526" cy="163251"/>
              </a:xfrm>
              <a:custGeom>
                <a:avLst/>
                <a:gdLst>
                  <a:gd name="T0" fmla="*/ 912 w 913"/>
                  <a:gd name="T1" fmla="*/ 72 h 155"/>
                  <a:gd name="T2" fmla="*/ 9 w 913"/>
                  <a:gd name="T3" fmla="*/ 154 h 155"/>
                  <a:gd name="T4" fmla="*/ 0 w 913"/>
                  <a:gd name="T5" fmla="*/ 81 h 155"/>
                  <a:gd name="T6" fmla="*/ 904 w 913"/>
                  <a:gd name="T7" fmla="*/ 0 h 155"/>
                  <a:gd name="T8" fmla="*/ 912 w 913"/>
                  <a:gd name="T9" fmla="*/ 72 h 155"/>
                </a:gdLst>
                <a:ahLst/>
                <a:cxnLst>
                  <a:cxn ang="0">
                    <a:pos x="T0" y="T1"/>
                  </a:cxn>
                  <a:cxn ang="0">
                    <a:pos x="T2" y="T3"/>
                  </a:cxn>
                  <a:cxn ang="0">
                    <a:pos x="T4" y="T5"/>
                  </a:cxn>
                  <a:cxn ang="0">
                    <a:pos x="T6" y="T7"/>
                  </a:cxn>
                  <a:cxn ang="0">
                    <a:pos x="T8" y="T9"/>
                  </a:cxn>
                </a:cxnLst>
                <a:rect l="0" t="0" r="r" b="b"/>
                <a:pathLst>
                  <a:path w="913" h="155">
                    <a:moveTo>
                      <a:pt x="912" y="72"/>
                    </a:moveTo>
                    <a:lnTo>
                      <a:pt x="9" y="154"/>
                    </a:lnTo>
                    <a:lnTo>
                      <a:pt x="0" y="81"/>
                    </a:lnTo>
                    <a:lnTo>
                      <a:pt x="904" y="0"/>
                    </a:lnTo>
                    <a:lnTo>
                      <a:pt x="912" y="72"/>
                    </a:lnTo>
                  </a:path>
                </a:pathLst>
              </a:custGeom>
              <a:solidFill>
                <a:schemeClr val="accent2"/>
              </a:solidFill>
              <a:ln>
                <a:noFill/>
              </a:ln>
              <a:effectLst/>
            </p:spPr>
            <p:txBody>
              <a:bodyPr wrap="none" anchor="ctr"/>
              <a:lstStyle/>
              <a:p>
                <a:endParaRPr lang="es-MX" sz="900" dirty="0"/>
              </a:p>
            </p:txBody>
          </p:sp>
          <p:sp>
            <p:nvSpPr>
              <p:cNvPr id="54" name="Freeform 234">
                <a:extLst>
                  <a:ext uri="{FF2B5EF4-FFF2-40B4-BE49-F238E27FC236}">
                    <a16:creationId xmlns="" xmlns:a16="http://schemas.microsoft.com/office/drawing/2014/main" id="{1DD63C69-4FA7-B14F-B4AD-5AFCCA3963A7}"/>
                  </a:ext>
                </a:extLst>
              </p:cNvPr>
              <p:cNvSpPr>
                <a:spLocks noChangeArrowheads="1"/>
              </p:cNvSpPr>
              <p:nvPr/>
            </p:nvSpPr>
            <p:spPr bwMode="auto">
              <a:xfrm>
                <a:off x="11461775" y="7345936"/>
                <a:ext cx="956197" cy="163251"/>
              </a:xfrm>
              <a:custGeom>
                <a:avLst/>
                <a:gdLst>
                  <a:gd name="T0" fmla="*/ 903 w 904"/>
                  <a:gd name="T1" fmla="*/ 72 h 154"/>
                  <a:gd name="T2" fmla="*/ 9 w 904"/>
                  <a:gd name="T3" fmla="*/ 153 h 154"/>
                  <a:gd name="T4" fmla="*/ 0 w 904"/>
                  <a:gd name="T5" fmla="*/ 81 h 154"/>
                  <a:gd name="T6" fmla="*/ 903 w 904"/>
                  <a:gd name="T7" fmla="*/ 0 h 154"/>
                  <a:gd name="T8" fmla="*/ 903 w 904"/>
                  <a:gd name="T9" fmla="*/ 72 h 154"/>
                </a:gdLst>
                <a:ahLst/>
                <a:cxnLst>
                  <a:cxn ang="0">
                    <a:pos x="T0" y="T1"/>
                  </a:cxn>
                  <a:cxn ang="0">
                    <a:pos x="T2" y="T3"/>
                  </a:cxn>
                  <a:cxn ang="0">
                    <a:pos x="T4" y="T5"/>
                  </a:cxn>
                  <a:cxn ang="0">
                    <a:pos x="T6" y="T7"/>
                  </a:cxn>
                  <a:cxn ang="0">
                    <a:pos x="T8" y="T9"/>
                  </a:cxn>
                </a:cxnLst>
                <a:rect l="0" t="0" r="r" b="b"/>
                <a:pathLst>
                  <a:path w="904" h="154">
                    <a:moveTo>
                      <a:pt x="903" y="72"/>
                    </a:moveTo>
                    <a:lnTo>
                      <a:pt x="9" y="153"/>
                    </a:lnTo>
                    <a:lnTo>
                      <a:pt x="0" y="81"/>
                    </a:lnTo>
                    <a:lnTo>
                      <a:pt x="903" y="0"/>
                    </a:lnTo>
                    <a:lnTo>
                      <a:pt x="903" y="72"/>
                    </a:lnTo>
                  </a:path>
                </a:pathLst>
              </a:custGeom>
              <a:solidFill>
                <a:schemeClr val="accent2"/>
              </a:solidFill>
              <a:ln>
                <a:noFill/>
              </a:ln>
              <a:effectLst/>
            </p:spPr>
            <p:txBody>
              <a:bodyPr wrap="none" anchor="ctr"/>
              <a:lstStyle/>
              <a:p>
                <a:endParaRPr lang="es-MX" sz="900" dirty="0"/>
              </a:p>
            </p:txBody>
          </p:sp>
          <p:sp>
            <p:nvSpPr>
              <p:cNvPr id="55" name="Freeform 235">
                <a:extLst>
                  <a:ext uri="{FF2B5EF4-FFF2-40B4-BE49-F238E27FC236}">
                    <a16:creationId xmlns="" xmlns:a16="http://schemas.microsoft.com/office/drawing/2014/main" id="{0A9C9A12-E5ED-1640-A718-C66FBFF489E1}"/>
                  </a:ext>
                </a:extLst>
              </p:cNvPr>
              <p:cNvSpPr>
                <a:spLocks noChangeArrowheads="1"/>
              </p:cNvSpPr>
              <p:nvPr/>
            </p:nvSpPr>
            <p:spPr bwMode="auto">
              <a:xfrm>
                <a:off x="11471104" y="7490530"/>
                <a:ext cx="965526" cy="172583"/>
              </a:xfrm>
              <a:custGeom>
                <a:avLst/>
                <a:gdLst>
                  <a:gd name="T0" fmla="*/ 912 w 913"/>
                  <a:gd name="T1" fmla="*/ 72 h 164"/>
                  <a:gd name="T2" fmla="*/ 9 w 913"/>
                  <a:gd name="T3" fmla="*/ 163 h 164"/>
                  <a:gd name="T4" fmla="*/ 0 w 913"/>
                  <a:gd name="T5" fmla="*/ 91 h 164"/>
                  <a:gd name="T6" fmla="*/ 903 w 913"/>
                  <a:gd name="T7" fmla="*/ 0 h 164"/>
                  <a:gd name="T8" fmla="*/ 912 w 913"/>
                  <a:gd name="T9" fmla="*/ 72 h 164"/>
                </a:gdLst>
                <a:ahLst/>
                <a:cxnLst>
                  <a:cxn ang="0">
                    <a:pos x="T0" y="T1"/>
                  </a:cxn>
                  <a:cxn ang="0">
                    <a:pos x="T2" y="T3"/>
                  </a:cxn>
                  <a:cxn ang="0">
                    <a:pos x="T4" y="T5"/>
                  </a:cxn>
                  <a:cxn ang="0">
                    <a:pos x="T6" y="T7"/>
                  </a:cxn>
                  <a:cxn ang="0">
                    <a:pos x="T8" y="T9"/>
                  </a:cxn>
                </a:cxnLst>
                <a:rect l="0" t="0" r="r" b="b"/>
                <a:pathLst>
                  <a:path w="913" h="164">
                    <a:moveTo>
                      <a:pt x="912" y="72"/>
                    </a:moveTo>
                    <a:lnTo>
                      <a:pt x="9" y="163"/>
                    </a:lnTo>
                    <a:lnTo>
                      <a:pt x="0" y="91"/>
                    </a:lnTo>
                    <a:lnTo>
                      <a:pt x="903" y="0"/>
                    </a:lnTo>
                    <a:lnTo>
                      <a:pt x="912" y="72"/>
                    </a:lnTo>
                  </a:path>
                </a:pathLst>
              </a:custGeom>
              <a:solidFill>
                <a:schemeClr val="accent2"/>
              </a:solidFill>
              <a:ln>
                <a:noFill/>
              </a:ln>
              <a:effectLst/>
            </p:spPr>
            <p:txBody>
              <a:bodyPr wrap="none" anchor="ctr"/>
              <a:lstStyle/>
              <a:p>
                <a:endParaRPr lang="es-MX" sz="900" dirty="0"/>
              </a:p>
            </p:txBody>
          </p:sp>
          <p:sp>
            <p:nvSpPr>
              <p:cNvPr id="56" name="Freeform 236">
                <a:extLst>
                  <a:ext uri="{FF2B5EF4-FFF2-40B4-BE49-F238E27FC236}">
                    <a16:creationId xmlns="" xmlns:a16="http://schemas.microsoft.com/office/drawing/2014/main" id="{5879B924-7F18-7E44-97FF-24A3BDCEF535}"/>
                  </a:ext>
                </a:extLst>
              </p:cNvPr>
              <p:cNvSpPr>
                <a:spLocks noChangeArrowheads="1"/>
              </p:cNvSpPr>
              <p:nvPr/>
            </p:nvSpPr>
            <p:spPr bwMode="auto">
              <a:xfrm>
                <a:off x="11489761" y="7644455"/>
                <a:ext cx="956197" cy="163251"/>
              </a:xfrm>
              <a:custGeom>
                <a:avLst/>
                <a:gdLst>
                  <a:gd name="T0" fmla="*/ 903 w 904"/>
                  <a:gd name="T1" fmla="*/ 72 h 154"/>
                  <a:gd name="T2" fmla="*/ 10 w 904"/>
                  <a:gd name="T3" fmla="*/ 153 h 154"/>
                  <a:gd name="T4" fmla="*/ 0 w 904"/>
                  <a:gd name="T5" fmla="*/ 81 h 154"/>
                  <a:gd name="T6" fmla="*/ 903 w 904"/>
                  <a:gd name="T7" fmla="*/ 0 h 154"/>
                  <a:gd name="T8" fmla="*/ 903 w 904"/>
                  <a:gd name="T9" fmla="*/ 72 h 154"/>
                </a:gdLst>
                <a:ahLst/>
                <a:cxnLst>
                  <a:cxn ang="0">
                    <a:pos x="T0" y="T1"/>
                  </a:cxn>
                  <a:cxn ang="0">
                    <a:pos x="T2" y="T3"/>
                  </a:cxn>
                  <a:cxn ang="0">
                    <a:pos x="T4" y="T5"/>
                  </a:cxn>
                  <a:cxn ang="0">
                    <a:pos x="T6" y="T7"/>
                  </a:cxn>
                  <a:cxn ang="0">
                    <a:pos x="T8" y="T9"/>
                  </a:cxn>
                </a:cxnLst>
                <a:rect l="0" t="0" r="r" b="b"/>
                <a:pathLst>
                  <a:path w="904" h="154">
                    <a:moveTo>
                      <a:pt x="903" y="72"/>
                    </a:moveTo>
                    <a:lnTo>
                      <a:pt x="10" y="153"/>
                    </a:lnTo>
                    <a:lnTo>
                      <a:pt x="0" y="81"/>
                    </a:lnTo>
                    <a:lnTo>
                      <a:pt x="903" y="0"/>
                    </a:lnTo>
                    <a:lnTo>
                      <a:pt x="903" y="72"/>
                    </a:lnTo>
                  </a:path>
                </a:pathLst>
              </a:custGeom>
              <a:solidFill>
                <a:schemeClr val="accent2"/>
              </a:solidFill>
              <a:ln>
                <a:noFill/>
              </a:ln>
              <a:effectLst/>
            </p:spPr>
            <p:txBody>
              <a:bodyPr wrap="none" anchor="ctr"/>
              <a:lstStyle/>
              <a:p>
                <a:endParaRPr lang="es-MX" sz="900" dirty="0"/>
              </a:p>
            </p:txBody>
          </p:sp>
          <p:sp>
            <p:nvSpPr>
              <p:cNvPr id="57" name="Freeform 237">
                <a:extLst>
                  <a:ext uri="{FF2B5EF4-FFF2-40B4-BE49-F238E27FC236}">
                    <a16:creationId xmlns="" xmlns:a16="http://schemas.microsoft.com/office/drawing/2014/main" id="{1F7A9447-EB30-6444-844D-688E70BE0256}"/>
                  </a:ext>
                </a:extLst>
              </p:cNvPr>
              <p:cNvSpPr>
                <a:spLocks noChangeArrowheads="1"/>
              </p:cNvSpPr>
              <p:nvPr/>
            </p:nvSpPr>
            <p:spPr bwMode="auto">
              <a:xfrm>
                <a:off x="10360984" y="9822714"/>
                <a:ext cx="354492" cy="382478"/>
              </a:xfrm>
              <a:custGeom>
                <a:avLst/>
                <a:gdLst>
                  <a:gd name="T0" fmla="*/ 335 w 336"/>
                  <a:gd name="T1" fmla="*/ 334 h 362"/>
                  <a:gd name="T2" fmla="*/ 36 w 336"/>
                  <a:gd name="T3" fmla="*/ 361 h 362"/>
                  <a:gd name="T4" fmla="*/ 0 w 336"/>
                  <a:gd name="T5" fmla="*/ 27 h 362"/>
                  <a:gd name="T6" fmla="*/ 307 w 336"/>
                  <a:gd name="T7" fmla="*/ 0 h 362"/>
                  <a:gd name="T8" fmla="*/ 335 w 336"/>
                  <a:gd name="T9" fmla="*/ 334 h 362"/>
                </a:gdLst>
                <a:ahLst/>
                <a:cxnLst>
                  <a:cxn ang="0">
                    <a:pos x="T0" y="T1"/>
                  </a:cxn>
                  <a:cxn ang="0">
                    <a:pos x="T2" y="T3"/>
                  </a:cxn>
                  <a:cxn ang="0">
                    <a:pos x="T4" y="T5"/>
                  </a:cxn>
                  <a:cxn ang="0">
                    <a:pos x="T6" y="T7"/>
                  </a:cxn>
                  <a:cxn ang="0">
                    <a:pos x="T8" y="T9"/>
                  </a:cxn>
                </a:cxnLst>
                <a:rect l="0" t="0" r="r" b="b"/>
                <a:pathLst>
                  <a:path w="336" h="362">
                    <a:moveTo>
                      <a:pt x="335" y="334"/>
                    </a:moveTo>
                    <a:lnTo>
                      <a:pt x="36" y="361"/>
                    </a:lnTo>
                    <a:lnTo>
                      <a:pt x="0" y="27"/>
                    </a:lnTo>
                    <a:lnTo>
                      <a:pt x="307" y="0"/>
                    </a:lnTo>
                    <a:lnTo>
                      <a:pt x="335" y="334"/>
                    </a:lnTo>
                  </a:path>
                </a:pathLst>
              </a:custGeom>
              <a:solidFill>
                <a:schemeClr val="accent1"/>
              </a:solidFill>
              <a:ln>
                <a:noFill/>
              </a:ln>
              <a:effectLst/>
            </p:spPr>
            <p:txBody>
              <a:bodyPr wrap="none" anchor="ctr"/>
              <a:lstStyle/>
              <a:p>
                <a:endParaRPr lang="es-MX" sz="900" dirty="0"/>
              </a:p>
            </p:txBody>
          </p:sp>
          <p:sp>
            <p:nvSpPr>
              <p:cNvPr id="58" name="Freeform 238">
                <a:extLst>
                  <a:ext uri="{FF2B5EF4-FFF2-40B4-BE49-F238E27FC236}">
                    <a16:creationId xmlns="" xmlns:a16="http://schemas.microsoft.com/office/drawing/2014/main" id="{A4DFA298-415F-C942-BF12-20E990F9D258}"/>
                  </a:ext>
                </a:extLst>
              </p:cNvPr>
              <p:cNvSpPr>
                <a:spLocks noChangeArrowheads="1"/>
              </p:cNvSpPr>
              <p:nvPr/>
            </p:nvSpPr>
            <p:spPr bwMode="auto">
              <a:xfrm>
                <a:off x="10850744" y="9155711"/>
                <a:ext cx="410465" cy="1002838"/>
              </a:xfrm>
              <a:custGeom>
                <a:avLst/>
                <a:gdLst>
                  <a:gd name="T0" fmla="*/ 389 w 390"/>
                  <a:gd name="T1" fmla="*/ 921 h 949"/>
                  <a:gd name="T2" fmla="*/ 90 w 390"/>
                  <a:gd name="T3" fmla="*/ 948 h 949"/>
                  <a:gd name="T4" fmla="*/ 0 w 390"/>
                  <a:gd name="T5" fmla="*/ 26 h 949"/>
                  <a:gd name="T6" fmla="*/ 307 w 390"/>
                  <a:gd name="T7" fmla="*/ 0 h 949"/>
                  <a:gd name="T8" fmla="*/ 389 w 390"/>
                  <a:gd name="T9" fmla="*/ 921 h 949"/>
                </a:gdLst>
                <a:ahLst/>
                <a:cxnLst>
                  <a:cxn ang="0">
                    <a:pos x="T0" y="T1"/>
                  </a:cxn>
                  <a:cxn ang="0">
                    <a:pos x="T2" y="T3"/>
                  </a:cxn>
                  <a:cxn ang="0">
                    <a:pos x="T4" y="T5"/>
                  </a:cxn>
                  <a:cxn ang="0">
                    <a:pos x="T6" y="T7"/>
                  </a:cxn>
                  <a:cxn ang="0">
                    <a:pos x="T8" y="T9"/>
                  </a:cxn>
                </a:cxnLst>
                <a:rect l="0" t="0" r="r" b="b"/>
                <a:pathLst>
                  <a:path w="390" h="949">
                    <a:moveTo>
                      <a:pt x="389" y="921"/>
                    </a:moveTo>
                    <a:lnTo>
                      <a:pt x="90" y="948"/>
                    </a:lnTo>
                    <a:lnTo>
                      <a:pt x="0" y="26"/>
                    </a:lnTo>
                    <a:lnTo>
                      <a:pt x="307" y="0"/>
                    </a:lnTo>
                    <a:lnTo>
                      <a:pt x="389" y="921"/>
                    </a:lnTo>
                  </a:path>
                </a:pathLst>
              </a:custGeom>
              <a:solidFill>
                <a:schemeClr val="accent5"/>
              </a:solidFill>
              <a:ln>
                <a:noFill/>
              </a:ln>
              <a:effectLst/>
            </p:spPr>
            <p:txBody>
              <a:bodyPr wrap="none" anchor="ctr"/>
              <a:lstStyle/>
              <a:p>
                <a:endParaRPr lang="es-MX" sz="900" dirty="0"/>
              </a:p>
            </p:txBody>
          </p:sp>
          <p:sp>
            <p:nvSpPr>
              <p:cNvPr id="59" name="Freeform 239">
                <a:extLst>
                  <a:ext uri="{FF2B5EF4-FFF2-40B4-BE49-F238E27FC236}">
                    <a16:creationId xmlns="" xmlns:a16="http://schemas.microsoft.com/office/drawing/2014/main" id="{CC2ADDD8-F3E2-F640-BC09-9CACE8EE312D}"/>
                  </a:ext>
                </a:extLst>
              </p:cNvPr>
              <p:cNvSpPr>
                <a:spLocks noChangeArrowheads="1"/>
              </p:cNvSpPr>
              <p:nvPr/>
            </p:nvSpPr>
            <p:spPr bwMode="auto">
              <a:xfrm>
                <a:off x="11382482" y="8936484"/>
                <a:ext cx="419793" cy="1166092"/>
              </a:xfrm>
              <a:custGeom>
                <a:avLst/>
                <a:gdLst>
                  <a:gd name="T0" fmla="*/ 398 w 399"/>
                  <a:gd name="T1" fmla="*/ 1075 h 1103"/>
                  <a:gd name="T2" fmla="*/ 99 w 399"/>
                  <a:gd name="T3" fmla="*/ 1102 h 1103"/>
                  <a:gd name="T4" fmla="*/ 0 w 399"/>
                  <a:gd name="T5" fmla="*/ 36 h 1103"/>
                  <a:gd name="T6" fmla="*/ 298 w 399"/>
                  <a:gd name="T7" fmla="*/ 0 h 1103"/>
                  <a:gd name="T8" fmla="*/ 398 w 399"/>
                  <a:gd name="T9" fmla="*/ 1075 h 1103"/>
                </a:gdLst>
                <a:ahLst/>
                <a:cxnLst>
                  <a:cxn ang="0">
                    <a:pos x="T0" y="T1"/>
                  </a:cxn>
                  <a:cxn ang="0">
                    <a:pos x="T2" y="T3"/>
                  </a:cxn>
                  <a:cxn ang="0">
                    <a:pos x="T4" y="T5"/>
                  </a:cxn>
                  <a:cxn ang="0">
                    <a:pos x="T6" y="T7"/>
                  </a:cxn>
                  <a:cxn ang="0">
                    <a:pos x="T8" y="T9"/>
                  </a:cxn>
                </a:cxnLst>
                <a:rect l="0" t="0" r="r" b="b"/>
                <a:pathLst>
                  <a:path w="399" h="1103">
                    <a:moveTo>
                      <a:pt x="398" y="1075"/>
                    </a:moveTo>
                    <a:lnTo>
                      <a:pt x="99" y="1102"/>
                    </a:lnTo>
                    <a:lnTo>
                      <a:pt x="0" y="36"/>
                    </a:lnTo>
                    <a:lnTo>
                      <a:pt x="298" y="0"/>
                    </a:lnTo>
                    <a:lnTo>
                      <a:pt x="398" y="1075"/>
                    </a:lnTo>
                  </a:path>
                </a:pathLst>
              </a:custGeom>
              <a:solidFill>
                <a:schemeClr val="accent4"/>
              </a:solidFill>
              <a:ln>
                <a:noFill/>
              </a:ln>
              <a:effectLst/>
            </p:spPr>
            <p:txBody>
              <a:bodyPr wrap="none" anchor="ctr"/>
              <a:lstStyle/>
              <a:p>
                <a:endParaRPr lang="es-MX" sz="900" dirty="0"/>
              </a:p>
            </p:txBody>
          </p:sp>
          <p:sp>
            <p:nvSpPr>
              <p:cNvPr id="60" name="Freeform 240">
                <a:extLst>
                  <a:ext uri="{FF2B5EF4-FFF2-40B4-BE49-F238E27FC236}">
                    <a16:creationId xmlns="" xmlns:a16="http://schemas.microsoft.com/office/drawing/2014/main" id="{6DCAAC3C-2E7A-924F-A46E-0980AF6E0F52}"/>
                  </a:ext>
                </a:extLst>
              </p:cNvPr>
              <p:cNvSpPr>
                <a:spLocks noChangeArrowheads="1"/>
              </p:cNvSpPr>
              <p:nvPr/>
            </p:nvSpPr>
            <p:spPr bwMode="auto">
              <a:xfrm>
                <a:off x="11909554" y="8712594"/>
                <a:ext cx="443117" cy="1338676"/>
              </a:xfrm>
              <a:custGeom>
                <a:avLst/>
                <a:gdLst>
                  <a:gd name="T0" fmla="*/ 416 w 417"/>
                  <a:gd name="T1" fmla="*/ 1238 h 1266"/>
                  <a:gd name="T2" fmla="*/ 118 w 417"/>
                  <a:gd name="T3" fmla="*/ 1265 h 1266"/>
                  <a:gd name="T4" fmla="*/ 0 w 417"/>
                  <a:gd name="T5" fmla="*/ 27 h 1266"/>
                  <a:gd name="T6" fmla="*/ 298 w 417"/>
                  <a:gd name="T7" fmla="*/ 0 h 1266"/>
                  <a:gd name="T8" fmla="*/ 416 w 417"/>
                  <a:gd name="T9" fmla="*/ 1238 h 1266"/>
                </a:gdLst>
                <a:ahLst/>
                <a:cxnLst>
                  <a:cxn ang="0">
                    <a:pos x="T0" y="T1"/>
                  </a:cxn>
                  <a:cxn ang="0">
                    <a:pos x="T2" y="T3"/>
                  </a:cxn>
                  <a:cxn ang="0">
                    <a:pos x="T4" y="T5"/>
                  </a:cxn>
                  <a:cxn ang="0">
                    <a:pos x="T6" y="T7"/>
                  </a:cxn>
                  <a:cxn ang="0">
                    <a:pos x="T8" y="T9"/>
                  </a:cxn>
                </a:cxnLst>
                <a:rect l="0" t="0" r="r" b="b"/>
                <a:pathLst>
                  <a:path w="417" h="1266">
                    <a:moveTo>
                      <a:pt x="416" y="1238"/>
                    </a:moveTo>
                    <a:lnTo>
                      <a:pt x="118" y="1265"/>
                    </a:lnTo>
                    <a:lnTo>
                      <a:pt x="0" y="27"/>
                    </a:lnTo>
                    <a:lnTo>
                      <a:pt x="298" y="0"/>
                    </a:lnTo>
                    <a:lnTo>
                      <a:pt x="416" y="1238"/>
                    </a:lnTo>
                  </a:path>
                </a:pathLst>
              </a:custGeom>
              <a:solidFill>
                <a:schemeClr val="accent2"/>
              </a:solidFill>
              <a:ln>
                <a:noFill/>
              </a:ln>
              <a:effectLst/>
            </p:spPr>
            <p:txBody>
              <a:bodyPr wrap="none" anchor="ctr"/>
              <a:lstStyle/>
              <a:p>
                <a:endParaRPr lang="es-MX" sz="900" dirty="0"/>
              </a:p>
            </p:txBody>
          </p:sp>
          <p:sp>
            <p:nvSpPr>
              <p:cNvPr id="61" name="Freeform 241">
                <a:extLst>
                  <a:ext uri="{FF2B5EF4-FFF2-40B4-BE49-F238E27FC236}">
                    <a16:creationId xmlns="" xmlns:a16="http://schemas.microsoft.com/office/drawing/2014/main" id="{E120050B-0B4E-7D4A-B455-1D6A6DC7B3C4}"/>
                  </a:ext>
                </a:extLst>
              </p:cNvPr>
              <p:cNvSpPr>
                <a:spLocks noChangeArrowheads="1"/>
              </p:cNvSpPr>
              <p:nvPr/>
            </p:nvSpPr>
            <p:spPr bwMode="auto">
              <a:xfrm>
                <a:off x="10869401" y="10331132"/>
                <a:ext cx="1194079" cy="163251"/>
              </a:xfrm>
              <a:custGeom>
                <a:avLst/>
                <a:gdLst>
                  <a:gd name="T0" fmla="*/ 1130 w 1131"/>
                  <a:gd name="T1" fmla="*/ 45 h 154"/>
                  <a:gd name="T2" fmla="*/ 0 w 1131"/>
                  <a:gd name="T3" fmla="*/ 153 h 154"/>
                  <a:gd name="T4" fmla="*/ 0 w 1131"/>
                  <a:gd name="T5" fmla="*/ 99 h 154"/>
                  <a:gd name="T6" fmla="*/ 1121 w 1131"/>
                  <a:gd name="T7" fmla="*/ 0 h 154"/>
                  <a:gd name="T8" fmla="*/ 1130 w 1131"/>
                  <a:gd name="T9" fmla="*/ 45 h 154"/>
                </a:gdLst>
                <a:ahLst/>
                <a:cxnLst>
                  <a:cxn ang="0">
                    <a:pos x="T0" y="T1"/>
                  </a:cxn>
                  <a:cxn ang="0">
                    <a:pos x="T2" y="T3"/>
                  </a:cxn>
                  <a:cxn ang="0">
                    <a:pos x="T4" y="T5"/>
                  </a:cxn>
                  <a:cxn ang="0">
                    <a:pos x="T6" y="T7"/>
                  </a:cxn>
                  <a:cxn ang="0">
                    <a:pos x="T8" y="T9"/>
                  </a:cxn>
                </a:cxnLst>
                <a:rect l="0" t="0" r="r" b="b"/>
                <a:pathLst>
                  <a:path w="1131" h="154">
                    <a:moveTo>
                      <a:pt x="1130" y="45"/>
                    </a:moveTo>
                    <a:lnTo>
                      <a:pt x="0" y="153"/>
                    </a:lnTo>
                    <a:lnTo>
                      <a:pt x="0" y="99"/>
                    </a:lnTo>
                    <a:lnTo>
                      <a:pt x="1121" y="0"/>
                    </a:lnTo>
                    <a:lnTo>
                      <a:pt x="1130" y="45"/>
                    </a:lnTo>
                  </a:path>
                </a:pathLst>
              </a:custGeom>
              <a:solidFill>
                <a:schemeClr val="accent2"/>
              </a:solidFill>
              <a:ln>
                <a:noFill/>
              </a:ln>
              <a:effectLst/>
            </p:spPr>
            <p:txBody>
              <a:bodyPr wrap="none" anchor="ctr"/>
              <a:lstStyle/>
              <a:p>
                <a:endParaRPr lang="es-MX" sz="900" dirty="0"/>
              </a:p>
            </p:txBody>
          </p:sp>
          <p:sp>
            <p:nvSpPr>
              <p:cNvPr id="62" name="Freeform 242">
                <a:extLst>
                  <a:ext uri="{FF2B5EF4-FFF2-40B4-BE49-F238E27FC236}">
                    <a16:creationId xmlns="" xmlns:a16="http://schemas.microsoft.com/office/drawing/2014/main" id="{26CA37A9-4A4C-1F4B-A3F7-B65283C60BFD}"/>
                  </a:ext>
                </a:extLst>
              </p:cNvPr>
              <p:cNvSpPr>
                <a:spLocks noChangeArrowheads="1"/>
              </p:cNvSpPr>
              <p:nvPr/>
            </p:nvSpPr>
            <p:spPr bwMode="auto">
              <a:xfrm>
                <a:off x="10617525" y="10433748"/>
                <a:ext cx="1711822" cy="209895"/>
              </a:xfrm>
              <a:custGeom>
                <a:avLst/>
                <a:gdLst>
                  <a:gd name="T0" fmla="*/ 1618 w 1619"/>
                  <a:gd name="T1" fmla="*/ 54 h 200"/>
                  <a:gd name="T2" fmla="*/ 9 w 1619"/>
                  <a:gd name="T3" fmla="*/ 199 h 200"/>
                  <a:gd name="T4" fmla="*/ 0 w 1619"/>
                  <a:gd name="T5" fmla="*/ 154 h 200"/>
                  <a:gd name="T6" fmla="*/ 1609 w 1619"/>
                  <a:gd name="T7" fmla="*/ 0 h 200"/>
                  <a:gd name="T8" fmla="*/ 1618 w 1619"/>
                  <a:gd name="T9" fmla="*/ 54 h 200"/>
                </a:gdLst>
                <a:ahLst/>
                <a:cxnLst>
                  <a:cxn ang="0">
                    <a:pos x="T0" y="T1"/>
                  </a:cxn>
                  <a:cxn ang="0">
                    <a:pos x="T2" y="T3"/>
                  </a:cxn>
                  <a:cxn ang="0">
                    <a:pos x="T4" y="T5"/>
                  </a:cxn>
                  <a:cxn ang="0">
                    <a:pos x="T6" y="T7"/>
                  </a:cxn>
                  <a:cxn ang="0">
                    <a:pos x="T8" y="T9"/>
                  </a:cxn>
                </a:cxnLst>
                <a:rect l="0" t="0" r="r" b="b"/>
                <a:pathLst>
                  <a:path w="1619" h="200">
                    <a:moveTo>
                      <a:pt x="1618" y="54"/>
                    </a:moveTo>
                    <a:lnTo>
                      <a:pt x="9" y="199"/>
                    </a:lnTo>
                    <a:lnTo>
                      <a:pt x="0" y="154"/>
                    </a:lnTo>
                    <a:lnTo>
                      <a:pt x="1609" y="0"/>
                    </a:lnTo>
                    <a:lnTo>
                      <a:pt x="1618" y="54"/>
                    </a:lnTo>
                  </a:path>
                </a:pathLst>
              </a:custGeom>
              <a:solidFill>
                <a:schemeClr val="accent2"/>
              </a:solidFill>
              <a:ln>
                <a:noFill/>
              </a:ln>
              <a:effectLst/>
            </p:spPr>
            <p:txBody>
              <a:bodyPr wrap="none" anchor="ctr"/>
              <a:lstStyle/>
              <a:p>
                <a:endParaRPr lang="es-MX" sz="900" dirty="0"/>
              </a:p>
            </p:txBody>
          </p:sp>
        </p:grpSp>
      </p:grpSp>
    </p:spTree>
    <p:extLst>
      <p:ext uri="{BB962C8B-B14F-4D97-AF65-F5344CB8AC3E}">
        <p14:creationId xmlns:p14="http://schemas.microsoft.com/office/powerpoint/2010/main" val="37064530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653492" y="511095"/>
            <a:ext cx="10885096"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Top Features and Dependence Plots - SHAP</a:t>
            </a:r>
          </a:p>
        </p:txBody>
      </p:sp>
      <p:sp>
        <p:nvSpPr>
          <p:cNvPr id="2" name="TextBox 1">
            <a:extLst>
              <a:ext uri="{FF2B5EF4-FFF2-40B4-BE49-F238E27FC236}">
                <a16:creationId xmlns="" xmlns:a16="http://schemas.microsoft.com/office/drawing/2014/main" id="{8FA31893-6C86-4BD7-BE80-EA25D0C9A8A5}"/>
              </a:ext>
            </a:extLst>
          </p:cNvPr>
          <p:cNvSpPr txBox="1"/>
          <p:nvPr/>
        </p:nvSpPr>
        <p:spPr>
          <a:xfrm>
            <a:off x="7193451" y="1514475"/>
            <a:ext cx="4849438" cy="5632311"/>
          </a:xfrm>
          <a:prstGeom prst="rect">
            <a:avLst/>
          </a:prstGeom>
          <a:noFill/>
        </p:spPr>
        <p:txBody>
          <a:bodyPr wrap="square" rtlCol="0">
            <a:spAutoFit/>
          </a:bodyPr>
          <a:lstStyle/>
          <a:p>
            <a:pPr algn="l">
              <a:lnSpc>
                <a:spcPct val="150000"/>
              </a:lnSpc>
            </a:pPr>
            <a:r>
              <a:rPr lang="en-US" sz="1600" b="1" dirty="0">
                <a:solidFill>
                  <a:srgbClr val="000000"/>
                </a:solidFill>
                <a:latin typeface="Avenir Book"/>
              </a:rPr>
              <a:t>CONCLUSION </a:t>
            </a:r>
          </a:p>
          <a:p>
            <a:pPr marL="257175" indent="-257175">
              <a:lnSpc>
                <a:spcPct val="150000"/>
              </a:lnSpc>
              <a:buFont typeface="+mj-lt"/>
              <a:buAutoNum type="arabicPeriod"/>
            </a:pPr>
            <a:r>
              <a:rPr lang="en-US" sz="1600" dirty="0">
                <a:solidFill>
                  <a:srgbClr val="000000"/>
                </a:solidFill>
                <a:latin typeface="Avenir Book"/>
              </a:rPr>
              <a:t>Based on the SHAP dependence plots, it is clear that customers, who are interested to take loan tend to have the following features:</a:t>
            </a:r>
          </a:p>
          <a:p>
            <a:pPr marL="742859" lvl="1" indent="-285750">
              <a:lnSpc>
                <a:spcPct val="150000"/>
              </a:lnSpc>
              <a:buFont typeface="+mj-lt"/>
              <a:buAutoNum type="romanLcPeriod"/>
            </a:pPr>
            <a:r>
              <a:rPr lang="en-US" sz="1600" dirty="0">
                <a:solidFill>
                  <a:srgbClr val="000000"/>
                </a:solidFill>
                <a:latin typeface="Avenir Book"/>
              </a:rPr>
              <a:t>Holding Period&lt;=10</a:t>
            </a:r>
          </a:p>
          <a:p>
            <a:pPr marL="742859" lvl="1" indent="-285750">
              <a:lnSpc>
                <a:spcPct val="150000"/>
              </a:lnSpc>
              <a:buFont typeface="+mj-lt"/>
              <a:buAutoNum type="romanLcPeriod"/>
            </a:pPr>
            <a:r>
              <a:rPr lang="en-US" sz="1600" dirty="0">
                <a:solidFill>
                  <a:srgbClr val="000000"/>
                </a:solidFill>
                <a:latin typeface="Avenir Book"/>
              </a:rPr>
              <a:t>No. of credit transactions &gt;20</a:t>
            </a:r>
          </a:p>
          <a:p>
            <a:pPr marL="742859" lvl="1" indent="-285750">
              <a:lnSpc>
                <a:spcPct val="150000"/>
              </a:lnSpc>
              <a:buFont typeface="+mj-lt"/>
              <a:buAutoNum type="romanLcPeriod"/>
            </a:pPr>
            <a:r>
              <a:rPr lang="en-US" sz="1600" dirty="0">
                <a:solidFill>
                  <a:srgbClr val="000000"/>
                </a:solidFill>
                <a:latin typeface="Avenir Book"/>
              </a:rPr>
              <a:t>Occupation - SELF_EMP=1</a:t>
            </a:r>
          </a:p>
          <a:p>
            <a:pPr marL="742859" lvl="1" indent="-285750">
              <a:lnSpc>
                <a:spcPct val="150000"/>
              </a:lnSpc>
              <a:buFont typeface="+mj-lt"/>
              <a:buAutoNum type="romanLcPeriod"/>
            </a:pPr>
            <a:r>
              <a:rPr lang="en-US" sz="1600" dirty="0">
                <a:solidFill>
                  <a:srgbClr val="000000"/>
                </a:solidFill>
                <a:latin typeface="Avenir Book"/>
              </a:rPr>
              <a:t>Balance between 0 to 50000</a:t>
            </a:r>
          </a:p>
          <a:p>
            <a:pPr marL="257175" indent="-257175">
              <a:lnSpc>
                <a:spcPct val="150000"/>
              </a:lnSpc>
              <a:buFont typeface="+mj-lt"/>
              <a:buAutoNum type="arabicPeriod"/>
            </a:pPr>
            <a:r>
              <a:rPr lang="en-US" sz="1600" dirty="0">
                <a:solidFill>
                  <a:srgbClr val="000000"/>
                </a:solidFill>
                <a:latin typeface="Avenir Book"/>
              </a:rPr>
              <a:t>On the other hand, customers, who are not interested to take loan may have the following features:</a:t>
            </a:r>
          </a:p>
          <a:p>
            <a:pPr marL="742859" lvl="1" indent="-285750">
              <a:lnSpc>
                <a:spcPct val="150000"/>
              </a:lnSpc>
              <a:buFont typeface="+mj-lt"/>
              <a:buAutoNum type="romanLcPeriod"/>
            </a:pPr>
            <a:r>
              <a:rPr lang="en-US" sz="1600" dirty="0">
                <a:solidFill>
                  <a:srgbClr val="000000"/>
                </a:solidFill>
                <a:latin typeface="Avenir Book"/>
              </a:rPr>
              <a:t>Holding Period&gt;10</a:t>
            </a:r>
          </a:p>
          <a:p>
            <a:pPr marL="742859" lvl="1" indent="-285750">
              <a:lnSpc>
                <a:spcPct val="150000"/>
              </a:lnSpc>
              <a:buFont typeface="+mj-lt"/>
              <a:buAutoNum type="romanLcPeriod"/>
            </a:pPr>
            <a:r>
              <a:rPr lang="en-US" sz="1600" dirty="0">
                <a:solidFill>
                  <a:srgbClr val="000000"/>
                </a:solidFill>
                <a:latin typeface="Avenir Book"/>
              </a:rPr>
              <a:t>No. of credit transactions &lt;20</a:t>
            </a:r>
          </a:p>
          <a:p>
            <a:pPr marL="742859" lvl="1" indent="-285750">
              <a:lnSpc>
                <a:spcPct val="150000"/>
              </a:lnSpc>
              <a:buFont typeface="+mj-lt"/>
              <a:buAutoNum type="romanLcPeriod"/>
            </a:pPr>
            <a:r>
              <a:rPr lang="en-US" sz="1600" dirty="0">
                <a:solidFill>
                  <a:srgbClr val="000000"/>
                </a:solidFill>
                <a:latin typeface="Avenir Book"/>
              </a:rPr>
              <a:t>Occupation - SELF_EMP=0</a:t>
            </a:r>
          </a:p>
          <a:p>
            <a:pPr marL="742859" lvl="1" indent="-285750">
              <a:lnSpc>
                <a:spcPct val="150000"/>
              </a:lnSpc>
              <a:buFont typeface="+mj-lt"/>
              <a:buAutoNum type="romanLcPeriod"/>
            </a:pPr>
            <a:r>
              <a:rPr lang="en-US" sz="1600" dirty="0">
                <a:solidFill>
                  <a:srgbClr val="000000"/>
                </a:solidFill>
                <a:latin typeface="Avenir Book"/>
              </a:rPr>
              <a:t>Balance &gt; 50000</a:t>
            </a:r>
          </a:p>
        </p:txBody>
      </p:sp>
      <p:pic>
        <p:nvPicPr>
          <p:cNvPr id="11266" name="Picture 2">
            <a:extLst>
              <a:ext uri="{FF2B5EF4-FFF2-40B4-BE49-F238E27FC236}">
                <a16:creationId xmlns="" xmlns:a16="http://schemas.microsoft.com/office/drawing/2014/main" id="{60365B84-C8F3-49E3-8651-9E2096574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1695539"/>
            <a:ext cx="2971800" cy="23432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 xmlns:a16="http://schemas.microsoft.com/office/drawing/2014/main" id="{5D8776B9-269D-4400-9425-0DE4D8853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1867" y="1714589"/>
            <a:ext cx="2971800" cy="234324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 xmlns:a16="http://schemas.microsoft.com/office/drawing/2014/main" id="{CCFA9CC7-10D8-48FD-93EB-7232A6A31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3" y="4190910"/>
            <a:ext cx="2971800" cy="234324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 xmlns:a16="http://schemas.microsoft.com/office/drawing/2014/main" id="{D8D5CC93-4D4A-4197-A853-1BEB8F1621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867" y="4229100"/>
            <a:ext cx="2971800" cy="23432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47C3EC62-12E8-4452-B119-212E3A64FA94}"/>
              </a:ext>
            </a:extLst>
          </p:cNvPr>
          <p:cNvSpPr/>
          <p:nvPr/>
        </p:nvSpPr>
        <p:spPr>
          <a:xfrm>
            <a:off x="266918" y="1657350"/>
            <a:ext cx="6706970" cy="4953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cxnSp>
        <p:nvCxnSpPr>
          <p:cNvPr id="4" name="Straight Connector 3">
            <a:extLst>
              <a:ext uri="{FF2B5EF4-FFF2-40B4-BE49-F238E27FC236}">
                <a16:creationId xmlns="" xmlns:a16="http://schemas.microsoft.com/office/drawing/2014/main" id="{7C5AC5FC-1F73-4128-AD5D-E73DCF289A78}"/>
              </a:ext>
            </a:extLst>
          </p:cNvPr>
          <p:cNvCxnSpPr>
            <a:cxnSpLocks/>
          </p:cNvCxnSpPr>
          <p:nvPr/>
        </p:nvCxnSpPr>
        <p:spPr>
          <a:xfrm>
            <a:off x="3582303" y="1657350"/>
            <a:ext cx="0" cy="495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8599222B-36DB-40F7-9084-10A429FCC85C}"/>
              </a:ext>
            </a:extLst>
          </p:cNvPr>
          <p:cNvCxnSpPr>
            <a:cxnSpLocks/>
            <a:stCxn id="9" idx="1"/>
            <a:endCxn id="9" idx="3"/>
          </p:cNvCxnSpPr>
          <p:nvPr/>
        </p:nvCxnSpPr>
        <p:spPr>
          <a:xfrm>
            <a:off x="266918" y="4133850"/>
            <a:ext cx="67069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210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653485" y="511095"/>
            <a:ext cx="10885096"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Top Features and Dependence Plots - SHAP</a:t>
            </a:r>
          </a:p>
        </p:txBody>
      </p:sp>
      <p:pic>
        <p:nvPicPr>
          <p:cNvPr id="12290" name="Picture 2">
            <a:extLst>
              <a:ext uri="{FF2B5EF4-FFF2-40B4-BE49-F238E27FC236}">
                <a16:creationId xmlns="" xmlns:a16="http://schemas.microsoft.com/office/drawing/2014/main" id="{6A744594-215B-490E-B161-6775CF519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14" y="1760959"/>
            <a:ext cx="2968096" cy="21151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 xmlns:a16="http://schemas.microsoft.com/office/drawing/2014/main" id="{C3EA261B-4936-4DCA-A3DA-5D0E84866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395" y="1657350"/>
            <a:ext cx="2936269" cy="221874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 xmlns:a16="http://schemas.microsoft.com/office/drawing/2014/main" id="{CC599759-67B4-45F1-8AFB-4E6D2B9AC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563" y="4390446"/>
            <a:ext cx="4046233" cy="195262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F17B9E22-C5EB-4FCE-BADB-A8629C5CA4EB}"/>
              </a:ext>
            </a:extLst>
          </p:cNvPr>
          <p:cNvSpPr/>
          <p:nvPr/>
        </p:nvSpPr>
        <p:spPr>
          <a:xfrm>
            <a:off x="266918" y="1562100"/>
            <a:ext cx="6706970" cy="4953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t>
            </a:r>
          </a:p>
        </p:txBody>
      </p:sp>
      <p:cxnSp>
        <p:nvCxnSpPr>
          <p:cNvPr id="9" name="Straight Connector 8">
            <a:extLst>
              <a:ext uri="{FF2B5EF4-FFF2-40B4-BE49-F238E27FC236}">
                <a16:creationId xmlns="" xmlns:a16="http://schemas.microsoft.com/office/drawing/2014/main" id="{5D12D758-ABC0-42B9-BE3D-389B21984493}"/>
              </a:ext>
            </a:extLst>
          </p:cNvPr>
          <p:cNvCxnSpPr>
            <a:cxnSpLocks/>
          </p:cNvCxnSpPr>
          <p:nvPr/>
        </p:nvCxnSpPr>
        <p:spPr>
          <a:xfrm>
            <a:off x="3582303" y="1571625"/>
            <a:ext cx="0" cy="2476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A524F0F5-3122-4B68-9F64-85DED4A81967}"/>
              </a:ext>
            </a:extLst>
          </p:cNvPr>
          <p:cNvCxnSpPr>
            <a:cxnSpLocks/>
          </p:cNvCxnSpPr>
          <p:nvPr/>
        </p:nvCxnSpPr>
        <p:spPr>
          <a:xfrm>
            <a:off x="266918" y="4048125"/>
            <a:ext cx="670697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83886600-C263-4C44-8427-26D343AEADEB}"/>
              </a:ext>
            </a:extLst>
          </p:cNvPr>
          <p:cNvSpPr txBox="1"/>
          <p:nvPr/>
        </p:nvSpPr>
        <p:spPr>
          <a:xfrm>
            <a:off x="7193451" y="1514475"/>
            <a:ext cx="4849438" cy="4893647"/>
          </a:xfrm>
          <a:prstGeom prst="rect">
            <a:avLst/>
          </a:prstGeom>
          <a:noFill/>
        </p:spPr>
        <p:txBody>
          <a:bodyPr wrap="square" rtlCol="0">
            <a:spAutoFit/>
          </a:bodyPr>
          <a:lstStyle/>
          <a:p>
            <a:pPr algn="l">
              <a:lnSpc>
                <a:spcPct val="150000"/>
              </a:lnSpc>
            </a:pPr>
            <a:r>
              <a:rPr lang="en-US" sz="1600" b="1" dirty="0">
                <a:solidFill>
                  <a:srgbClr val="000000"/>
                </a:solidFill>
                <a:latin typeface="Avenir Book"/>
              </a:rPr>
              <a:t>CONCLUSION </a:t>
            </a:r>
          </a:p>
          <a:p>
            <a:pPr marL="257175" indent="-257175">
              <a:lnSpc>
                <a:spcPct val="150000"/>
              </a:lnSpc>
              <a:buFont typeface="+mj-lt"/>
              <a:buAutoNum type="arabicPeriod"/>
            </a:pPr>
            <a:r>
              <a:rPr lang="en-US" sz="1600" dirty="0">
                <a:solidFill>
                  <a:srgbClr val="000000"/>
                </a:solidFill>
                <a:latin typeface="Avenir Book"/>
              </a:rPr>
              <a:t>Based on the SHAP dependence plots, it is clear that customers, who are interested to take loan tend to have the following features:</a:t>
            </a:r>
          </a:p>
          <a:p>
            <a:pPr marL="742859" lvl="1" indent="-285750">
              <a:lnSpc>
                <a:spcPct val="150000"/>
              </a:lnSpc>
              <a:buFont typeface="+mj-lt"/>
              <a:buAutoNum type="romanLcPeriod"/>
            </a:pPr>
            <a:r>
              <a:rPr lang="en-US" sz="1600" dirty="0">
                <a:solidFill>
                  <a:srgbClr val="000000"/>
                </a:solidFill>
                <a:latin typeface="Avenir Book"/>
              </a:rPr>
              <a:t>Occupation - SAL=0</a:t>
            </a:r>
          </a:p>
          <a:p>
            <a:pPr marL="742859" lvl="1" indent="-285750">
              <a:lnSpc>
                <a:spcPct val="150000"/>
              </a:lnSpc>
              <a:buFont typeface="+mj-lt"/>
              <a:buAutoNum type="romanLcPeriod"/>
            </a:pPr>
            <a:r>
              <a:rPr lang="en-US" sz="1600" dirty="0">
                <a:solidFill>
                  <a:srgbClr val="000000"/>
                </a:solidFill>
                <a:latin typeface="Avenir Book"/>
              </a:rPr>
              <a:t>SCR&gt;600</a:t>
            </a:r>
          </a:p>
          <a:p>
            <a:pPr marL="742859" lvl="1" indent="-285750">
              <a:lnSpc>
                <a:spcPct val="150000"/>
              </a:lnSpc>
              <a:buFont typeface="+mj-lt"/>
              <a:buAutoNum type="romanLcPeriod"/>
            </a:pPr>
            <a:r>
              <a:rPr lang="en-US" sz="1600" dirty="0">
                <a:solidFill>
                  <a:srgbClr val="000000"/>
                </a:solidFill>
                <a:latin typeface="Avenir Book"/>
              </a:rPr>
              <a:t>Occupation - SENP=1</a:t>
            </a:r>
          </a:p>
          <a:p>
            <a:pPr marL="257175" indent="-257175">
              <a:lnSpc>
                <a:spcPct val="150000"/>
              </a:lnSpc>
              <a:buFont typeface="+mj-lt"/>
              <a:buAutoNum type="arabicPeriod"/>
            </a:pPr>
            <a:r>
              <a:rPr lang="en-US" sz="1600" dirty="0">
                <a:solidFill>
                  <a:srgbClr val="000000"/>
                </a:solidFill>
                <a:latin typeface="Avenir Book"/>
              </a:rPr>
              <a:t>On the other hand, customers, who are not interested to take loan may have the following features:</a:t>
            </a:r>
          </a:p>
          <a:p>
            <a:pPr marL="742859" lvl="1" indent="-285750">
              <a:lnSpc>
                <a:spcPct val="150000"/>
              </a:lnSpc>
              <a:buFont typeface="+mj-lt"/>
              <a:buAutoNum type="romanLcPeriod"/>
            </a:pPr>
            <a:r>
              <a:rPr lang="en-US" sz="1600" dirty="0">
                <a:solidFill>
                  <a:srgbClr val="000000"/>
                </a:solidFill>
                <a:latin typeface="Avenir Book"/>
              </a:rPr>
              <a:t>Occupation - SAL=1</a:t>
            </a:r>
          </a:p>
          <a:p>
            <a:pPr marL="742859" lvl="1" indent="-285750">
              <a:lnSpc>
                <a:spcPct val="150000"/>
              </a:lnSpc>
              <a:buFont typeface="+mj-lt"/>
              <a:buAutoNum type="romanLcPeriod"/>
            </a:pPr>
            <a:r>
              <a:rPr lang="en-US" sz="1600" dirty="0">
                <a:solidFill>
                  <a:srgbClr val="000000"/>
                </a:solidFill>
                <a:latin typeface="Avenir Book"/>
              </a:rPr>
              <a:t>SCR&lt;600</a:t>
            </a:r>
          </a:p>
          <a:p>
            <a:pPr marL="742859" lvl="1" indent="-285750">
              <a:lnSpc>
                <a:spcPct val="150000"/>
              </a:lnSpc>
              <a:buFont typeface="+mj-lt"/>
              <a:buAutoNum type="romanLcPeriod"/>
            </a:pPr>
            <a:r>
              <a:rPr lang="en-US" sz="1600" dirty="0">
                <a:solidFill>
                  <a:srgbClr val="000000"/>
                </a:solidFill>
                <a:latin typeface="Avenir Book"/>
              </a:rPr>
              <a:t>Occupation - SENP=0</a:t>
            </a:r>
          </a:p>
        </p:txBody>
      </p:sp>
    </p:spTree>
    <p:extLst>
      <p:ext uri="{BB962C8B-B14F-4D97-AF65-F5344CB8AC3E}">
        <p14:creationId xmlns:p14="http://schemas.microsoft.com/office/powerpoint/2010/main" val="191441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4583751"/>
            <a:ext cx="7206543" cy="1862048"/>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Permutation Feature Importance</a:t>
            </a:r>
          </a:p>
        </p:txBody>
      </p:sp>
      <p:grpSp>
        <p:nvGrpSpPr>
          <p:cNvPr id="174" name="Group 173">
            <a:extLst>
              <a:ext uri="{FF2B5EF4-FFF2-40B4-BE49-F238E27FC236}">
                <a16:creationId xmlns="" xmlns:a16="http://schemas.microsoft.com/office/drawing/2014/main" id="{EC6DDB4F-82CD-4C4D-AE87-423DC39145EA}"/>
              </a:ext>
            </a:extLst>
          </p:cNvPr>
          <p:cNvGrpSpPr/>
          <p:nvPr/>
        </p:nvGrpSpPr>
        <p:grpSpPr>
          <a:xfrm>
            <a:off x="101470" y="290637"/>
            <a:ext cx="8143478" cy="4119462"/>
            <a:chOff x="199764" y="581274"/>
            <a:chExt cx="16286955" cy="8238923"/>
          </a:xfrm>
        </p:grpSpPr>
        <p:grpSp>
          <p:nvGrpSpPr>
            <p:cNvPr id="175" name="Group 174">
              <a:extLst>
                <a:ext uri="{FF2B5EF4-FFF2-40B4-BE49-F238E27FC236}">
                  <a16:creationId xmlns="" xmlns:a16="http://schemas.microsoft.com/office/drawing/2014/main" id="{0DA2115C-35FE-4E5A-BF1C-129754CD9530}"/>
                </a:ext>
              </a:extLst>
            </p:cNvPr>
            <p:cNvGrpSpPr/>
            <p:nvPr/>
          </p:nvGrpSpPr>
          <p:grpSpPr>
            <a:xfrm>
              <a:off x="4717378" y="581274"/>
              <a:ext cx="11769341" cy="8143672"/>
              <a:chOff x="6871212" y="4023884"/>
              <a:chExt cx="10510594" cy="8143672"/>
            </a:xfrm>
          </p:grpSpPr>
          <p:sp>
            <p:nvSpPr>
              <p:cNvPr id="212" name="Freeform 31">
                <a:extLst>
                  <a:ext uri="{FF2B5EF4-FFF2-40B4-BE49-F238E27FC236}">
                    <a16:creationId xmlns="" xmlns:a16="http://schemas.microsoft.com/office/drawing/2014/main" id="{F4050451-6051-425F-8056-F977DA6289B3}"/>
                  </a:ext>
                </a:extLst>
              </p:cNvPr>
              <p:cNvSpPr>
                <a:spLocks/>
              </p:cNvSpPr>
              <p:nvPr/>
            </p:nvSpPr>
            <p:spPr bwMode="auto">
              <a:xfrm rot="10800000">
                <a:off x="7994036" y="4023884"/>
                <a:ext cx="9387770" cy="3759158"/>
              </a:xfrm>
              <a:custGeom>
                <a:avLst/>
                <a:gdLst>
                  <a:gd name="T0" fmla="*/ 0 w 2734"/>
                  <a:gd name="T1" fmla="*/ 1070 h 1070"/>
                  <a:gd name="T2" fmla="*/ 2734 w 2734"/>
                  <a:gd name="T3" fmla="*/ 438 h 1070"/>
                  <a:gd name="T4" fmla="*/ 2506 w 2734"/>
                  <a:gd name="T5" fmla="*/ 0 h 1070"/>
                  <a:gd name="T6" fmla="*/ 229 w 2734"/>
                  <a:gd name="T7" fmla="*/ 631 h 1070"/>
                  <a:gd name="T8" fmla="*/ 0 w 2734"/>
                  <a:gd name="T9" fmla="*/ 1070 h 1070"/>
                </a:gdLst>
                <a:ahLst/>
                <a:cxnLst>
                  <a:cxn ang="0">
                    <a:pos x="T0" y="T1"/>
                  </a:cxn>
                  <a:cxn ang="0">
                    <a:pos x="T2" y="T3"/>
                  </a:cxn>
                  <a:cxn ang="0">
                    <a:pos x="T4" y="T5"/>
                  </a:cxn>
                  <a:cxn ang="0">
                    <a:pos x="T6" y="T7"/>
                  </a:cxn>
                  <a:cxn ang="0">
                    <a:pos x="T8" y="T9"/>
                  </a:cxn>
                </a:cxnLst>
                <a:rect l="0" t="0" r="r" b="b"/>
                <a:pathLst>
                  <a:path w="2734" h="1070">
                    <a:moveTo>
                      <a:pt x="0" y="1070"/>
                    </a:moveTo>
                    <a:lnTo>
                      <a:pt x="2734" y="438"/>
                    </a:lnTo>
                    <a:lnTo>
                      <a:pt x="2506" y="0"/>
                    </a:lnTo>
                    <a:lnTo>
                      <a:pt x="229" y="631"/>
                    </a:lnTo>
                    <a:lnTo>
                      <a:pt x="0" y="1070"/>
                    </a:lnTo>
                    <a:close/>
                  </a:path>
                </a:pathLst>
              </a:custGeom>
              <a:solidFill>
                <a:schemeClr val="accent1">
                  <a:lumMod val="75000"/>
                </a:schemeClr>
              </a:solidFill>
              <a:ln>
                <a:noFill/>
              </a:ln>
            </p:spPr>
            <p:txBody>
              <a:bodyPr vert="horz" wrap="square" lIns="91416" tIns="45708" rIns="91416" bIns="45708" numCol="1" anchor="t" anchorCtr="0" compatLnSpc="1">
                <a:prstTxWarp prst="textNoShape">
                  <a:avLst/>
                </a:prstTxWarp>
              </a:bodyPr>
              <a:lstStyle/>
              <a:p>
                <a:endParaRPr lang="en-US" sz="3599" b="1" dirty="0">
                  <a:latin typeface="Roboto Bold" charset="0"/>
                </a:endParaRPr>
              </a:p>
            </p:txBody>
          </p:sp>
          <p:sp>
            <p:nvSpPr>
              <p:cNvPr id="213" name="Freeform 32">
                <a:extLst>
                  <a:ext uri="{FF2B5EF4-FFF2-40B4-BE49-F238E27FC236}">
                    <a16:creationId xmlns="" xmlns:a16="http://schemas.microsoft.com/office/drawing/2014/main" id="{A50A2E1A-CDE5-4F18-9208-A5412EC01E16}"/>
                  </a:ext>
                </a:extLst>
              </p:cNvPr>
              <p:cNvSpPr>
                <a:spLocks/>
              </p:cNvSpPr>
              <p:nvPr/>
            </p:nvSpPr>
            <p:spPr bwMode="auto">
              <a:xfrm rot="10800000">
                <a:off x="9106555" y="6244250"/>
                <a:ext cx="7142122" cy="3731048"/>
              </a:xfrm>
              <a:custGeom>
                <a:avLst/>
                <a:gdLst>
                  <a:gd name="T0" fmla="*/ 0 w 2080"/>
                  <a:gd name="T1" fmla="*/ 1062 h 1062"/>
                  <a:gd name="T2" fmla="*/ 2080 w 2080"/>
                  <a:gd name="T3" fmla="*/ 438 h 1062"/>
                  <a:gd name="T4" fmla="*/ 1851 w 2080"/>
                  <a:gd name="T5" fmla="*/ 0 h 1062"/>
                  <a:gd name="T6" fmla="*/ 229 w 2080"/>
                  <a:gd name="T7" fmla="*/ 624 h 1062"/>
                  <a:gd name="T8" fmla="*/ 0 w 2080"/>
                  <a:gd name="T9" fmla="*/ 1062 h 1062"/>
                </a:gdLst>
                <a:ahLst/>
                <a:cxnLst>
                  <a:cxn ang="0">
                    <a:pos x="T0" y="T1"/>
                  </a:cxn>
                  <a:cxn ang="0">
                    <a:pos x="T2" y="T3"/>
                  </a:cxn>
                  <a:cxn ang="0">
                    <a:pos x="T4" y="T5"/>
                  </a:cxn>
                  <a:cxn ang="0">
                    <a:pos x="T6" y="T7"/>
                  </a:cxn>
                  <a:cxn ang="0">
                    <a:pos x="T8" y="T9"/>
                  </a:cxn>
                </a:cxnLst>
                <a:rect l="0" t="0" r="r" b="b"/>
                <a:pathLst>
                  <a:path w="2080" h="1062">
                    <a:moveTo>
                      <a:pt x="0" y="1062"/>
                    </a:moveTo>
                    <a:lnTo>
                      <a:pt x="2080" y="438"/>
                    </a:lnTo>
                    <a:lnTo>
                      <a:pt x="1851" y="0"/>
                    </a:lnTo>
                    <a:lnTo>
                      <a:pt x="229" y="624"/>
                    </a:lnTo>
                    <a:lnTo>
                      <a:pt x="0" y="1062"/>
                    </a:lnTo>
                    <a:close/>
                  </a:path>
                </a:pathLst>
              </a:custGeom>
              <a:solidFill>
                <a:schemeClr val="accent2">
                  <a:lumMod val="75000"/>
                </a:schemeClr>
              </a:solidFill>
              <a:ln>
                <a:noFill/>
              </a:ln>
            </p:spPr>
            <p:txBody>
              <a:bodyPr vert="horz" wrap="square" lIns="91416" tIns="45708" rIns="91416" bIns="45708" numCol="1" anchor="t" anchorCtr="0" compatLnSpc="1">
                <a:prstTxWarp prst="textNoShape">
                  <a:avLst/>
                </a:prstTxWarp>
              </a:bodyPr>
              <a:lstStyle/>
              <a:p>
                <a:endParaRPr lang="en-US" sz="3599" b="1" dirty="0">
                  <a:latin typeface="Roboto Bold" charset="0"/>
                </a:endParaRPr>
              </a:p>
            </p:txBody>
          </p:sp>
          <p:sp>
            <p:nvSpPr>
              <p:cNvPr id="214" name="Freeform 33">
                <a:extLst>
                  <a:ext uri="{FF2B5EF4-FFF2-40B4-BE49-F238E27FC236}">
                    <a16:creationId xmlns="" xmlns:a16="http://schemas.microsoft.com/office/drawing/2014/main" id="{6F2F9023-BFD2-474E-953A-72B89B121913}"/>
                  </a:ext>
                </a:extLst>
              </p:cNvPr>
              <p:cNvSpPr>
                <a:spLocks/>
              </p:cNvSpPr>
              <p:nvPr/>
            </p:nvSpPr>
            <p:spPr bwMode="auto">
              <a:xfrm rot="10800000">
                <a:off x="10236248" y="8429475"/>
                <a:ext cx="4896475" cy="3738081"/>
              </a:xfrm>
              <a:custGeom>
                <a:avLst/>
                <a:gdLst>
                  <a:gd name="T0" fmla="*/ 0 w 1426"/>
                  <a:gd name="T1" fmla="*/ 1064 h 1064"/>
                  <a:gd name="T2" fmla="*/ 1426 w 1426"/>
                  <a:gd name="T3" fmla="*/ 433 h 1064"/>
                  <a:gd name="T4" fmla="*/ 1202 w 1426"/>
                  <a:gd name="T5" fmla="*/ 0 h 1064"/>
                  <a:gd name="T6" fmla="*/ 230 w 1426"/>
                  <a:gd name="T7" fmla="*/ 624 h 1064"/>
                  <a:gd name="T8" fmla="*/ 0 w 1426"/>
                  <a:gd name="T9" fmla="*/ 1064 h 1064"/>
                </a:gdLst>
                <a:ahLst/>
                <a:cxnLst>
                  <a:cxn ang="0">
                    <a:pos x="T0" y="T1"/>
                  </a:cxn>
                  <a:cxn ang="0">
                    <a:pos x="T2" y="T3"/>
                  </a:cxn>
                  <a:cxn ang="0">
                    <a:pos x="T4" y="T5"/>
                  </a:cxn>
                  <a:cxn ang="0">
                    <a:pos x="T6" y="T7"/>
                  </a:cxn>
                  <a:cxn ang="0">
                    <a:pos x="T8" y="T9"/>
                  </a:cxn>
                </a:cxnLst>
                <a:rect l="0" t="0" r="r" b="b"/>
                <a:pathLst>
                  <a:path w="1426" h="1064">
                    <a:moveTo>
                      <a:pt x="0" y="1064"/>
                    </a:moveTo>
                    <a:lnTo>
                      <a:pt x="1426" y="433"/>
                    </a:lnTo>
                    <a:lnTo>
                      <a:pt x="1202" y="0"/>
                    </a:lnTo>
                    <a:lnTo>
                      <a:pt x="230" y="624"/>
                    </a:lnTo>
                    <a:lnTo>
                      <a:pt x="0" y="1064"/>
                    </a:lnTo>
                    <a:close/>
                  </a:path>
                </a:pathLst>
              </a:custGeom>
              <a:solidFill>
                <a:schemeClr val="accent3">
                  <a:lumMod val="75000"/>
                </a:schemeClr>
              </a:solidFill>
              <a:ln>
                <a:noFill/>
              </a:ln>
            </p:spPr>
            <p:txBody>
              <a:bodyPr vert="horz" wrap="square" lIns="91416" tIns="45708" rIns="91416" bIns="45708" numCol="1" anchor="t" anchorCtr="0" compatLnSpc="1">
                <a:prstTxWarp prst="textNoShape">
                  <a:avLst/>
                </a:prstTxWarp>
              </a:bodyPr>
              <a:lstStyle/>
              <a:p>
                <a:endParaRPr lang="en-US" sz="3599" b="1" dirty="0">
                  <a:latin typeface="Roboto Bold" charset="0"/>
                </a:endParaRPr>
              </a:p>
            </p:txBody>
          </p:sp>
          <p:sp>
            <p:nvSpPr>
              <p:cNvPr id="215" name="Freeform 25">
                <a:extLst>
                  <a:ext uri="{FF2B5EF4-FFF2-40B4-BE49-F238E27FC236}">
                    <a16:creationId xmlns="" xmlns:a16="http://schemas.microsoft.com/office/drawing/2014/main" id="{97FD51E9-B3CD-4CC8-B3BD-6E235691C6DD}"/>
                  </a:ext>
                </a:extLst>
              </p:cNvPr>
              <p:cNvSpPr>
                <a:spLocks/>
              </p:cNvSpPr>
              <p:nvPr/>
            </p:nvSpPr>
            <p:spPr bwMode="auto">
              <a:xfrm rot="10800000">
                <a:off x="6871212" y="4100084"/>
                <a:ext cx="10510593" cy="1542309"/>
              </a:xfrm>
              <a:custGeom>
                <a:avLst/>
                <a:gdLst>
                  <a:gd name="T0" fmla="*/ 2833 w 3061"/>
                  <a:gd name="T1" fmla="*/ 0 h 439"/>
                  <a:gd name="T2" fmla="*/ 229 w 3061"/>
                  <a:gd name="T3" fmla="*/ 0 h 439"/>
                  <a:gd name="T4" fmla="*/ 0 w 3061"/>
                  <a:gd name="T5" fmla="*/ 439 h 439"/>
                  <a:gd name="T6" fmla="*/ 3061 w 3061"/>
                  <a:gd name="T7" fmla="*/ 439 h 439"/>
                  <a:gd name="T8" fmla="*/ 2833 w 3061"/>
                  <a:gd name="T9" fmla="*/ 0 h 439"/>
                </a:gdLst>
                <a:ahLst/>
                <a:cxnLst>
                  <a:cxn ang="0">
                    <a:pos x="T0" y="T1"/>
                  </a:cxn>
                  <a:cxn ang="0">
                    <a:pos x="T2" y="T3"/>
                  </a:cxn>
                  <a:cxn ang="0">
                    <a:pos x="T4" y="T5"/>
                  </a:cxn>
                  <a:cxn ang="0">
                    <a:pos x="T6" y="T7"/>
                  </a:cxn>
                  <a:cxn ang="0">
                    <a:pos x="T8" y="T9"/>
                  </a:cxn>
                </a:cxnLst>
                <a:rect l="0" t="0" r="r" b="b"/>
                <a:pathLst>
                  <a:path w="3061" h="439">
                    <a:moveTo>
                      <a:pt x="2833" y="0"/>
                    </a:moveTo>
                    <a:lnTo>
                      <a:pt x="229" y="0"/>
                    </a:lnTo>
                    <a:lnTo>
                      <a:pt x="0" y="439"/>
                    </a:lnTo>
                    <a:lnTo>
                      <a:pt x="3061" y="439"/>
                    </a:lnTo>
                    <a:lnTo>
                      <a:pt x="2833" y="0"/>
                    </a:lnTo>
                    <a:close/>
                  </a:path>
                </a:pathLst>
              </a:custGeom>
              <a:solidFill>
                <a:schemeClr val="accent1"/>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sp>
            <p:nvSpPr>
              <p:cNvPr id="216" name="Freeform 27">
                <a:extLst>
                  <a:ext uri="{FF2B5EF4-FFF2-40B4-BE49-F238E27FC236}">
                    <a16:creationId xmlns="" xmlns:a16="http://schemas.microsoft.com/office/drawing/2014/main" id="{9D3C16DC-F95A-4FD8-B0C4-05578044C9F6}"/>
                  </a:ext>
                </a:extLst>
              </p:cNvPr>
              <p:cNvSpPr>
                <a:spLocks/>
              </p:cNvSpPr>
              <p:nvPr/>
            </p:nvSpPr>
            <p:spPr bwMode="auto">
              <a:xfrm rot="10800000">
                <a:off x="10236248" y="10646327"/>
                <a:ext cx="3759915" cy="1521228"/>
              </a:xfrm>
              <a:custGeom>
                <a:avLst/>
                <a:gdLst>
                  <a:gd name="T0" fmla="*/ 871 w 1095"/>
                  <a:gd name="T1" fmla="*/ 0 h 433"/>
                  <a:gd name="T2" fmla="*/ 226 w 1095"/>
                  <a:gd name="T3" fmla="*/ 0 h 433"/>
                  <a:gd name="T4" fmla="*/ 0 w 1095"/>
                  <a:gd name="T5" fmla="*/ 433 h 433"/>
                  <a:gd name="T6" fmla="*/ 1095 w 1095"/>
                  <a:gd name="T7" fmla="*/ 433 h 433"/>
                  <a:gd name="T8" fmla="*/ 871 w 1095"/>
                  <a:gd name="T9" fmla="*/ 0 h 433"/>
                </a:gdLst>
                <a:ahLst/>
                <a:cxnLst>
                  <a:cxn ang="0">
                    <a:pos x="T0" y="T1"/>
                  </a:cxn>
                  <a:cxn ang="0">
                    <a:pos x="T2" y="T3"/>
                  </a:cxn>
                  <a:cxn ang="0">
                    <a:pos x="T4" y="T5"/>
                  </a:cxn>
                  <a:cxn ang="0">
                    <a:pos x="T6" y="T7"/>
                  </a:cxn>
                  <a:cxn ang="0">
                    <a:pos x="T8" y="T9"/>
                  </a:cxn>
                </a:cxnLst>
                <a:rect l="0" t="0" r="r" b="b"/>
                <a:pathLst>
                  <a:path w="1095" h="433">
                    <a:moveTo>
                      <a:pt x="871" y="0"/>
                    </a:moveTo>
                    <a:lnTo>
                      <a:pt x="226" y="0"/>
                    </a:lnTo>
                    <a:lnTo>
                      <a:pt x="0" y="433"/>
                    </a:lnTo>
                    <a:lnTo>
                      <a:pt x="1095" y="433"/>
                    </a:lnTo>
                    <a:lnTo>
                      <a:pt x="871" y="0"/>
                    </a:lnTo>
                    <a:close/>
                  </a:path>
                </a:pathLst>
              </a:custGeom>
              <a:solidFill>
                <a:schemeClr val="accent4"/>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sp>
            <p:nvSpPr>
              <p:cNvPr id="217" name="Freeform 28">
                <a:extLst>
                  <a:ext uri="{FF2B5EF4-FFF2-40B4-BE49-F238E27FC236}">
                    <a16:creationId xmlns="" xmlns:a16="http://schemas.microsoft.com/office/drawing/2014/main" id="{A638995A-0953-4FC5-8886-420D158DDE07}"/>
                  </a:ext>
                </a:extLst>
              </p:cNvPr>
              <p:cNvSpPr>
                <a:spLocks/>
              </p:cNvSpPr>
              <p:nvPr/>
            </p:nvSpPr>
            <p:spPr bwMode="auto">
              <a:xfrm rot="10800000">
                <a:off x="7994032" y="6244248"/>
                <a:ext cx="8254646" cy="1538795"/>
              </a:xfrm>
              <a:custGeom>
                <a:avLst/>
                <a:gdLst>
                  <a:gd name="T0" fmla="*/ 2176 w 2404"/>
                  <a:gd name="T1" fmla="*/ 0 h 438"/>
                  <a:gd name="T2" fmla="*/ 229 w 2404"/>
                  <a:gd name="T3" fmla="*/ 0 h 438"/>
                  <a:gd name="T4" fmla="*/ 0 w 2404"/>
                  <a:gd name="T5" fmla="*/ 438 h 438"/>
                  <a:gd name="T6" fmla="*/ 2404 w 2404"/>
                  <a:gd name="T7" fmla="*/ 438 h 438"/>
                  <a:gd name="T8" fmla="*/ 2176 w 2404"/>
                  <a:gd name="T9" fmla="*/ 0 h 438"/>
                </a:gdLst>
                <a:ahLst/>
                <a:cxnLst>
                  <a:cxn ang="0">
                    <a:pos x="T0" y="T1"/>
                  </a:cxn>
                  <a:cxn ang="0">
                    <a:pos x="T2" y="T3"/>
                  </a:cxn>
                  <a:cxn ang="0">
                    <a:pos x="T4" y="T5"/>
                  </a:cxn>
                  <a:cxn ang="0">
                    <a:pos x="T6" y="T7"/>
                  </a:cxn>
                  <a:cxn ang="0">
                    <a:pos x="T8" y="T9"/>
                  </a:cxn>
                </a:cxnLst>
                <a:rect l="0" t="0" r="r" b="b"/>
                <a:pathLst>
                  <a:path w="2404" h="438">
                    <a:moveTo>
                      <a:pt x="2176" y="0"/>
                    </a:moveTo>
                    <a:lnTo>
                      <a:pt x="229" y="0"/>
                    </a:lnTo>
                    <a:lnTo>
                      <a:pt x="0" y="438"/>
                    </a:lnTo>
                    <a:lnTo>
                      <a:pt x="2404" y="438"/>
                    </a:lnTo>
                    <a:lnTo>
                      <a:pt x="2176" y="0"/>
                    </a:lnTo>
                    <a:close/>
                  </a:path>
                </a:pathLst>
              </a:custGeom>
              <a:solidFill>
                <a:schemeClr val="accent2"/>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sp>
            <p:nvSpPr>
              <p:cNvPr id="218" name="Freeform 29">
                <a:extLst>
                  <a:ext uri="{FF2B5EF4-FFF2-40B4-BE49-F238E27FC236}">
                    <a16:creationId xmlns="" xmlns:a16="http://schemas.microsoft.com/office/drawing/2014/main" id="{353C1B9E-F2E5-48EF-827B-4BF6F495B79A}"/>
                  </a:ext>
                </a:extLst>
              </p:cNvPr>
              <p:cNvSpPr>
                <a:spLocks/>
              </p:cNvSpPr>
              <p:nvPr/>
            </p:nvSpPr>
            <p:spPr bwMode="auto">
              <a:xfrm rot="10800000">
                <a:off x="9106559" y="8429477"/>
                <a:ext cx="6026164" cy="1545822"/>
              </a:xfrm>
              <a:custGeom>
                <a:avLst/>
                <a:gdLst>
                  <a:gd name="T0" fmla="*/ 1526 w 1755"/>
                  <a:gd name="T1" fmla="*/ 0 h 440"/>
                  <a:gd name="T2" fmla="*/ 230 w 1755"/>
                  <a:gd name="T3" fmla="*/ 0 h 440"/>
                  <a:gd name="T4" fmla="*/ 0 w 1755"/>
                  <a:gd name="T5" fmla="*/ 440 h 440"/>
                  <a:gd name="T6" fmla="*/ 1755 w 1755"/>
                  <a:gd name="T7" fmla="*/ 440 h 440"/>
                  <a:gd name="T8" fmla="*/ 1526 w 1755"/>
                  <a:gd name="T9" fmla="*/ 0 h 440"/>
                </a:gdLst>
                <a:ahLst/>
                <a:cxnLst>
                  <a:cxn ang="0">
                    <a:pos x="T0" y="T1"/>
                  </a:cxn>
                  <a:cxn ang="0">
                    <a:pos x="T2" y="T3"/>
                  </a:cxn>
                  <a:cxn ang="0">
                    <a:pos x="T4" y="T5"/>
                  </a:cxn>
                  <a:cxn ang="0">
                    <a:pos x="T6" y="T7"/>
                  </a:cxn>
                  <a:cxn ang="0">
                    <a:pos x="T8" y="T9"/>
                  </a:cxn>
                </a:cxnLst>
                <a:rect l="0" t="0" r="r" b="b"/>
                <a:pathLst>
                  <a:path w="1755" h="440">
                    <a:moveTo>
                      <a:pt x="1526" y="0"/>
                    </a:moveTo>
                    <a:lnTo>
                      <a:pt x="230" y="0"/>
                    </a:lnTo>
                    <a:lnTo>
                      <a:pt x="0" y="440"/>
                    </a:lnTo>
                    <a:lnTo>
                      <a:pt x="1755" y="440"/>
                    </a:lnTo>
                    <a:lnTo>
                      <a:pt x="1526" y="0"/>
                    </a:lnTo>
                    <a:close/>
                  </a:path>
                </a:pathLst>
              </a:custGeom>
              <a:solidFill>
                <a:schemeClr val="accent3"/>
              </a:solidFill>
              <a:ln>
                <a:noFill/>
              </a:ln>
            </p:spPr>
            <p:txBody>
              <a:bodyPr vert="horz" wrap="square" lIns="91416" tIns="45708" rIns="91416" bIns="45708" numCol="1" anchor="ctr" anchorCtr="0" compatLnSpc="1">
                <a:prstTxWarp prst="textNoShape">
                  <a:avLst/>
                </a:prstTxWarp>
              </a:bodyPr>
              <a:lstStyle/>
              <a:p>
                <a:pPr algn="ctr"/>
                <a:endParaRPr lang="en-US" sz="2400" b="1" dirty="0">
                  <a:solidFill>
                    <a:srgbClr val="FFFFFF"/>
                  </a:solidFill>
                  <a:latin typeface="Roboto Bold" charset="0"/>
                </a:endParaRPr>
              </a:p>
            </p:txBody>
          </p:sp>
        </p:grpSp>
        <p:grpSp>
          <p:nvGrpSpPr>
            <p:cNvPr id="176" name="Group 175">
              <a:extLst>
                <a:ext uri="{FF2B5EF4-FFF2-40B4-BE49-F238E27FC236}">
                  <a16:creationId xmlns="" xmlns:a16="http://schemas.microsoft.com/office/drawing/2014/main" id="{0702ABB8-C5ED-4C7F-9336-4E7197B90525}"/>
                </a:ext>
              </a:extLst>
            </p:cNvPr>
            <p:cNvGrpSpPr/>
            <p:nvPr/>
          </p:nvGrpSpPr>
          <p:grpSpPr>
            <a:xfrm>
              <a:off x="199764" y="659198"/>
              <a:ext cx="8520557" cy="8160999"/>
              <a:chOff x="3655112" y="5773991"/>
              <a:chExt cx="8520557" cy="5267902"/>
            </a:xfrm>
          </p:grpSpPr>
          <p:sp>
            <p:nvSpPr>
              <p:cNvPr id="177" name="Freeform 330">
                <a:extLst>
                  <a:ext uri="{FF2B5EF4-FFF2-40B4-BE49-F238E27FC236}">
                    <a16:creationId xmlns="" xmlns:a16="http://schemas.microsoft.com/office/drawing/2014/main" id="{0982AE7D-11FC-47D2-A72B-E9B102542FC8}"/>
                  </a:ext>
                </a:extLst>
              </p:cNvPr>
              <p:cNvSpPr>
                <a:spLocks noChangeArrowheads="1"/>
              </p:cNvSpPr>
              <p:nvPr/>
            </p:nvSpPr>
            <p:spPr bwMode="auto">
              <a:xfrm>
                <a:off x="4232574" y="5773991"/>
                <a:ext cx="7353845" cy="4761143"/>
              </a:xfrm>
              <a:custGeom>
                <a:avLst/>
                <a:gdLst>
                  <a:gd name="T0" fmla="*/ 2750 w 2751"/>
                  <a:gd name="T1" fmla="*/ 1781 h 1782"/>
                  <a:gd name="T2" fmla="*/ 0 w 2751"/>
                  <a:gd name="T3" fmla="*/ 1781 h 1782"/>
                  <a:gd name="T4" fmla="*/ 0 w 2751"/>
                  <a:gd name="T5" fmla="*/ 0 h 1782"/>
                  <a:gd name="T6" fmla="*/ 2750 w 2751"/>
                  <a:gd name="T7" fmla="*/ 0 h 1782"/>
                  <a:gd name="T8" fmla="*/ 2750 w 2751"/>
                  <a:gd name="T9" fmla="*/ 1781 h 1782"/>
                </a:gdLst>
                <a:ahLst/>
                <a:cxnLst>
                  <a:cxn ang="0">
                    <a:pos x="T0" y="T1"/>
                  </a:cxn>
                  <a:cxn ang="0">
                    <a:pos x="T2" y="T3"/>
                  </a:cxn>
                  <a:cxn ang="0">
                    <a:pos x="T4" y="T5"/>
                  </a:cxn>
                  <a:cxn ang="0">
                    <a:pos x="T6" y="T7"/>
                  </a:cxn>
                  <a:cxn ang="0">
                    <a:pos x="T8" y="T9"/>
                  </a:cxn>
                </a:cxnLst>
                <a:rect l="0" t="0" r="r" b="b"/>
                <a:pathLst>
                  <a:path w="2751" h="1782">
                    <a:moveTo>
                      <a:pt x="2750" y="1781"/>
                    </a:moveTo>
                    <a:lnTo>
                      <a:pt x="0" y="1781"/>
                    </a:lnTo>
                    <a:lnTo>
                      <a:pt x="0" y="0"/>
                    </a:lnTo>
                    <a:lnTo>
                      <a:pt x="2750" y="0"/>
                    </a:lnTo>
                    <a:lnTo>
                      <a:pt x="2750" y="1781"/>
                    </a:lnTo>
                  </a:path>
                </a:pathLst>
              </a:custGeom>
              <a:solidFill>
                <a:srgbClr val="16131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178" name="Freeform 331">
                <a:extLst>
                  <a:ext uri="{FF2B5EF4-FFF2-40B4-BE49-F238E27FC236}">
                    <a16:creationId xmlns="" xmlns:a16="http://schemas.microsoft.com/office/drawing/2014/main" id="{F226C849-ABC5-4B77-8534-E1083D9826CD}"/>
                  </a:ext>
                </a:extLst>
              </p:cNvPr>
              <p:cNvSpPr>
                <a:spLocks noChangeArrowheads="1"/>
              </p:cNvSpPr>
              <p:nvPr/>
            </p:nvSpPr>
            <p:spPr bwMode="auto">
              <a:xfrm>
                <a:off x="4232574" y="5773991"/>
                <a:ext cx="7353845" cy="4761143"/>
              </a:xfrm>
              <a:custGeom>
                <a:avLst/>
                <a:gdLst>
                  <a:gd name="T0" fmla="*/ 2750 w 2751"/>
                  <a:gd name="T1" fmla="*/ 1781 h 1782"/>
                  <a:gd name="T2" fmla="*/ 0 w 2751"/>
                  <a:gd name="T3" fmla="*/ 1781 h 1782"/>
                  <a:gd name="T4" fmla="*/ 0 w 2751"/>
                  <a:gd name="T5" fmla="*/ 0 h 1782"/>
                  <a:gd name="T6" fmla="*/ 2750 w 2751"/>
                  <a:gd name="T7" fmla="*/ 0 h 1782"/>
                  <a:gd name="T8" fmla="*/ 2750 w 2751"/>
                  <a:gd name="T9" fmla="*/ 1781 h 1782"/>
                </a:gdLst>
                <a:ahLst/>
                <a:cxnLst>
                  <a:cxn ang="0">
                    <a:pos x="T0" y="T1"/>
                  </a:cxn>
                  <a:cxn ang="0">
                    <a:pos x="T2" y="T3"/>
                  </a:cxn>
                  <a:cxn ang="0">
                    <a:pos x="T4" y="T5"/>
                  </a:cxn>
                  <a:cxn ang="0">
                    <a:pos x="T6" y="T7"/>
                  </a:cxn>
                  <a:cxn ang="0">
                    <a:pos x="T8" y="T9"/>
                  </a:cxn>
                </a:cxnLst>
                <a:rect l="0" t="0" r="r" b="b"/>
                <a:pathLst>
                  <a:path w="2751" h="1782">
                    <a:moveTo>
                      <a:pt x="2750" y="1781"/>
                    </a:moveTo>
                    <a:lnTo>
                      <a:pt x="0" y="1781"/>
                    </a:lnTo>
                    <a:lnTo>
                      <a:pt x="0" y="0"/>
                    </a:lnTo>
                    <a:lnTo>
                      <a:pt x="2750" y="0"/>
                    </a:lnTo>
                    <a:lnTo>
                      <a:pt x="2750" y="1781"/>
                    </a:lnTo>
                  </a:path>
                </a:pathLst>
              </a:custGeom>
              <a:solidFill>
                <a:schemeClr val="tx2"/>
              </a:solidFill>
              <a:ln>
                <a:noFill/>
              </a:ln>
              <a:effectLst/>
            </p:spPr>
            <p:txBody>
              <a:bodyPr wrap="none" anchor="ctr"/>
              <a:lstStyle/>
              <a:p>
                <a:endParaRPr lang="x-none" sz="900"/>
              </a:p>
            </p:txBody>
          </p:sp>
          <p:sp>
            <p:nvSpPr>
              <p:cNvPr id="179" name="Freeform 332">
                <a:extLst>
                  <a:ext uri="{FF2B5EF4-FFF2-40B4-BE49-F238E27FC236}">
                    <a16:creationId xmlns="" xmlns:a16="http://schemas.microsoft.com/office/drawing/2014/main" id="{755C8486-CECB-4436-B7EA-382ED3CE8844}"/>
                  </a:ext>
                </a:extLst>
              </p:cNvPr>
              <p:cNvSpPr>
                <a:spLocks noChangeArrowheads="1"/>
              </p:cNvSpPr>
              <p:nvPr/>
            </p:nvSpPr>
            <p:spPr bwMode="auto">
              <a:xfrm>
                <a:off x="4574343" y="6115760"/>
                <a:ext cx="6682096" cy="4089394"/>
              </a:xfrm>
              <a:custGeom>
                <a:avLst/>
                <a:gdLst>
                  <a:gd name="T0" fmla="*/ 0 w 2501"/>
                  <a:gd name="T1" fmla="*/ 1531 h 1532"/>
                  <a:gd name="T2" fmla="*/ 0 w 2501"/>
                  <a:gd name="T3" fmla="*/ 0 h 1532"/>
                  <a:gd name="T4" fmla="*/ 2500 w 2501"/>
                  <a:gd name="T5" fmla="*/ 0 h 1532"/>
                  <a:gd name="T6" fmla="*/ 2500 w 2501"/>
                  <a:gd name="T7" fmla="*/ 1531 h 1532"/>
                  <a:gd name="T8" fmla="*/ 0 w 2501"/>
                  <a:gd name="T9" fmla="*/ 1531 h 1532"/>
                </a:gdLst>
                <a:ahLst/>
                <a:cxnLst>
                  <a:cxn ang="0">
                    <a:pos x="T0" y="T1"/>
                  </a:cxn>
                  <a:cxn ang="0">
                    <a:pos x="T2" y="T3"/>
                  </a:cxn>
                  <a:cxn ang="0">
                    <a:pos x="T4" y="T5"/>
                  </a:cxn>
                  <a:cxn ang="0">
                    <a:pos x="T6" y="T7"/>
                  </a:cxn>
                  <a:cxn ang="0">
                    <a:pos x="T8" y="T9"/>
                  </a:cxn>
                </a:cxnLst>
                <a:rect l="0" t="0" r="r" b="b"/>
                <a:pathLst>
                  <a:path w="2501" h="1532">
                    <a:moveTo>
                      <a:pt x="0" y="1531"/>
                    </a:moveTo>
                    <a:lnTo>
                      <a:pt x="0" y="0"/>
                    </a:lnTo>
                    <a:lnTo>
                      <a:pt x="2500" y="0"/>
                    </a:lnTo>
                    <a:lnTo>
                      <a:pt x="2500" y="1531"/>
                    </a:lnTo>
                    <a:lnTo>
                      <a:pt x="0" y="1531"/>
                    </a:lnTo>
                  </a:path>
                </a:pathLst>
              </a:custGeom>
              <a:solidFill>
                <a:schemeClr val="bg1"/>
              </a:solidFill>
              <a:ln>
                <a:noFill/>
              </a:ln>
              <a:effectLst/>
            </p:spPr>
            <p:txBody>
              <a:bodyPr wrap="none" anchor="ctr"/>
              <a:lstStyle/>
              <a:p>
                <a:endParaRPr lang="x-none" sz="900"/>
              </a:p>
            </p:txBody>
          </p:sp>
          <p:sp>
            <p:nvSpPr>
              <p:cNvPr id="180" name="Freeform 334">
                <a:extLst>
                  <a:ext uri="{FF2B5EF4-FFF2-40B4-BE49-F238E27FC236}">
                    <a16:creationId xmlns="" xmlns:a16="http://schemas.microsoft.com/office/drawing/2014/main" id="{3CF046D5-A892-498B-9E23-1BDFD0FDAF29}"/>
                  </a:ext>
                </a:extLst>
              </p:cNvPr>
              <p:cNvSpPr>
                <a:spLocks noChangeArrowheads="1"/>
              </p:cNvSpPr>
              <p:nvPr/>
            </p:nvSpPr>
            <p:spPr bwMode="auto">
              <a:xfrm>
                <a:off x="3655112" y="10535134"/>
                <a:ext cx="8520557" cy="506759"/>
              </a:xfrm>
              <a:custGeom>
                <a:avLst/>
                <a:gdLst>
                  <a:gd name="T0" fmla="*/ 3093 w 3188"/>
                  <a:gd name="T1" fmla="*/ 188 h 189"/>
                  <a:gd name="T2" fmla="*/ 3093 w 3188"/>
                  <a:gd name="T3" fmla="*/ 188 h 189"/>
                  <a:gd name="T4" fmla="*/ 62 w 3188"/>
                  <a:gd name="T5" fmla="*/ 188 h 189"/>
                  <a:gd name="T6" fmla="*/ 0 w 3188"/>
                  <a:gd name="T7" fmla="*/ 125 h 189"/>
                  <a:gd name="T8" fmla="*/ 0 w 3188"/>
                  <a:gd name="T9" fmla="*/ 94 h 189"/>
                  <a:gd name="T10" fmla="*/ 62 w 3188"/>
                  <a:gd name="T11" fmla="*/ 0 h 189"/>
                  <a:gd name="T12" fmla="*/ 3093 w 3188"/>
                  <a:gd name="T13" fmla="*/ 0 h 189"/>
                  <a:gd name="T14" fmla="*/ 3187 w 3188"/>
                  <a:gd name="T15" fmla="*/ 94 h 189"/>
                  <a:gd name="T16" fmla="*/ 3187 w 3188"/>
                  <a:gd name="T17" fmla="*/ 125 h 189"/>
                  <a:gd name="T18" fmla="*/ 3093 w 3188"/>
                  <a:gd name="T19"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8" h="189">
                    <a:moveTo>
                      <a:pt x="3093" y="188"/>
                    </a:moveTo>
                    <a:lnTo>
                      <a:pt x="3093" y="188"/>
                    </a:lnTo>
                    <a:cubicBezTo>
                      <a:pt x="62" y="188"/>
                      <a:pt x="62" y="188"/>
                      <a:pt x="62" y="188"/>
                    </a:cubicBezTo>
                    <a:cubicBezTo>
                      <a:pt x="31" y="188"/>
                      <a:pt x="0" y="157"/>
                      <a:pt x="0" y="125"/>
                    </a:cubicBezTo>
                    <a:cubicBezTo>
                      <a:pt x="0" y="94"/>
                      <a:pt x="0" y="94"/>
                      <a:pt x="0" y="94"/>
                    </a:cubicBezTo>
                    <a:cubicBezTo>
                      <a:pt x="0" y="32"/>
                      <a:pt x="31" y="0"/>
                      <a:pt x="62" y="0"/>
                    </a:cubicBezTo>
                    <a:cubicBezTo>
                      <a:pt x="3093" y="0"/>
                      <a:pt x="3093" y="0"/>
                      <a:pt x="3093" y="0"/>
                    </a:cubicBezTo>
                    <a:cubicBezTo>
                      <a:pt x="3125" y="0"/>
                      <a:pt x="3187" y="32"/>
                      <a:pt x="3187" y="94"/>
                    </a:cubicBezTo>
                    <a:cubicBezTo>
                      <a:pt x="3187" y="125"/>
                      <a:pt x="3187" y="125"/>
                      <a:pt x="3187" y="125"/>
                    </a:cubicBezTo>
                    <a:cubicBezTo>
                      <a:pt x="3187" y="157"/>
                      <a:pt x="3125" y="188"/>
                      <a:pt x="3093" y="188"/>
                    </a:cubicBezTo>
                  </a:path>
                </a:pathLst>
              </a:custGeom>
              <a:solidFill>
                <a:schemeClr val="bg1">
                  <a:lumMod val="50000"/>
                </a:schemeClr>
              </a:solidFill>
              <a:ln>
                <a:noFill/>
              </a:ln>
              <a:effectLst/>
            </p:spPr>
            <p:txBody>
              <a:bodyPr wrap="none" anchor="ctr"/>
              <a:lstStyle/>
              <a:p>
                <a:endParaRPr lang="x-none" sz="900"/>
              </a:p>
            </p:txBody>
          </p:sp>
          <p:sp>
            <p:nvSpPr>
              <p:cNvPr id="181" name="Freeform 335">
                <a:extLst>
                  <a:ext uri="{FF2B5EF4-FFF2-40B4-BE49-F238E27FC236}">
                    <a16:creationId xmlns="" xmlns:a16="http://schemas.microsoft.com/office/drawing/2014/main" id="{217E9E6C-3408-401C-BFE6-B5BCD96C3AFC}"/>
                  </a:ext>
                </a:extLst>
              </p:cNvPr>
              <p:cNvSpPr>
                <a:spLocks noChangeArrowheads="1"/>
              </p:cNvSpPr>
              <p:nvPr/>
            </p:nvSpPr>
            <p:spPr bwMode="auto">
              <a:xfrm>
                <a:off x="6742784" y="7529961"/>
                <a:ext cx="1166712" cy="2097731"/>
              </a:xfrm>
              <a:custGeom>
                <a:avLst/>
                <a:gdLst>
                  <a:gd name="T0" fmla="*/ 0 w 438"/>
                  <a:gd name="T1" fmla="*/ 0 h 783"/>
                  <a:gd name="T2" fmla="*/ 0 w 438"/>
                  <a:gd name="T3" fmla="*/ 563 h 783"/>
                  <a:gd name="T4" fmla="*/ 437 w 438"/>
                  <a:gd name="T5" fmla="*/ 782 h 783"/>
                  <a:gd name="T6" fmla="*/ 406 w 438"/>
                  <a:gd name="T7" fmla="*/ 250 h 783"/>
                  <a:gd name="T8" fmla="*/ 0 w 438"/>
                  <a:gd name="T9" fmla="*/ 0 h 783"/>
                </a:gdLst>
                <a:ahLst/>
                <a:cxnLst>
                  <a:cxn ang="0">
                    <a:pos x="T0" y="T1"/>
                  </a:cxn>
                  <a:cxn ang="0">
                    <a:pos x="T2" y="T3"/>
                  </a:cxn>
                  <a:cxn ang="0">
                    <a:pos x="T4" y="T5"/>
                  </a:cxn>
                  <a:cxn ang="0">
                    <a:pos x="T6" y="T7"/>
                  </a:cxn>
                  <a:cxn ang="0">
                    <a:pos x="T8" y="T9"/>
                  </a:cxn>
                </a:cxnLst>
                <a:rect l="0" t="0" r="r" b="b"/>
                <a:pathLst>
                  <a:path w="438" h="783">
                    <a:moveTo>
                      <a:pt x="0" y="0"/>
                    </a:moveTo>
                    <a:lnTo>
                      <a:pt x="0" y="563"/>
                    </a:lnTo>
                    <a:lnTo>
                      <a:pt x="437" y="782"/>
                    </a:lnTo>
                    <a:lnTo>
                      <a:pt x="406" y="250"/>
                    </a:lnTo>
                    <a:lnTo>
                      <a:pt x="0" y="0"/>
                    </a:lnTo>
                  </a:path>
                </a:pathLst>
              </a:custGeom>
              <a:solidFill>
                <a:schemeClr val="accent2">
                  <a:lumMod val="75000"/>
                </a:schemeClr>
              </a:solidFill>
              <a:ln>
                <a:noFill/>
              </a:ln>
              <a:effectLst/>
            </p:spPr>
            <p:txBody>
              <a:bodyPr wrap="none" anchor="ctr"/>
              <a:lstStyle/>
              <a:p>
                <a:endParaRPr lang="x-none" sz="900"/>
              </a:p>
            </p:txBody>
          </p:sp>
          <p:sp>
            <p:nvSpPr>
              <p:cNvPr id="182" name="Freeform 336">
                <a:extLst>
                  <a:ext uri="{FF2B5EF4-FFF2-40B4-BE49-F238E27FC236}">
                    <a16:creationId xmlns="" xmlns:a16="http://schemas.microsoft.com/office/drawing/2014/main" id="{DF2175EF-6024-430B-8AD4-27F3614EC68A}"/>
                  </a:ext>
                </a:extLst>
              </p:cNvPr>
              <p:cNvSpPr>
                <a:spLocks noChangeArrowheads="1"/>
              </p:cNvSpPr>
              <p:nvPr/>
            </p:nvSpPr>
            <p:spPr bwMode="auto">
              <a:xfrm>
                <a:off x="7827005" y="7529961"/>
                <a:ext cx="1178501" cy="2097731"/>
              </a:xfrm>
              <a:custGeom>
                <a:avLst/>
                <a:gdLst>
                  <a:gd name="T0" fmla="*/ 0 w 439"/>
                  <a:gd name="T1" fmla="*/ 250 h 783"/>
                  <a:gd name="T2" fmla="*/ 31 w 439"/>
                  <a:gd name="T3" fmla="*/ 782 h 783"/>
                  <a:gd name="T4" fmla="*/ 438 w 439"/>
                  <a:gd name="T5" fmla="*/ 563 h 783"/>
                  <a:gd name="T6" fmla="*/ 438 w 439"/>
                  <a:gd name="T7" fmla="*/ 0 h 783"/>
                  <a:gd name="T8" fmla="*/ 0 w 439"/>
                  <a:gd name="T9" fmla="*/ 250 h 783"/>
                </a:gdLst>
                <a:ahLst/>
                <a:cxnLst>
                  <a:cxn ang="0">
                    <a:pos x="T0" y="T1"/>
                  </a:cxn>
                  <a:cxn ang="0">
                    <a:pos x="T2" y="T3"/>
                  </a:cxn>
                  <a:cxn ang="0">
                    <a:pos x="T4" y="T5"/>
                  </a:cxn>
                  <a:cxn ang="0">
                    <a:pos x="T6" y="T7"/>
                  </a:cxn>
                  <a:cxn ang="0">
                    <a:pos x="T8" y="T9"/>
                  </a:cxn>
                </a:cxnLst>
                <a:rect l="0" t="0" r="r" b="b"/>
                <a:pathLst>
                  <a:path w="439" h="783">
                    <a:moveTo>
                      <a:pt x="0" y="250"/>
                    </a:moveTo>
                    <a:lnTo>
                      <a:pt x="31" y="782"/>
                    </a:lnTo>
                    <a:lnTo>
                      <a:pt x="438" y="563"/>
                    </a:lnTo>
                    <a:lnTo>
                      <a:pt x="438" y="0"/>
                    </a:lnTo>
                    <a:lnTo>
                      <a:pt x="0" y="250"/>
                    </a:lnTo>
                  </a:path>
                </a:pathLst>
              </a:custGeom>
              <a:solidFill>
                <a:schemeClr val="accent2"/>
              </a:solidFill>
              <a:ln>
                <a:noFill/>
              </a:ln>
              <a:effectLst/>
            </p:spPr>
            <p:txBody>
              <a:bodyPr wrap="none" anchor="ctr"/>
              <a:lstStyle/>
              <a:p>
                <a:endParaRPr lang="x-none" sz="900"/>
              </a:p>
            </p:txBody>
          </p:sp>
          <p:sp>
            <p:nvSpPr>
              <p:cNvPr id="183" name="Freeform 337">
                <a:extLst>
                  <a:ext uri="{FF2B5EF4-FFF2-40B4-BE49-F238E27FC236}">
                    <a16:creationId xmlns="" xmlns:a16="http://schemas.microsoft.com/office/drawing/2014/main" id="{68565F1B-270B-48DA-8E96-ADCA831FD6FD}"/>
                  </a:ext>
                </a:extLst>
              </p:cNvPr>
              <p:cNvSpPr>
                <a:spLocks noChangeArrowheads="1"/>
              </p:cNvSpPr>
              <p:nvPr/>
            </p:nvSpPr>
            <p:spPr bwMode="auto">
              <a:xfrm>
                <a:off x="6742784" y="6952492"/>
                <a:ext cx="2262722" cy="1249211"/>
              </a:xfrm>
              <a:custGeom>
                <a:avLst/>
                <a:gdLst>
                  <a:gd name="T0" fmla="*/ 0 w 845"/>
                  <a:gd name="T1" fmla="*/ 218 h 469"/>
                  <a:gd name="T2" fmla="*/ 406 w 845"/>
                  <a:gd name="T3" fmla="*/ 468 h 469"/>
                  <a:gd name="T4" fmla="*/ 844 w 845"/>
                  <a:gd name="T5" fmla="*/ 218 h 469"/>
                  <a:gd name="T6" fmla="*/ 437 w 845"/>
                  <a:gd name="T7" fmla="*/ 0 h 469"/>
                  <a:gd name="T8" fmla="*/ 0 w 845"/>
                  <a:gd name="T9" fmla="*/ 218 h 469"/>
                </a:gdLst>
                <a:ahLst/>
                <a:cxnLst>
                  <a:cxn ang="0">
                    <a:pos x="T0" y="T1"/>
                  </a:cxn>
                  <a:cxn ang="0">
                    <a:pos x="T2" y="T3"/>
                  </a:cxn>
                  <a:cxn ang="0">
                    <a:pos x="T4" y="T5"/>
                  </a:cxn>
                  <a:cxn ang="0">
                    <a:pos x="T6" y="T7"/>
                  </a:cxn>
                  <a:cxn ang="0">
                    <a:pos x="T8" y="T9"/>
                  </a:cxn>
                </a:cxnLst>
                <a:rect l="0" t="0" r="r" b="b"/>
                <a:pathLst>
                  <a:path w="845" h="469">
                    <a:moveTo>
                      <a:pt x="0" y="218"/>
                    </a:moveTo>
                    <a:lnTo>
                      <a:pt x="406" y="468"/>
                    </a:lnTo>
                    <a:lnTo>
                      <a:pt x="844" y="218"/>
                    </a:lnTo>
                    <a:lnTo>
                      <a:pt x="437" y="0"/>
                    </a:lnTo>
                    <a:lnTo>
                      <a:pt x="0" y="218"/>
                    </a:lnTo>
                  </a:path>
                </a:pathLst>
              </a:custGeom>
              <a:solidFill>
                <a:schemeClr val="accent2">
                  <a:lumMod val="60000"/>
                  <a:lumOff val="40000"/>
                </a:schemeClr>
              </a:solidFill>
              <a:ln>
                <a:noFill/>
              </a:ln>
              <a:effectLst/>
            </p:spPr>
            <p:txBody>
              <a:bodyPr wrap="none" anchor="ctr"/>
              <a:lstStyle/>
              <a:p>
                <a:endParaRPr lang="x-none" sz="900"/>
              </a:p>
            </p:txBody>
          </p:sp>
          <p:sp>
            <p:nvSpPr>
              <p:cNvPr id="201" name="Freeform 338">
                <a:extLst>
                  <a:ext uri="{FF2B5EF4-FFF2-40B4-BE49-F238E27FC236}">
                    <a16:creationId xmlns="" xmlns:a16="http://schemas.microsoft.com/office/drawing/2014/main" id="{E92739B9-412C-4AB2-8B99-2D5BAB5CC284}"/>
                  </a:ext>
                </a:extLst>
              </p:cNvPr>
              <p:cNvSpPr>
                <a:spLocks noChangeArrowheads="1"/>
              </p:cNvSpPr>
              <p:nvPr/>
            </p:nvSpPr>
            <p:spPr bwMode="auto">
              <a:xfrm>
                <a:off x="9665466" y="6528231"/>
                <a:ext cx="1343491" cy="1260999"/>
              </a:xfrm>
              <a:custGeom>
                <a:avLst/>
                <a:gdLst>
                  <a:gd name="T0" fmla="*/ 500 w 501"/>
                  <a:gd name="T1" fmla="*/ 469 h 470"/>
                  <a:gd name="T2" fmla="*/ 0 w 501"/>
                  <a:gd name="T3" fmla="*/ 469 h 470"/>
                  <a:gd name="T4" fmla="*/ 0 w 501"/>
                  <a:gd name="T5" fmla="*/ 0 h 470"/>
                  <a:gd name="T6" fmla="*/ 500 w 501"/>
                  <a:gd name="T7" fmla="*/ 0 h 470"/>
                  <a:gd name="T8" fmla="*/ 500 w 501"/>
                  <a:gd name="T9" fmla="*/ 469 h 470"/>
                </a:gdLst>
                <a:ahLst/>
                <a:cxnLst>
                  <a:cxn ang="0">
                    <a:pos x="T0" y="T1"/>
                  </a:cxn>
                  <a:cxn ang="0">
                    <a:pos x="T2" y="T3"/>
                  </a:cxn>
                  <a:cxn ang="0">
                    <a:pos x="T4" y="T5"/>
                  </a:cxn>
                  <a:cxn ang="0">
                    <a:pos x="T6" y="T7"/>
                  </a:cxn>
                  <a:cxn ang="0">
                    <a:pos x="T8" y="T9"/>
                  </a:cxn>
                </a:cxnLst>
                <a:rect l="0" t="0" r="r" b="b"/>
                <a:pathLst>
                  <a:path w="501" h="470">
                    <a:moveTo>
                      <a:pt x="500" y="469"/>
                    </a:moveTo>
                    <a:lnTo>
                      <a:pt x="0" y="469"/>
                    </a:lnTo>
                    <a:lnTo>
                      <a:pt x="0" y="0"/>
                    </a:lnTo>
                    <a:lnTo>
                      <a:pt x="500" y="0"/>
                    </a:lnTo>
                    <a:lnTo>
                      <a:pt x="500" y="469"/>
                    </a:lnTo>
                  </a:path>
                </a:pathLst>
              </a:custGeom>
              <a:solidFill>
                <a:schemeClr val="tx1">
                  <a:lumMod val="60000"/>
                  <a:lumOff val="40000"/>
                </a:schemeClr>
              </a:solidFill>
              <a:ln>
                <a:noFill/>
              </a:ln>
              <a:effectLst/>
            </p:spPr>
            <p:txBody>
              <a:bodyPr wrap="none" anchor="ctr"/>
              <a:lstStyle/>
              <a:p>
                <a:endParaRPr lang="x-none" sz="900"/>
              </a:p>
            </p:txBody>
          </p:sp>
          <p:sp>
            <p:nvSpPr>
              <p:cNvPr id="202" name="Freeform 339">
                <a:extLst>
                  <a:ext uri="{FF2B5EF4-FFF2-40B4-BE49-F238E27FC236}">
                    <a16:creationId xmlns="" xmlns:a16="http://schemas.microsoft.com/office/drawing/2014/main" id="{EF5B83DF-D8DC-4B45-9E9E-34EDAE873EBB}"/>
                  </a:ext>
                </a:extLst>
              </p:cNvPr>
              <p:cNvSpPr>
                <a:spLocks noChangeArrowheads="1"/>
              </p:cNvSpPr>
              <p:nvPr/>
            </p:nvSpPr>
            <p:spPr bwMode="auto">
              <a:xfrm>
                <a:off x="4739333" y="6528231"/>
                <a:ext cx="1343491" cy="3099461"/>
              </a:xfrm>
              <a:custGeom>
                <a:avLst/>
                <a:gdLst>
                  <a:gd name="T0" fmla="*/ 500 w 501"/>
                  <a:gd name="T1" fmla="*/ 1157 h 1158"/>
                  <a:gd name="T2" fmla="*/ 0 w 501"/>
                  <a:gd name="T3" fmla="*/ 1157 h 1158"/>
                  <a:gd name="T4" fmla="*/ 0 w 501"/>
                  <a:gd name="T5" fmla="*/ 0 h 1158"/>
                  <a:gd name="T6" fmla="*/ 500 w 501"/>
                  <a:gd name="T7" fmla="*/ 0 h 1158"/>
                  <a:gd name="T8" fmla="*/ 500 w 501"/>
                  <a:gd name="T9" fmla="*/ 1157 h 1158"/>
                </a:gdLst>
                <a:ahLst/>
                <a:cxnLst>
                  <a:cxn ang="0">
                    <a:pos x="T0" y="T1"/>
                  </a:cxn>
                  <a:cxn ang="0">
                    <a:pos x="T2" y="T3"/>
                  </a:cxn>
                  <a:cxn ang="0">
                    <a:pos x="T4" y="T5"/>
                  </a:cxn>
                  <a:cxn ang="0">
                    <a:pos x="T6" y="T7"/>
                  </a:cxn>
                  <a:cxn ang="0">
                    <a:pos x="T8" y="T9"/>
                  </a:cxn>
                </a:cxnLst>
                <a:rect l="0" t="0" r="r" b="b"/>
                <a:pathLst>
                  <a:path w="501" h="1158">
                    <a:moveTo>
                      <a:pt x="500" y="1157"/>
                    </a:moveTo>
                    <a:lnTo>
                      <a:pt x="0" y="1157"/>
                    </a:lnTo>
                    <a:lnTo>
                      <a:pt x="0" y="0"/>
                    </a:lnTo>
                    <a:lnTo>
                      <a:pt x="500" y="0"/>
                    </a:lnTo>
                    <a:lnTo>
                      <a:pt x="500" y="1157"/>
                    </a:lnTo>
                  </a:path>
                </a:pathLst>
              </a:custGeom>
              <a:solidFill>
                <a:srgbClr val="B5B5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203" name="Freeform 340">
                <a:extLst>
                  <a:ext uri="{FF2B5EF4-FFF2-40B4-BE49-F238E27FC236}">
                    <a16:creationId xmlns="" xmlns:a16="http://schemas.microsoft.com/office/drawing/2014/main" id="{F42D7FE9-6777-4DA0-89AD-67C02B137830}"/>
                  </a:ext>
                </a:extLst>
              </p:cNvPr>
              <p:cNvSpPr>
                <a:spLocks noChangeArrowheads="1"/>
              </p:cNvSpPr>
              <p:nvPr/>
            </p:nvSpPr>
            <p:spPr bwMode="auto">
              <a:xfrm>
                <a:off x="4739333" y="6528231"/>
                <a:ext cx="1343491" cy="3099461"/>
              </a:xfrm>
              <a:custGeom>
                <a:avLst/>
                <a:gdLst>
                  <a:gd name="T0" fmla="*/ 500 w 501"/>
                  <a:gd name="T1" fmla="*/ 1157 h 1158"/>
                  <a:gd name="T2" fmla="*/ 0 w 501"/>
                  <a:gd name="T3" fmla="*/ 1157 h 1158"/>
                  <a:gd name="T4" fmla="*/ 0 w 501"/>
                  <a:gd name="T5" fmla="*/ 0 h 1158"/>
                  <a:gd name="T6" fmla="*/ 500 w 501"/>
                  <a:gd name="T7" fmla="*/ 0 h 1158"/>
                  <a:gd name="T8" fmla="*/ 500 w 501"/>
                  <a:gd name="T9" fmla="*/ 1157 h 1158"/>
                </a:gdLst>
                <a:ahLst/>
                <a:cxnLst>
                  <a:cxn ang="0">
                    <a:pos x="T0" y="T1"/>
                  </a:cxn>
                  <a:cxn ang="0">
                    <a:pos x="T2" y="T3"/>
                  </a:cxn>
                  <a:cxn ang="0">
                    <a:pos x="T4" y="T5"/>
                  </a:cxn>
                  <a:cxn ang="0">
                    <a:pos x="T6" y="T7"/>
                  </a:cxn>
                  <a:cxn ang="0">
                    <a:pos x="T8" y="T9"/>
                  </a:cxn>
                </a:cxnLst>
                <a:rect l="0" t="0" r="r" b="b"/>
                <a:pathLst>
                  <a:path w="501" h="1158">
                    <a:moveTo>
                      <a:pt x="500" y="1157"/>
                    </a:moveTo>
                    <a:lnTo>
                      <a:pt x="0" y="1157"/>
                    </a:lnTo>
                    <a:lnTo>
                      <a:pt x="0" y="0"/>
                    </a:lnTo>
                    <a:lnTo>
                      <a:pt x="500" y="0"/>
                    </a:lnTo>
                    <a:lnTo>
                      <a:pt x="500" y="1157"/>
                    </a:lnTo>
                  </a:path>
                </a:pathLst>
              </a:custGeom>
              <a:solidFill>
                <a:srgbClr val="B5B5B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204" name="Freeform 341">
                <a:extLst>
                  <a:ext uri="{FF2B5EF4-FFF2-40B4-BE49-F238E27FC236}">
                    <a16:creationId xmlns="" xmlns:a16="http://schemas.microsoft.com/office/drawing/2014/main" id="{E2D5345E-E0B2-442B-A935-1FFAEF7F245B}"/>
                  </a:ext>
                </a:extLst>
              </p:cNvPr>
              <p:cNvSpPr>
                <a:spLocks noChangeArrowheads="1"/>
              </p:cNvSpPr>
              <p:nvPr/>
            </p:nvSpPr>
            <p:spPr bwMode="auto">
              <a:xfrm>
                <a:off x="9665466" y="8119211"/>
                <a:ext cx="1343491" cy="176771"/>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5" name="Freeform 342">
                <a:extLst>
                  <a:ext uri="{FF2B5EF4-FFF2-40B4-BE49-F238E27FC236}">
                    <a16:creationId xmlns="" xmlns:a16="http://schemas.microsoft.com/office/drawing/2014/main" id="{E205261D-07C3-4AF7-B5C3-2176F0F239D8}"/>
                  </a:ext>
                </a:extLst>
              </p:cNvPr>
              <p:cNvSpPr>
                <a:spLocks noChangeArrowheads="1"/>
              </p:cNvSpPr>
              <p:nvPr/>
            </p:nvSpPr>
            <p:spPr bwMode="auto">
              <a:xfrm>
                <a:off x="9665466" y="8449191"/>
                <a:ext cx="1343491" cy="176771"/>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6" name="Freeform 343">
                <a:extLst>
                  <a:ext uri="{FF2B5EF4-FFF2-40B4-BE49-F238E27FC236}">
                    <a16:creationId xmlns="" xmlns:a16="http://schemas.microsoft.com/office/drawing/2014/main" id="{8F691B0B-80D2-4C52-80CE-42BD883EFC7D}"/>
                  </a:ext>
                </a:extLst>
              </p:cNvPr>
              <p:cNvSpPr>
                <a:spLocks noChangeArrowheads="1"/>
              </p:cNvSpPr>
              <p:nvPr/>
            </p:nvSpPr>
            <p:spPr bwMode="auto">
              <a:xfrm>
                <a:off x="9665466" y="8790953"/>
                <a:ext cx="1343491" cy="176779"/>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7" name="Freeform 344">
                <a:extLst>
                  <a:ext uri="{FF2B5EF4-FFF2-40B4-BE49-F238E27FC236}">
                    <a16:creationId xmlns="" xmlns:a16="http://schemas.microsoft.com/office/drawing/2014/main" id="{990ABEB2-466F-4487-BCD7-08264B7BFE94}"/>
                  </a:ext>
                </a:extLst>
              </p:cNvPr>
              <p:cNvSpPr>
                <a:spLocks noChangeArrowheads="1"/>
              </p:cNvSpPr>
              <p:nvPr/>
            </p:nvSpPr>
            <p:spPr bwMode="auto">
              <a:xfrm>
                <a:off x="9665466" y="9120933"/>
                <a:ext cx="1343491" cy="176779"/>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8" name="Freeform 345">
                <a:extLst>
                  <a:ext uri="{FF2B5EF4-FFF2-40B4-BE49-F238E27FC236}">
                    <a16:creationId xmlns="" xmlns:a16="http://schemas.microsoft.com/office/drawing/2014/main" id="{9E0F218E-76B6-4266-913E-DC1AF7A4A2D8}"/>
                  </a:ext>
                </a:extLst>
              </p:cNvPr>
              <p:cNvSpPr>
                <a:spLocks noChangeArrowheads="1"/>
              </p:cNvSpPr>
              <p:nvPr/>
            </p:nvSpPr>
            <p:spPr bwMode="auto">
              <a:xfrm>
                <a:off x="9665466" y="9450913"/>
                <a:ext cx="1343491" cy="176779"/>
              </a:xfrm>
              <a:custGeom>
                <a:avLst/>
                <a:gdLst>
                  <a:gd name="T0" fmla="*/ 500 w 501"/>
                  <a:gd name="T1" fmla="*/ 63 h 64"/>
                  <a:gd name="T2" fmla="*/ 0 w 501"/>
                  <a:gd name="T3" fmla="*/ 63 h 64"/>
                  <a:gd name="T4" fmla="*/ 0 w 501"/>
                  <a:gd name="T5" fmla="*/ 0 h 64"/>
                  <a:gd name="T6" fmla="*/ 500 w 501"/>
                  <a:gd name="T7" fmla="*/ 0 h 64"/>
                  <a:gd name="T8" fmla="*/ 500 w 501"/>
                  <a:gd name="T9" fmla="*/ 63 h 64"/>
                </a:gdLst>
                <a:ahLst/>
                <a:cxnLst>
                  <a:cxn ang="0">
                    <a:pos x="T0" y="T1"/>
                  </a:cxn>
                  <a:cxn ang="0">
                    <a:pos x="T2" y="T3"/>
                  </a:cxn>
                  <a:cxn ang="0">
                    <a:pos x="T4" y="T5"/>
                  </a:cxn>
                  <a:cxn ang="0">
                    <a:pos x="T6" y="T7"/>
                  </a:cxn>
                  <a:cxn ang="0">
                    <a:pos x="T8" y="T9"/>
                  </a:cxn>
                </a:cxnLst>
                <a:rect l="0" t="0" r="r" b="b"/>
                <a:pathLst>
                  <a:path w="501" h="64">
                    <a:moveTo>
                      <a:pt x="500" y="63"/>
                    </a:moveTo>
                    <a:lnTo>
                      <a:pt x="0" y="63"/>
                    </a:lnTo>
                    <a:lnTo>
                      <a:pt x="0" y="0"/>
                    </a:lnTo>
                    <a:lnTo>
                      <a:pt x="500" y="0"/>
                    </a:lnTo>
                    <a:lnTo>
                      <a:pt x="500" y="63"/>
                    </a:lnTo>
                  </a:path>
                </a:pathLst>
              </a:custGeom>
              <a:solidFill>
                <a:schemeClr val="tx1">
                  <a:lumMod val="60000"/>
                  <a:lumOff val="40000"/>
                </a:schemeClr>
              </a:solidFill>
              <a:ln>
                <a:noFill/>
              </a:ln>
              <a:effectLst/>
            </p:spPr>
            <p:txBody>
              <a:bodyPr wrap="none" anchor="ctr"/>
              <a:lstStyle/>
              <a:p>
                <a:endParaRPr lang="x-none" sz="900"/>
              </a:p>
            </p:txBody>
          </p:sp>
          <p:sp>
            <p:nvSpPr>
              <p:cNvPr id="209" name="Freeform 346">
                <a:extLst>
                  <a:ext uri="{FF2B5EF4-FFF2-40B4-BE49-F238E27FC236}">
                    <a16:creationId xmlns="" xmlns:a16="http://schemas.microsoft.com/office/drawing/2014/main" id="{C0760E52-BF87-41F8-925A-04DC772136F1}"/>
                  </a:ext>
                </a:extLst>
              </p:cNvPr>
              <p:cNvSpPr>
                <a:spLocks noChangeArrowheads="1"/>
              </p:cNvSpPr>
              <p:nvPr/>
            </p:nvSpPr>
            <p:spPr bwMode="auto">
              <a:xfrm>
                <a:off x="4232574" y="5773991"/>
                <a:ext cx="4431163" cy="4761143"/>
              </a:xfrm>
              <a:custGeom>
                <a:avLst/>
                <a:gdLst>
                  <a:gd name="T0" fmla="*/ 1657 w 1658"/>
                  <a:gd name="T1" fmla="*/ 0 h 1782"/>
                  <a:gd name="T2" fmla="*/ 1657 w 1658"/>
                  <a:gd name="T3" fmla="*/ 0 h 1782"/>
                  <a:gd name="T4" fmla="*/ 0 w 1658"/>
                  <a:gd name="T5" fmla="*/ 0 h 1782"/>
                  <a:gd name="T6" fmla="*/ 0 w 1658"/>
                  <a:gd name="T7" fmla="*/ 1781 h 1782"/>
                  <a:gd name="T8" fmla="*/ 157 w 1658"/>
                  <a:gd name="T9" fmla="*/ 1781 h 1782"/>
                  <a:gd name="T10" fmla="*/ 219 w 1658"/>
                  <a:gd name="T11" fmla="*/ 1656 h 1782"/>
                  <a:gd name="T12" fmla="*/ 125 w 1658"/>
                  <a:gd name="T13" fmla="*/ 1656 h 1782"/>
                  <a:gd name="T14" fmla="*/ 125 w 1658"/>
                  <a:gd name="T15" fmla="*/ 125 h 1782"/>
                  <a:gd name="T16" fmla="*/ 1469 w 1658"/>
                  <a:gd name="T17" fmla="*/ 125 h 1782"/>
                  <a:gd name="T18" fmla="*/ 1657 w 1658"/>
                  <a:gd name="T19"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8" h="1782">
                    <a:moveTo>
                      <a:pt x="1657" y="0"/>
                    </a:moveTo>
                    <a:lnTo>
                      <a:pt x="1657" y="0"/>
                    </a:lnTo>
                    <a:cubicBezTo>
                      <a:pt x="0" y="0"/>
                      <a:pt x="0" y="0"/>
                      <a:pt x="0" y="0"/>
                    </a:cubicBezTo>
                    <a:cubicBezTo>
                      <a:pt x="0" y="1781"/>
                      <a:pt x="0" y="1781"/>
                      <a:pt x="0" y="1781"/>
                    </a:cubicBezTo>
                    <a:cubicBezTo>
                      <a:pt x="157" y="1781"/>
                      <a:pt x="157" y="1781"/>
                      <a:pt x="157" y="1781"/>
                    </a:cubicBezTo>
                    <a:cubicBezTo>
                      <a:pt x="188" y="1750"/>
                      <a:pt x="188" y="1688"/>
                      <a:pt x="219" y="1656"/>
                    </a:cubicBezTo>
                    <a:cubicBezTo>
                      <a:pt x="125" y="1656"/>
                      <a:pt x="125" y="1656"/>
                      <a:pt x="125" y="1656"/>
                    </a:cubicBezTo>
                    <a:cubicBezTo>
                      <a:pt x="125" y="125"/>
                      <a:pt x="125" y="125"/>
                      <a:pt x="125" y="125"/>
                    </a:cubicBezTo>
                    <a:cubicBezTo>
                      <a:pt x="1469" y="125"/>
                      <a:pt x="1469" y="125"/>
                      <a:pt x="1469" y="125"/>
                    </a:cubicBezTo>
                    <a:cubicBezTo>
                      <a:pt x="1532" y="94"/>
                      <a:pt x="1594" y="31"/>
                      <a:pt x="1657" y="0"/>
                    </a:cubicBezTo>
                  </a:path>
                </a:pathLst>
              </a:custGeom>
              <a:solidFill>
                <a:schemeClr val="tx2"/>
              </a:solidFill>
              <a:ln>
                <a:noFill/>
              </a:ln>
              <a:effectLst/>
            </p:spPr>
            <p:txBody>
              <a:bodyPr wrap="none" anchor="ctr"/>
              <a:lstStyle/>
              <a:p>
                <a:endParaRPr lang="x-none" sz="900"/>
              </a:p>
            </p:txBody>
          </p:sp>
          <p:sp>
            <p:nvSpPr>
              <p:cNvPr id="210" name="Freeform 348">
                <a:extLst>
                  <a:ext uri="{FF2B5EF4-FFF2-40B4-BE49-F238E27FC236}">
                    <a16:creationId xmlns="" xmlns:a16="http://schemas.microsoft.com/office/drawing/2014/main" id="{48B38067-DEA4-4B70-9908-D6BBE1A84802}"/>
                  </a:ext>
                </a:extLst>
              </p:cNvPr>
              <p:cNvSpPr>
                <a:spLocks noChangeArrowheads="1"/>
              </p:cNvSpPr>
              <p:nvPr/>
            </p:nvSpPr>
            <p:spPr bwMode="auto">
              <a:xfrm>
                <a:off x="4232574" y="10535134"/>
                <a:ext cx="424260" cy="11789"/>
              </a:xfrm>
              <a:custGeom>
                <a:avLst/>
                <a:gdLst>
                  <a:gd name="T0" fmla="*/ 157 w 158"/>
                  <a:gd name="T1" fmla="*/ 0 h 1"/>
                  <a:gd name="T2" fmla="*/ 157 w 158"/>
                  <a:gd name="T3" fmla="*/ 0 h 1"/>
                  <a:gd name="T4" fmla="*/ 0 w 158"/>
                  <a:gd name="T5" fmla="*/ 0 h 1"/>
                  <a:gd name="T6" fmla="*/ 0 w 158"/>
                  <a:gd name="T7" fmla="*/ 0 h 1"/>
                  <a:gd name="T8" fmla="*/ 157 w 158"/>
                  <a:gd name="T9" fmla="*/ 0 h 1"/>
                </a:gdLst>
                <a:ahLst/>
                <a:cxnLst>
                  <a:cxn ang="0">
                    <a:pos x="T0" y="T1"/>
                  </a:cxn>
                  <a:cxn ang="0">
                    <a:pos x="T2" y="T3"/>
                  </a:cxn>
                  <a:cxn ang="0">
                    <a:pos x="T4" y="T5"/>
                  </a:cxn>
                  <a:cxn ang="0">
                    <a:pos x="T6" y="T7"/>
                  </a:cxn>
                  <a:cxn ang="0">
                    <a:pos x="T8" y="T9"/>
                  </a:cxn>
                </a:cxnLst>
                <a:rect l="0" t="0" r="r" b="b"/>
                <a:pathLst>
                  <a:path w="158" h="1">
                    <a:moveTo>
                      <a:pt x="157" y="0"/>
                    </a:moveTo>
                    <a:lnTo>
                      <a:pt x="157" y="0"/>
                    </a:lnTo>
                    <a:cubicBezTo>
                      <a:pt x="0" y="0"/>
                      <a:pt x="0" y="0"/>
                      <a:pt x="0" y="0"/>
                    </a:cubicBezTo>
                    <a:lnTo>
                      <a:pt x="0" y="0"/>
                    </a:lnTo>
                    <a:cubicBezTo>
                      <a:pt x="157" y="0"/>
                      <a:pt x="157" y="0"/>
                      <a:pt x="157" y="0"/>
                    </a:cubicBezTo>
                  </a:path>
                </a:pathLst>
              </a:custGeom>
              <a:solidFill>
                <a:srgbClr val="77777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sz="900"/>
              </a:p>
            </p:txBody>
          </p:sp>
          <p:sp>
            <p:nvSpPr>
              <p:cNvPr id="211" name="Freeform 349">
                <a:extLst>
                  <a:ext uri="{FF2B5EF4-FFF2-40B4-BE49-F238E27FC236}">
                    <a16:creationId xmlns="" xmlns:a16="http://schemas.microsoft.com/office/drawing/2014/main" id="{A6F55ED5-C78C-43CB-98D5-991A90C4431B}"/>
                  </a:ext>
                </a:extLst>
              </p:cNvPr>
              <p:cNvSpPr>
                <a:spLocks noChangeArrowheads="1"/>
              </p:cNvSpPr>
              <p:nvPr/>
            </p:nvSpPr>
            <p:spPr bwMode="auto">
              <a:xfrm>
                <a:off x="4739333" y="6528231"/>
                <a:ext cx="1343491" cy="3099461"/>
              </a:xfrm>
              <a:custGeom>
                <a:avLst/>
                <a:gdLst>
                  <a:gd name="T0" fmla="*/ 500 w 501"/>
                  <a:gd name="T1" fmla="*/ 0 h 1158"/>
                  <a:gd name="T2" fmla="*/ 500 w 501"/>
                  <a:gd name="T3" fmla="*/ 0 h 1158"/>
                  <a:gd name="T4" fmla="*/ 0 w 501"/>
                  <a:gd name="T5" fmla="*/ 0 h 1158"/>
                  <a:gd name="T6" fmla="*/ 0 w 501"/>
                  <a:gd name="T7" fmla="*/ 1157 h 1158"/>
                  <a:gd name="T8" fmla="*/ 125 w 501"/>
                  <a:gd name="T9" fmla="*/ 1157 h 1158"/>
                  <a:gd name="T10" fmla="*/ 500 w 501"/>
                  <a:gd name="T11" fmla="*/ 594 h 1158"/>
                  <a:gd name="T12" fmla="*/ 500 w 501"/>
                  <a:gd name="T13" fmla="*/ 0 h 1158"/>
                </a:gdLst>
                <a:ahLst/>
                <a:cxnLst>
                  <a:cxn ang="0">
                    <a:pos x="T0" y="T1"/>
                  </a:cxn>
                  <a:cxn ang="0">
                    <a:pos x="T2" y="T3"/>
                  </a:cxn>
                  <a:cxn ang="0">
                    <a:pos x="T4" y="T5"/>
                  </a:cxn>
                  <a:cxn ang="0">
                    <a:pos x="T6" y="T7"/>
                  </a:cxn>
                  <a:cxn ang="0">
                    <a:pos x="T8" y="T9"/>
                  </a:cxn>
                  <a:cxn ang="0">
                    <a:pos x="T10" y="T11"/>
                  </a:cxn>
                  <a:cxn ang="0">
                    <a:pos x="T12" y="T13"/>
                  </a:cxn>
                </a:cxnLst>
                <a:rect l="0" t="0" r="r" b="b"/>
                <a:pathLst>
                  <a:path w="501" h="1158">
                    <a:moveTo>
                      <a:pt x="500" y="0"/>
                    </a:moveTo>
                    <a:lnTo>
                      <a:pt x="500" y="0"/>
                    </a:lnTo>
                    <a:cubicBezTo>
                      <a:pt x="0" y="0"/>
                      <a:pt x="0" y="0"/>
                      <a:pt x="0" y="0"/>
                    </a:cubicBezTo>
                    <a:cubicBezTo>
                      <a:pt x="0" y="1157"/>
                      <a:pt x="0" y="1157"/>
                      <a:pt x="0" y="1157"/>
                    </a:cubicBezTo>
                    <a:cubicBezTo>
                      <a:pt x="125" y="1157"/>
                      <a:pt x="125" y="1157"/>
                      <a:pt x="125" y="1157"/>
                    </a:cubicBezTo>
                    <a:cubicBezTo>
                      <a:pt x="250" y="969"/>
                      <a:pt x="375" y="782"/>
                      <a:pt x="500" y="594"/>
                    </a:cubicBezTo>
                    <a:cubicBezTo>
                      <a:pt x="500" y="0"/>
                      <a:pt x="500" y="0"/>
                      <a:pt x="500" y="0"/>
                    </a:cubicBezTo>
                  </a:path>
                </a:pathLst>
              </a:custGeom>
              <a:solidFill>
                <a:schemeClr val="tx1">
                  <a:lumMod val="60000"/>
                  <a:lumOff val="40000"/>
                </a:schemeClr>
              </a:solidFill>
              <a:ln>
                <a:noFill/>
              </a:ln>
              <a:effectLst/>
            </p:spPr>
            <p:txBody>
              <a:bodyPr wrap="none" anchor="ctr"/>
              <a:lstStyle/>
              <a:p>
                <a:endParaRPr lang="x-none" sz="900"/>
              </a:p>
            </p:txBody>
          </p:sp>
        </p:grpSp>
      </p:grpSp>
    </p:spTree>
    <p:extLst>
      <p:ext uri="{BB962C8B-B14F-4D97-AF65-F5344CB8AC3E}">
        <p14:creationId xmlns:p14="http://schemas.microsoft.com/office/powerpoint/2010/main" val="1412011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2055509" y="511095"/>
            <a:ext cx="8081058"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Permutation Feature Importance</a:t>
            </a:r>
          </a:p>
        </p:txBody>
      </p:sp>
      <p:graphicFrame>
        <p:nvGraphicFramePr>
          <p:cNvPr id="3" name="Table 3">
            <a:extLst>
              <a:ext uri="{FF2B5EF4-FFF2-40B4-BE49-F238E27FC236}">
                <a16:creationId xmlns="" xmlns:a16="http://schemas.microsoft.com/office/drawing/2014/main" id="{D2796B65-E60A-4B93-8F08-95CB2B3E4655}"/>
              </a:ext>
            </a:extLst>
          </p:cNvPr>
          <p:cNvGraphicFramePr>
            <a:graphicFrameLocks noGrp="1"/>
          </p:cNvGraphicFramePr>
          <p:nvPr>
            <p:extLst/>
          </p:nvPr>
        </p:nvGraphicFramePr>
        <p:xfrm>
          <a:off x="287338" y="1453797"/>
          <a:ext cx="4686300" cy="5212080"/>
        </p:xfrm>
        <a:graphic>
          <a:graphicData uri="http://schemas.openxmlformats.org/drawingml/2006/table">
            <a:tbl>
              <a:tblPr firstRow="1" bandRow="1">
                <a:tableStyleId>{2D5ABB26-0587-4C30-8999-92F81FD0307C}</a:tableStyleId>
              </a:tblPr>
              <a:tblGrid>
                <a:gridCol w="1918485">
                  <a:extLst>
                    <a:ext uri="{9D8B030D-6E8A-4147-A177-3AD203B41FA5}">
                      <a16:colId xmlns="" xmlns:a16="http://schemas.microsoft.com/office/drawing/2014/main" val="1769666296"/>
                    </a:ext>
                  </a:extLst>
                </a:gridCol>
                <a:gridCol w="2767815">
                  <a:extLst>
                    <a:ext uri="{9D8B030D-6E8A-4147-A177-3AD203B41FA5}">
                      <a16:colId xmlns="" xmlns:a16="http://schemas.microsoft.com/office/drawing/2014/main" val="2374514098"/>
                    </a:ext>
                  </a:extLst>
                </a:gridCol>
              </a:tblGrid>
              <a:tr h="289560">
                <a:tc>
                  <a:txBody>
                    <a:bodyPr/>
                    <a:lstStyle/>
                    <a:p>
                      <a:pPr algn="ctr"/>
                      <a:r>
                        <a:rPr lang="en-US" sz="1600" b="1" dirty="0">
                          <a:solidFill>
                            <a:schemeClr val="tx2"/>
                          </a:solidFill>
                          <a:latin typeface="Avenir Book"/>
                        </a:rPr>
                        <a:t>Weight</a:t>
                      </a:r>
                      <a:endParaRPr lang="en-IN" sz="1600" b="1"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a:r>
                        <a:rPr lang="en-US" sz="1600" b="1" dirty="0">
                          <a:solidFill>
                            <a:schemeClr val="tx2"/>
                          </a:solidFill>
                          <a:latin typeface="Avenir Book"/>
                        </a:rPr>
                        <a:t>Features</a:t>
                      </a:r>
                      <a:endParaRPr lang="en-IN" sz="1600" b="1"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 xmlns:a16="http://schemas.microsoft.com/office/drawing/2014/main" val="2377684441"/>
                  </a:ext>
                </a:extLst>
              </a:tr>
              <a:tr h="289560">
                <a:tc>
                  <a:txBody>
                    <a:bodyPr/>
                    <a:lstStyle/>
                    <a:p>
                      <a:pPr algn="ctr"/>
                      <a:r>
                        <a:rPr lang="en-IN" sz="1600" b="0" i="0" kern="1200" dirty="0">
                          <a:solidFill>
                            <a:schemeClr val="tx2"/>
                          </a:solidFill>
                          <a:effectLst/>
                          <a:latin typeface="Avenir Book" panose="02000503020000020003"/>
                          <a:ea typeface="+mn-ea"/>
                          <a:cs typeface="+mn-cs"/>
                        </a:rPr>
                        <a:t>0.0129 ± 0.0047</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solidFill>
                            <a:schemeClr val="tx2"/>
                          </a:solidFill>
                          <a:latin typeface="Avenir Book"/>
                        </a:rPr>
                        <a:t>No. of credit transactions</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91524644"/>
                  </a:ext>
                </a:extLst>
              </a:tr>
              <a:tr h="289560">
                <a:tc>
                  <a:txBody>
                    <a:bodyPr/>
                    <a:lstStyle/>
                    <a:p>
                      <a:pPr algn="ctr"/>
                      <a:r>
                        <a:rPr lang="en-IN" sz="1600" b="0" i="0" kern="1200" dirty="0">
                          <a:solidFill>
                            <a:schemeClr val="tx2"/>
                          </a:solidFill>
                          <a:effectLst/>
                          <a:latin typeface="Avenir Book" panose="02000503020000020003"/>
                          <a:ea typeface="+mn-ea"/>
                          <a:cs typeface="+mn-cs"/>
                        </a:rPr>
                        <a:t>0.0047 ± 0.0015</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solidFill>
                            <a:schemeClr val="tx2"/>
                          </a:solidFill>
                          <a:latin typeface="Avenir Book"/>
                        </a:rPr>
                        <a:t>Holding Period</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487885851"/>
                  </a:ext>
                </a:extLst>
              </a:tr>
              <a:tr h="289560">
                <a:tc>
                  <a:txBody>
                    <a:bodyPr/>
                    <a:lstStyle/>
                    <a:p>
                      <a:pPr algn="ctr"/>
                      <a:r>
                        <a:rPr lang="en-IN" sz="1600" b="0" i="0" kern="1200" dirty="0">
                          <a:solidFill>
                            <a:schemeClr val="tx2"/>
                          </a:solidFill>
                          <a:effectLst/>
                          <a:latin typeface="Avenir Book" panose="02000503020000020003"/>
                          <a:ea typeface="+mn-ea"/>
                          <a:cs typeface="+mn-cs"/>
                        </a:rPr>
                        <a:t>0.0045 ± 0.0008</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solidFill>
                            <a:schemeClr val="tx2"/>
                          </a:solidFill>
                          <a:latin typeface="Avenir Book"/>
                        </a:rPr>
                        <a:t>Balance</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593135909"/>
                  </a:ext>
                </a:extLst>
              </a:tr>
              <a:tr h="289560">
                <a:tc>
                  <a:txBody>
                    <a:bodyPr/>
                    <a:lstStyle/>
                    <a:p>
                      <a:pPr algn="ctr"/>
                      <a:r>
                        <a:rPr lang="en-IN" sz="1600" b="0" i="0" kern="1200" dirty="0">
                          <a:solidFill>
                            <a:schemeClr val="tx2"/>
                          </a:solidFill>
                          <a:effectLst/>
                          <a:latin typeface="Avenir Book" panose="02000503020000020003"/>
                          <a:ea typeface="+mn-ea"/>
                          <a:cs typeface="+mn-cs"/>
                        </a:rPr>
                        <a:t>0.0039 ± 0.0033</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solidFill>
                            <a:schemeClr val="tx2"/>
                          </a:solidFill>
                          <a:latin typeface="Avenir Book"/>
                        </a:rPr>
                        <a:t>SCR</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532795111"/>
                  </a:ext>
                </a:extLst>
              </a:tr>
              <a:tr h="289560">
                <a:tc>
                  <a:txBody>
                    <a:bodyPr/>
                    <a:lstStyle/>
                    <a:p>
                      <a:pPr algn="ctr"/>
                      <a:r>
                        <a:rPr lang="en-IN" sz="1600" b="0" i="0" kern="1200" dirty="0">
                          <a:solidFill>
                            <a:schemeClr val="tx2"/>
                          </a:solidFill>
                          <a:effectLst/>
                          <a:latin typeface="Avenir Book" panose="02000503020000020003"/>
                          <a:ea typeface="+mn-ea"/>
                          <a:cs typeface="+mn-cs"/>
                        </a:rPr>
                        <a:t>0.0031 ± 0.0015</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solidFill>
                            <a:schemeClr val="tx2"/>
                          </a:solidFill>
                          <a:latin typeface="Avenir Book"/>
                        </a:rPr>
                        <a:t>Occupation – SELF EMP</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721283344"/>
                  </a:ext>
                </a:extLst>
              </a:tr>
              <a:tr h="289560">
                <a:tc>
                  <a:txBody>
                    <a:bodyPr/>
                    <a:lstStyle/>
                    <a:p>
                      <a:pPr algn="ctr"/>
                      <a:r>
                        <a:rPr lang="en-IN" sz="1600" b="0" i="0" kern="1200" dirty="0">
                          <a:solidFill>
                            <a:schemeClr val="tx2"/>
                          </a:solidFill>
                          <a:effectLst/>
                          <a:latin typeface="Avenir Book" panose="02000503020000020003"/>
                          <a:ea typeface="+mn-ea"/>
                          <a:cs typeface="+mn-cs"/>
                        </a:rPr>
                        <a:t>0.0012 ± 0.0005</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solidFill>
                            <a:schemeClr val="tx2"/>
                          </a:solidFill>
                          <a:latin typeface="Avenir Book"/>
                        </a:rPr>
                        <a:t>Occupation – SENP</a:t>
                      </a:r>
                      <a:endParaRPr lang="en-IN" sz="1600" dirty="0">
                        <a:solidFill>
                          <a:schemeClr val="tx2"/>
                        </a:solidFill>
                        <a:latin typeface="Avenir Book"/>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555737"/>
                  </a:ext>
                </a:extLst>
              </a:tr>
              <a:tr h="533400">
                <a:tc>
                  <a:txBody>
                    <a:bodyPr/>
                    <a:lstStyle/>
                    <a:p>
                      <a:pPr algn="ctr" fontAlgn="ctr"/>
                      <a:r>
                        <a:rPr lang="en-IN" sz="1600" dirty="0">
                          <a:solidFill>
                            <a:schemeClr val="tx2"/>
                          </a:solidFill>
                          <a:effectLst/>
                          <a:latin typeface="Avenir Book" panose="02000503020000020003"/>
                        </a:rPr>
                        <a:t>0.0006 ± 0.0007</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AgeGroup_AgeRange_50to55</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849235844"/>
                  </a:ext>
                </a:extLst>
              </a:tr>
              <a:tr h="533400">
                <a:tc>
                  <a:txBody>
                    <a:bodyPr/>
                    <a:lstStyle/>
                    <a:p>
                      <a:pPr algn="ctr" fontAlgn="ctr"/>
                      <a:r>
                        <a:rPr lang="en-IN" sz="1600" dirty="0">
                          <a:solidFill>
                            <a:schemeClr val="tx2"/>
                          </a:solidFill>
                          <a:effectLst/>
                          <a:latin typeface="Avenir Book" panose="02000503020000020003"/>
                        </a:rPr>
                        <a:t>0.0006 ± 0.0003</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AgeGroup_AgeRange_40to45</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49902767"/>
                  </a:ext>
                </a:extLst>
              </a:tr>
              <a:tr h="289560">
                <a:tc>
                  <a:txBody>
                    <a:bodyPr/>
                    <a:lstStyle/>
                    <a:p>
                      <a:pPr algn="ctr" fontAlgn="ctr"/>
                      <a:r>
                        <a:rPr lang="en-IN" sz="1600" dirty="0">
                          <a:solidFill>
                            <a:schemeClr val="tx2"/>
                          </a:solidFill>
                          <a:effectLst/>
                          <a:latin typeface="Avenir Book" panose="02000503020000020003"/>
                        </a:rPr>
                        <a:t>0.0006 ± 0.0011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Occupation_PROF</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89582337"/>
                  </a:ext>
                </a:extLst>
              </a:tr>
              <a:tr h="533400">
                <a:tc>
                  <a:txBody>
                    <a:bodyPr/>
                    <a:lstStyle/>
                    <a:p>
                      <a:pPr algn="ctr" fontAlgn="ctr"/>
                      <a:r>
                        <a:rPr lang="en-IN" sz="1600" dirty="0">
                          <a:solidFill>
                            <a:schemeClr val="tx2"/>
                          </a:solidFill>
                          <a:effectLst/>
                          <a:latin typeface="Avenir Book" panose="02000503020000020003"/>
                        </a:rPr>
                        <a:t>0.0005 ± 0.0004</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AgeGroup_AgeRange_25to30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97913412"/>
                  </a:ext>
                </a:extLst>
              </a:tr>
              <a:tr h="533400">
                <a:tc>
                  <a:txBody>
                    <a:bodyPr/>
                    <a:lstStyle/>
                    <a:p>
                      <a:pPr algn="ctr" fontAlgn="ctr"/>
                      <a:r>
                        <a:rPr lang="en-IN" sz="1600" dirty="0">
                          <a:solidFill>
                            <a:schemeClr val="tx2"/>
                          </a:solidFill>
                          <a:effectLst/>
                          <a:latin typeface="Avenir Book" panose="02000503020000020003"/>
                        </a:rPr>
                        <a:t>0.0005 ± 0.0003</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AgeGroup_AgeRange_35to40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6037559"/>
                  </a:ext>
                </a:extLst>
              </a:tr>
              <a:tr h="289560">
                <a:tc>
                  <a:txBody>
                    <a:bodyPr/>
                    <a:lstStyle/>
                    <a:p>
                      <a:pPr algn="ctr" fontAlgn="ctr"/>
                      <a:r>
                        <a:rPr lang="en-IN" sz="1600" dirty="0">
                          <a:solidFill>
                            <a:schemeClr val="tx2"/>
                          </a:solidFill>
                          <a:effectLst/>
                          <a:latin typeface="Avenir Book" panose="02000503020000020003"/>
                        </a:rPr>
                        <a:t>0.0004 ± 0.0009</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Occupation_SAL</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2003177"/>
                  </a:ext>
                </a:extLst>
              </a:tr>
              <a:tr h="533400">
                <a:tc>
                  <a:txBody>
                    <a:bodyPr/>
                    <a:lstStyle/>
                    <a:p>
                      <a:pPr algn="ctr" fontAlgn="ctr"/>
                      <a:r>
                        <a:rPr lang="en-IN" sz="1600" dirty="0">
                          <a:solidFill>
                            <a:schemeClr val="tx2"/>
                          </a:solidFill>
                          <a:effectLst/>
                          <a:latin typeface="Avenir Book" panose="02000503020000020003"/>
                        </a:rPr>
                        <a:t>0.0004 ± 0.0005</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AgeGroup_AgeRange_30to35</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597052122"/>
                  </a:ext>
                </a:extLst>
              </a:tr>
              <a:tr h="533400">
                <a:tc>
                  <a:txBody>
                    <a:bodyPr/>
                    <a:lstStyle/>
                    <a:p>
                      <a:pPr algn="ctr" fontAlgn="ctr"/>
                      <a:r>
                        <a:rPr lang="en-IN" sz="1600" dirty="0">
                          <a:solidFill>
                            <a:schemeClr val="tx2"/>
                          </a:solidFill>
                          <a:effectLst/>
                          <a:latin typeface="Avenir Book" panose="02000503020000020003"/>
                        </a:rPr>
                        <a:t>0.0000 ± 0.0006</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AgeGroup_AgeRange_20to25</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415272002"/>
                  </a:ext>
                </a:extLst>
              </a:tr>
              <a:tr h="289560">
                <a:tc>
                  <a:txBody>
                    <a:bodyPr/>
                    <a:lstStyle/>
                    <a:p>
                      <a:pPr algn="ctr" fontAlgn="ctr"/>
                      <a:r>
                        <a:rPr lang="en-IN" sz="1600" dirty="0">
                          <a:solidFill>
                            <a:schemeClr val="tx2"/>
                          </a:solidFill>
                          <a:effectLst/>
                          <a:latin typeface="Avenir Book" panose="02000503020000020003"/>
                        </a:rPr>
                        <a:t>0.0000 ± 0.0004</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Gender_M</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82335265"/>
                  </a:ext>
                </a:extLst>
              </a:tr>
              <a:tr h="533400">
                <a:tc>
                  <a:txBody>
                    <a:bodyPr/>
                    <a:lstStyle/>
                    <a:p>
                      <a:pPr algn="ctr" fontAlgn="ctr"/>
                      <a:r>
                        <a:rPr lang="en-IN" sz="1600" dirty="0">
                          <a:solidFill>
                            <a:schemeClr val="tx2"/>
                          </a:solidFill>
                          <a:effectLst/>
                          <a:latin typeface="Avenir Book" panose="02000503020000020003"/>
                        </a:rPr>
                        <a:t>-0.0004 ± 0.0003</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AgeGroup_AgeRange_45to50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702180333"/>
                  </a:ext>
                </a:extLst>
              </a:tr>
              <a:tr h="289560">
                <a:tc>
                  <a:txBody>
                    <a:bodyPr/>
                    <a:lstStyle/>
                    <a:p>
                      <a:pPr algn="ctr" fontAlgn="ctr"/>
                      <a:r>
                        <a:rPr lang="en-IN" sz="1600" dirty="0">
                          <a:solidFill>
                            <a:schemeClr val="tx2"/>
                          </a:solidFill>
                          <a:effectLst/>
                          <a:latin typeface="Avenir Book" panose="02000503020000020003"/>
                        </a:rPr>
                        <a:t>-0.0004 ± 0.0008</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600" dirty="0">
                          <a:solidFill>
                            <a:schemeClr val="tx2"/>
                          </a:solidFill>
                          <a:effectLst/>
                          <a:latin typeface="Avenir Book" panose="02000503020000020003"/>
                        </a:rPr>
                        <a:t>Gender_F</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462339899"/>
                  </a:ext>
                </a:extLst>
              </a:tr>
            </a:tbl>
          </a:graphicData>
        </a:graphic>
      </p:graphicFrame>
      <p:sp>
        <p:nvSpPr>
          <p:cNvPr id="6" name="TextBox 5">
            <a:extLst>
              <a:ext uri="{FF2B5EF4-FFF2-40B4-BE49-F238E27FC236}">
                <a16:creationId xmlns="" xmlns:a16="http://schemas.microsoft.com/office/drawing/2014/main" id="{19988D17-1336-4172-8D58-8F692DFC46AB}"/>
              </a:ext>
            </a:extLst>
          </p:cNvPr>
          <p:cNvSpPr txBox="1"/>
          <p:nvPr/>
        </p:nvSpPr>
        <p:spPr>
          <a:xfrm>
            <a:off x="5373688" y="1409700"/>
            <a:ext cx="6621577" cy="6001643"/>
          </a:xfrm>
          <a:prstGeom prst="rect">
            <a:avLst/>
          </a:prstGeom>
          <a:noFill/>
        </p:spPr>
        <p:txBody>
          <a:bodyPr wrap="square" rtlCol="0">
            <a:spAutoFit/>
          </a:bodyPr>
          <a:lstStyle/>
          <a:p>
            <a:pPr algn="l">
              <a:lnSpc>
                <a:spcPct val="150000"/>
              </a:lnSpc>
            </a:pPr>
            <a:r>
              <a:rPr lang="en-US" sz="1600" b="1" dirty="0">
                <a:solidFill>
                  <a:srgbClr val="000000"/>
                </a:solidFill>
                <a:latin typeface="Avenir Book"/>
              </a:rPr>
              <a:t>CONCLUSION </a:t>
            </a:r>
          </a:p>
          <a:p>
            <a:pPr marL="257175" indent="-257175">
              <a:lnSpc>
                <a:spcPct val="150000"/>
              </a:lnSpc>
              <a:buFont typeface="+mj-lt"/>
              <a:buAutoNum type="arabicPeriod"/>
            </a:pPr>
            <a:r>
              <a:rPr lang="en-US" sz="1600" dirty="0">
                <a:solidFill>
                  <a:srgbClr val="000000"/>
                </a:solidFill>
                <a:latin typeface="Avenir Book"/>
              </a:rPr>
              <a:t>The values towards the top are the most important features, and those towards the bottom matter least.</a:t>
            </a:r>
          </a:p>
          <a:p>
            <a:pPr marL="257175" indent="-257175">
              <a:lnSpc>
                <a:spcPct val="150000"/>
              </a:lnSpc>
              <a:buFont typeface="+mj-lt"/>
              <a:buAutoNum type="arabicPeriod"/>
            </a:pPr>
            <a:r>
              <a:rPr lang="en-US" sz="1600" dirty="0">
                <a:solidFill>
                  <a:srgbClr val="000000"/>
                </a:solidFill>
                <a:latin typeface="Avenir Book"/>
              </a:rPr>
              <a:t>In the ‘Weight’ column, the number in each row before </a:t>
            </a:r>
            <a:r>
              <a:rPr lang="en-US" sz="1600" u="sng" dirty="0">
                <a:solidFill>
                  <a:srgbClr val="000000"/>
                </a:solidFill>
                <a:latin typeface="Avenir Book"/>
              </a:rPr>
              <a:t>+</a:t>
            </a:r>
            <a:r>
              <a:rPr lang="en-US" sz="1600" dirty="0">
                <a:solidFill>
                  <a:srgbClr val="000000"/>
                </a:solidFill>
                <a:latin typeface="Avenir Book"/>
              </a:rPr>
              <a:t> sign shows how much model performance decreased with a random shuffling (in this case, using "accuracy" as the performance metric). The number after the ± sign measures how performance varied from one-reshuffling to the next.</a:t>
            </a:r>
          </a:p>
          <a:p>
            <a:pPr marL="257175" indent="-257175">
              <a:lnSpc>
                <a:spcPct val="150000"/>
              </a:lnSpc>
              <a:buFont typeface="+mj-lt"/>
              <a:buAutoNum type="arabicPeriod"/>
            </a:pPr>
            <a:r>
              <a:rPr lang="en-US" sz="1600" dirty="0">
                <a:solidFill>
                  <a:srgbClr val="000000"/>
                </a:solidFill>
                <a:latin typeface="Avenir Book"/>
              </a:rPr>
              <a:t>We have measured the amount of randomness in our permutation importance calculation by repeating the process with multiple shuffles. </a:t>
            </a:r>
          </a:p>
          <a:p>
            <a:pPr marL="257175" indent="-257175">
              <a:lnSpc>
                <a:spcPct val="150000"/>
              </a:lnSpc>
              <a:buFont typeface="+mj-lt"/>
              <a:buAutoNum type="arabicPeriod"/>
            </a:pPr>
            <a:r>
              <a:rPr lang="en-US" sz="1600" dirty="0">
                <a:solidFill>
                  <a:srgbClr val="000000"/>
                </a:solidFill>
                <a:latin typeface="Avenir Book"/>
              </a:rPr>
              <a:t>Occasionally, negative values for permutation importance can be seen. In those cases, the predictions on the shuffled (or noisy) data happened to be more accurate than the real data. This happens when the feature didn't matter, but random chance caused the predictions on shuffled data to be more accurate. </a:t>
            </a:r>
          </a:p>
        </p:txBody>
      </p:sp>
    </p:spTree>
    <p:extLst>
      <p:ext uri="{BB962C8B-B14F-4D97-AF65-F5344CB8AC3E}">
        <p14:creationId xmlns:p14="http://schemas.microsoft.com/office/powerpoint/2010/main" val="3373646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5" name="Group 344">
            <a:extLst>
              <a:ext uri="{FF2B5EF4-FFF2-40B4-BE49-F238E27FC236}">
                <a16:creationId xmlns="" xmlns:a16="http://schemas.microsoft.com/office/drawing/2014/main" id="{58104A76-9315-4832-B044-23E16734A519}"/>
              </a:ext>
            </a:extLst>
          </p:cNvPr>
          <p:cNvGrpSpPr/>
          <p:nvPr/>
        </p:nvGrpSpPr>
        <p:grpSpPr>
          <a:xfrm>
            <a:off x="3930782" y="2955175"/>
            <a:ext cx="2030167" cy="3585598"/>
            <a:chOff x="1743075" y="4914900"/>
            <a:chExt cx="4800600" cy="6515100"/>
          </a:xfrm>
        </p:grpSpPr>
        <p:graphicFrame>
          <p:nvGraphicFramePr>
            <p:cNvPr id="346" name="Chart 345">
              <a:extLst>
                <a:ext uri="{FF2B5EF4-FFF2-40B4-BE49-F238E27FC236}">
                  <a16:creationId xmlns="" xmlns:a16="http://schemas.microsoft.com/office/drawing/2014/main" id="{1E394C02-0758-4BC6-98EE-66E78E9589E3}"/>
                </a:ext>
              </a:extLst>
            </p:cNvPr>
            <p:cNvGraphicFramePr/>
            <p:nvPr>
              <p:extLst/>
            </p:nvPr>
          </p:nvGraphicFramePr>
          <p:xfrm>
            <a:off x="2144396" y="5229224"/>
            <a:ext cx="3770629" cy="5712775"/>
          </p:xfrm>
          <a:graphic>
            <a:graphicData uri="http://schemas.openxmlformats.org/drawingml/2006/chart">
              <c:chart xmlns:c="http://schemas.openxmlformats.org/drawingml/2006/chart" xmlns:r="http://schemas.openxmlformats.org/officeDocument/2006/relationships" r:id="rId2"/>
            </a:graphicData>
          </a:graphic>
        </p:graphicFrame>
        <p:sp>
          <p:nvSpPr>
            <p:cNvPr id="347" name="Rectangle 346">
              <a:extLst>
                <a:ext uri="{FF2B5EF4-FFF2-40B4-BE49-F238E27FC236}">
                  <a16:creationId xmlns="" xmlns:a16="http://schemas.microsoft.com/office/drawing/2014/main" id="{948799AC-6228-41E1-9949-A84482B3DA7A}"/>
                </a:ext>
              </a:extLst>
            </p:cNvPr>
            <p:cNvSpPr/>
            <p:nvPr/>
          </p:nvSpPr>
          <p:spPr>
            <a:xfrm>
              <a:off x="1743075" y="4914900"/>
              <a:ext cx="4800600" cy="651510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sp>
        <p:nvSpPr>
          <p:cNvPr id="2" name="CuadroTexto 350">
            <a:extLst>
              <a:ext uri="{FF2B5EF4-FFF2-40B4-BE49-F238E27FC236}">
                <a16:creationId xmlns="" xmlns:a16="http://schemas.microsoft.com/office/drawing/2014/main" id="{0F58CBB3-388D-E142-A293-BB09EAAD0D3D}"/>
              </a:ext>
            </a:extLst>
          </p:cNvPr>
          <p:cNvSpPr txBox="1"/>
          <p:nvPr/>
        </p:nvSpPr>
        <p:spPr>
          <a:xfrm>
            <a:off x="4909976" y="173676"/>
            <a:ext cx="7206543" cy="3631763"/>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Identification of profitable segment to do customized marketing</a:t>
            </a:r>
          </a:p>
        </p:txBody>
      </p:sp>
      <p:grpSp>
        <p:nvGrpSpPr>
          <p:cNvPr id="173" name="Group 172">
            <a:extLst>
              <a:ext uri="{FF2B5EF4-FFF2-40B4-BE49-F238E27FC236}">
                <a16:creationId xmlns="" xmlns:a16="http://schemas.microsoft.com/office/drawing/2014/main" id="{B191C087-EAA7-4792-AC3C-F1FC6B10D13F}"/>
              </a:ext>
            </a:extLst>
          </p:cNvPr>
          <p:cNvGrpSpPr/>
          <p:nvPr/>
        </p:nvGrpSpPr>
        <p:grpSpPr>
          <a:xfrm>
            <a:off x="436217" y="1671324"/>
            <a:ext cx="3585305" cy="3176902"/>
            <a:chOff x="14503634" y="8137567"/>
            <a:chExt cx="4051996" cy="4864754"/>
          </a:xfrm>
        </p:grpSpPr>
        <p:grpSp>
          <p:nvGrpSpPr>
            <p:cNvPr id="174" name="Group 173">
              <a:extLst>
                <a:ext uri="{FF2B5EF4-FFF2-40B4-BE49-F238E27FC236}">
                  <a16:creationId xmlns="" xmlns:a16="http://schemas.microsoft.com/office/drawing/2014/main" id="{A579AB44-2AFC-43C4-A68B-C4106670B929}"/>
                </a:ext>
              </a:extLst>
            </p:cNvPr>
            <p:cNvGrpSpPr/>
            <p:nvPr/>
          </p:nvGrpSpPr>
          <p:grpSpPr>
            <a:xfrm>
              <a:off x="14805053" y="8474924"/>
              <a:ext cx="3588910" cy="4228388"/>
              <a:chOff x="2934885" y="5692130"/>
              <a:chExt cx="4352649" cy="6323722"/>
            </a:xfrm>
          </p:grpSpPr>
          <p:grpSp>
            <p:nvGrpSpPr>
              <p:cNvPr id="176" name="Group 175">
                <a:extLst>
                  <a:ext uri="{FF2B5EF4-FFF2-40B4-BE49-F238E27FC236}">
                    <a16:creationId xmlns="" xmlns:a16="http://schemas.microsoft.com/office/drawing/2014/main" id="{3D30306E-C736-4DC5-B43D-B208CD2AE895}"/>
                  </a:ext>
                </a:extLst>
              </p:cNvPr>
              <p:cNvGrpSpPr/>
              <p:nvPr/>
            </p:nvGrpSpPr>
            <p:grpSpPr>
              <a:xfrm>
                <a:off x="2934885" y="5692130"/>
                <a:ext cx="4134828" cy="2917735"/>
                <a:chOff x="2934885" y="5493836"/>
                <a:chExt cx="4134828" cy="2917735"/>
              </a:xfrm>
            </p:grpSpPr>
            <p:sp>
              <p:nvSpPr>
                <p:cNvPr id="336" name="Freeform 488">
                  <a:extLst>
                    <a:ext uri="{FF2B5EF4-FFF2-40B4-BE49-F238E27FC236}">
                      <a16:creationId xmlns="" xmlns:a16="http://schemas.microsoft.com/office/drawing/2014/main" id="{A3415CAB-71AE-4466-9950-826D3281D65A}"/>
                    </a:ext>
                  </a:extLst>
                </p:cNvPr>
                <p:cNvSpPr/>
                <p:nvPr/>
              </p:nvSpPr>
              <p:spPr>
                <a:xfrm>
                  <a:off x="2934885" y="5931276"/>
                  <a:ext cx="1438316" cy="1627476"/>
                </a:xfrm>
                <a:custGeom>
                  <a:avLst/>
                  <a:gdLst>
                    <a:gd name="connsiteX0" fmla="*/ 342181 w 619125"/>
                    <a:gd name="connsiteY0" fmla="*/ -118 h 700549"/>
                    <a:gd name="connsiteX1" fmla="*/ -52 w 619125"/>
                    <a:gd name="connsiteY1" fmla="*/ 700431 h 700549"/>
                    <a:gd name="connsiteX2" fmla="*/ 386473 w 619125"/>
                    <a:gd name="connsiteY2" fmla="*/ 700431 h 700549"/>
                    <a:gd name="connsiteX3" fmla="*/ 619073 w 619125"/>
                    <a:gd name="connsiteY3" fmla="*/ 276562 h 700549"/>
                  </a:gdLst>
                  <a:ahLst/>
                  <a:cxnLst>
                    <a:cxn ang="0">
                      <a:pos x="connsiteX0" y="connsiteY0"/>
                    </a:cxn>
                    <a:cxn ang="0">
                      <a:pos x="connsiteX1" y="connsiteY1"/>
                    </a:cxn>
                    <a:cxn ang="0">
                      <a:pos x="connsiteX2" y="connsiteY2"/>
                    </a:cxn>
                    <a:cxn ang="0">
                      <a:pos x="connsiteX3" y="connsiteY3"/>
                    </a:cxn>
                  </a:cxnLst>
                  <a:rect l="l" t="t" r="r" b="b"/>
                  <a:pathLst>
                    <a:path w="619125" h="700549">
                      <a:moveTo>
                        <a:pt x="342181" y="-118"/>
                      </a:moveTo>
                      <a:cubicBezTo>
                        <a:pt x="125926" y="168078"/>
                        <a:pt x="-395" y="426652"/>
                        <a:pt x="-52" y="700431"/>
                      </a:cubicBezTo>
                      <a:lnTo>
                        <a:pt x="386473" y="700431"/>
                      </a:lnTo>
                      <a:cubicBezTo>
                        <a:pt x="386425" y="528723"/>
                        <a:pt x="474141" y="368881"/>
                        <a:pt x="619073" y="276562"/>
                      </a:cubicBezTo>
                      <a:close/>
                    </a:path>
                  </a:pathLst>
                </a:custGeom>
                <a:solidFill>
                  <a:schemeClr val="accent1"/>
                </a:solidFill>
                <a:ln w="9525" cap="flat">
                  <a:noFill/>
                  <a:prstDash val="solid"/>
                  <a:miter/>
                </a:ln>
              </p:spPr>
              <p:txBody>
                <a:bodyPr rtlCol="0" anchor="ctr"/>
                <a:lstStyle/>
                <a:p>
                  <a:endParaRPr lang="en-US" sz="900" dirty="0"/>
                </a:p>
              </p:txBody>
            </p:sp>
            <p:sp>
              <p:nvSpPr>
                <p:cNvPr id="337" name="Freeform 489">
                  <a:extLst>
                    <a:ext uri="{FF2B5EF4-FFF2-40B4-BE49-F238E27FC236}">
                      <a16:creationId xmlns="" xmlns:a16="http://schemas.microsoft.com/office/drawing/2014/main" id="{42CA20EA-66BF-4000-BCDD-93AE2A33BC89}"/>
                    </a:ext>
                  </a:extLst>
                </p:cNvPr>
                <p:cNvSpPr/>
                <p:nvPr/>
              </p:nvSpPr>
              <p:spPr>
                <a:xfrm>
                  <a:off x="5631397" y="5931276"/>
                  <a:ext cx="1438316" cy="1627476"/>
                </a:xfrm>
                <a:custGeom>
                  <a:avLst/>
                  <a:gdLst>
                    <a:gd name="connsiteX0" fmla="*/ 619073 w 619125"/>
                    <a:gd name="connsiteY0" fmla="*/ 700431 h 700549"/>
                    <a:gd name="connsiteX1" fmla="*/ 276934 w 619125"/>
                    <a:gd name="connsiteY1" fmla="*/ -118 h 700549"/>
                    <a:gd name="connsiteX2" fmla="*/ -53 w 619125"/>
                    <a:gd name="connsiteY2" fmla="*/ 276562 h 700549"/>
                    <a:gd name="connsiteX3" fmla="*/ 232548 w 619125"/>
                    <a:gd name="connsiteY3" fmla="*/ 700431 h 700549"/>
                  </a:gdLst>
                  <a:ahLst/>
                  <a:cxnLst>
                    <a:cxn ang="0">
                      <a:pos x="connsiteX0" y="connsiteY0"/>
                    </a:cxn>
                    <a:cxn ang="0">
                      <a:pos x="connsiteX1" y="connsiteY1"/>
                    </a:cxn>
                    <a:cxn ang="0">
                      <a:pos x="connsiteX2" y="connsiteY2"/>
                    </a:cxn>
                    <a:cxn ang="0">
                      <a:pos x="connsiteX3" y="connsiteY3"/>
                    </a:cxn>
                  </a:cxnLst>
                  <a:rect l="l" t="t" r="r" b="b"/>
                  <a:pathLst>
                    <a:path w="619125" h="700549">
                      <a:moveTo>
                        <a:pt x="619073" y="700431"/>
                      </a:moveTo>
                      <a:cubicBezTo>
                        <a:pt x="619320" y="426700"/>
                        <a:pt x="493066" y="168173"/>
                        <a:pt x="276934" y="-118"/>
                      </a:cubicBezTo>
                      <a:lnTo>
                        <a:pt x="-53" y="276562"/>
                      </a:lnTo>
                      <a:cubicBezTo>
                        <a:pt x="144975" y="368795"/>
                        <a:pt x="232719" y="528695"/>
                        <a:pt x="232548" y="700431"/>
                      </a:cubicBezTo>
                      <a:close/>
                    </a:path>
                  </a:pathLst>
                </a:custGeom>
                <a:solidFill>
                  <a:schemeClr val="accent1"/>
                </a:solidFill>
                <a:ln w="9525" cap="flat">
                  <a:noFill/>
                  <a:prstDash val="solid"/>
                  <a:miter/>
                </a:ln>
              </p:spPr>
              <p:txBody>
                <a:bodyPr rtlCol="0" anchor="ctr"/>
                <a:lstStyle/>
                <a:p>
                  <a:endParaRPr lang="en-US" sz="900" dirty="0"/>
                </a:p>
              </p:txBody>
            </p:sp>
            <p:sp>
              <p:nvSpPr>
                <p:cNvPr id="338" name="Freeform 490">
                  <a:extLst>
                    <a:ext uri="{FF2B5EF4-FFF2-40B4-BE49-F238E27FC236}">
                      <a16:creationId xmlns="" xmlns:a16="http://schemas.microsoft.com/office/drawing/2014/main" id="{2AD238C8-A5E6-4644-8EE9-E0166A0C6CD1}"/>
                    </a:ext>
                  </a:extLst>
                </p:cNvPr>
                <p:cNvSpPr/>
                <p:nvPr/>
              </p:nvSpPr>
              <p:spPr>
                <a:xfrm>
                  <a:off x="3801197" y="5493836"/>
                  <a:ext cx="2401766" cy="1034451"/>
                </a:xfrm>
                <a:custGeom>
                  <a:avLst/>
                  <a:gdLst>
                    <a:gd name="connsiteX0" fmla="*/ 1033791 w 1033843"/>
                    <a:gd name="connsiteY0" fmla="*/ 164962 h 445281"/>
                    <a:gd name="connsiteX1" fmla="*/ -53 w 1033843"/>
                    <a:gd name="connsiteY1" fmla="*/ 164962 h 445281"/>
                    <a:gd name="connsiteX2" fmla="*/ 280078 w 1033843"/>
                    <a:gd name="connsiteY2" fmla="*/ 445163 h 445281"/>
                    <a:gd name="connsiteX3" fmla="*/ 753280 w 1033843"/>
                    <a:gd name="connsiteY3" fmla="*/ 445163 h 445281"/>
                  </a:gdLst>
                  <a:ahLst/>
                  <a:cxnLst>
                    <a:cxn ang="0">
                      <a:pos x="connsiteX0" y="connsiteY0"/>
                    </a:cxn>
                    <a:cxn ang="0">
                      <a:pos x="connsiteX1" y="connsiteY1"/>
                    </a:cxn>
                    <a:cxn ang="0">
                      <a:pos x="connsiteX2" y="connsiteY2"/>
                    </a:cxn>
                    <a:cxn ang="0">
                      <a:pos x="connsiteX3" y="connsiteY3"/>
                    </a:cxn>
                  </a:cxnLst>
                  <a:rect l="l" t="t" r="r" b="b"/>
                  <a:pathLst>
                    <a:path w="1033843" h="445281">
                      <a:moveTo>
                        <a:pt x="1033791" y="164962"/>
                      </a:moveTo>
                      <a:cubicBezTo>
                        <a:pt x="724400" y="-55145"/>
                        <a:pt x="309338" y="-55145"/>
                        <a:pt x="-53" y="164962"/>
                      </a:cubicBezTo>
                      <a:lnTo>
                        <a:pt x="280078" y="445163"/>
                      </a:lnTo>
                      <a:cubicBezTo>
                        <a:pt x="428020" y="366640"/>
                        <a:pt x="605337" y="366640"/>
                        <a:pt x="753280" y="445163"/>
                      </a:cubicBezTo>
                      <a:close/>
                    </a:path>
                  </a:pathLst>
                </a:custGeom>
                <a:solidFill>
                  <a:schemeClr val="accent1"/>
                </a:solidFill>
                <a:ln w="9525" cap="flat">
                  <a:noFill/>
                  <a:prstDash val="solid"/>
                  <a:miter/>
                </a:ln>
              </p:spPr>
              <p:txBody>
                <a:bodyPr rtlCol="0" anchor="ctr"/>
                <a:lstStyle/>
                <a:p>
                  <a:endParaRPr lang="en-US" sz="900" dirty="0"/>
                </a:p>
              </p:txBody>
            </p:sp>
            <p:sp>
              <p:nvSpPr>
                <p:cNvPr id="339" name="Freeform 491">
                  <a:extLst>
                    <a:ext uri="{FF2B5EF4-FFF2-40B4-BE49-F238E27FC236}">
                      <a16:creationId xmlns="" xmlns:a16="http://schemas.microsoft.com/office/drawing/2014/main" id="{5653FE47-5479-499F-A28E-9E1299113DF2}"/>
                    </a:ext>
                  </a:extLst>
                </p:cNvPr>
                <p:cNvSpPr/>
                <p:nvPr/>
              </p:nvSpPr>
              <p:spPr>
                <a:xfrm>
                  <a:off x="4919051" y="6907415"/>
                  <a:ext cx="712346" cy="494690"/>
                </a:xfrm>
                <a:custGeom>
                  <a:avLst/>
                  <a:gdLst>
                    <a:gd name="connsiteX0" fmla="*/ 10883 w 388220"/>
                    <a:gd name="connsiteY0" fmla="*/ 240788 h 269600"/>
                    <a:gd name="connsiteX1" fmla="*/ 100446 w 388220"/>
                    <a:gd name="connsiteY1" fmla="*/ 258618 h 269600"/>
                    <a:gd name="connsiteX2" fmla="*/ 100513 w 388220"/>
                    <a:gd name="connsiteY2" fmla="*/ 258580 h 269600"/>
                    <a:gd name="connsiteX3" fmla="*/ 388168 w 388220"/>
                    <a:gd name="connsiteY3" fmla="*/ -118 h 269600"/>
                    <a:gd name="connsiteX4" fmla="*/ 28409 w 388220"/>
                    <a:gd name="connsiteY4" fmla="*/ 151257 h 269600"/>
                    <a:gd name="connsiteX5" fmla="*/ 28409 w 388220"/>
                    <a:gd name="connsiteY5" fmla="*/ 151257 h 269600"/>
                    <a:gd name="connsiteX6" fmla="*/ 10883 w 388220"/>
                    <a:gd name="connsiteY6" fmla="*/ 240788 h 26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220" h="269600">
                      <a:moveTo>
                        <a:pt x="10883" y="240788"/>
                      </a:moveTo>
                      <a:cubicBezTo>
                        <a:pt x="30685" y="270416"/>
                        <a:pt x="70785" y="278398"/>
                        <a:pt x="100446" y="258618"/>
                      </a:cubicBezTo>
                      <a:cubicBezTo>
                        <a:pt x="100475" y="258608"/>
                        <a:pt x="100494" y="258589"/>
                        <a:pt x="100513" y="258580"/>
                      </a:cubicBezTo>
                      <a:lnTo>
                        <a:pt x="388168" y="-118"/>
                      </a:lnTo>
                      <a:lnTo>
                        <a:pt x="28409" y="151257"/>
                      </a:lnTo>
                      <a:lnTo>
                        <a:pt x="28409" y="151257"/>
                      </a:lnTo>
                      <a:cubicBezTo>
                        <a:pt x="-1090" y="171208"/>
                        <a:pt x="-8920" y="211207"/>
                        <a:pt x="10883" y="240788"/>
                      </a:cubicBezTo>
                      <a:close/>
                    </a:path>
                  </a:pathLst>
                </a:custGeom>
                <a:solidFill>
                  <a:srgbClr val="3F3E40"/>
                </a:solidFill>
                <a:ln w="9525" cap="flat">
                  <a:noFill/>
                  <a:prstDash val="solid"/>
                  <a:miter/>
                </a:ln>
              </p:spPr>
              <p:txBody>
                <a:bodyPr rtlCol="0" anchor="ctr"/>
                <a:lstStyle/>
                <a:p>
                  <a:endParaRPr lang="en-US" sz="900" dirty="0"/>
                </a:p>
              </p:txBody>
            </p:sp>
            <p:cxnSp>
              <p:nvCxnSpPr>
                <p:cNvPr id="340" name="Straight Connector 339">
                  <a:extLst>
                    <a:ext uri="{FF2B5EF4-FFF2-40B4-BE49-F238E27FC236}">
                      <a16:creationId xmlns="" xmlns:a16="http://schemas.microsoft.com/office/drawing/2014/main" id="{DC76A233-C550-43F7-B49D-D4101E5F6715}"/>
                    </a:ext>
                  </a:extLst>
                </p:cNvPr>
                <p:cNvCxnSpPr>
                  <a:cxnSpLocks/>
                </p:cNvCxnSpPr>
                <p:nvPr/>
              </p:nvCxnSpPr>
              <p:spPr>
                <a:xfrm flipV="1">
                  <a:off x="5849218" y="6212462"/>
                  <a:ext cx="696521" cy="543378"/>
                </a:xfrm>
                <a:prstGeom prst="line">
                  <a:avLst/>
                </a:prstGeom>
                <a:ln w="25400">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41" name="Rectangle 340">
                  <a:extLst>
                    <a:ext uri="{FF2B5EF4-FFF2-40B4-BE49-F238E27FC236}">
                      <a16:creationId xmlns="" xmlns:a16="http://schemas.microsoft.com/office/drawing/2014/main" id="{2A77CFC6-5843-46C3-833E-A2820A982EE9}"/>
                    </a:ext>
                  </a:extLst>
                </p:cNvPr>
                <p:cNvSpPr/>
                <p:nvPr/>
              </p:nvSpPr>
              <p:spPr>
                <a:xfrm flipH="1">
                  <a:off x="3781199" y="7495278"/>
                  <a:ext cx="2441760" cy="916293"/>
                </a:xfrm>
                <a:prstGeom prst="rect">
                  <a:avLst/>
                </a:prstGeom>
              </p:spPr>
              <p:txBody>
                <a:bodyPr wrap="square">
                  <a:spAutoFit/>
                </a:bodyPr>
                <a:lstStyle/>
                <a:p>
                  <a:pPr algn="ctr"/>
                  <a:r>
                    <a:rPr lang="en-US" sz="2000" b="1" dirty="0">
                      <a:solidFill>
                        <a:schemeClr val="tx2"/>
                      </a:solidFill>
                      <a:latin typeface="Avenir Book" panose="02000503020000020003" pitchFamily="2" charset="0"/>
                      <a:ea typeface="Roboto Medium" panose="02000000000000000000" pitchFamily="2" charset="0"/>
                      <a:cs typeface="Montserrat" charset="0"/>
                    </a:rPr>
                    <a:t>Sales</a:t>
                  </a:r>
                </a:p>
              </p:txBody>
            </p:sp>
            <p:sp>
              <p:nvSpPr>
                <p:cNvPr id="342" name="Rectangle 341">
                  <a:extLst>
                    <a:ext uri="{FF2B5EF4-FFF2-40B4-BE49-F238E27FC236}">
                      <a16:creationId xmlns="" xmlns:a16="http://schemas.microsoft.com/office/drawing/2014/main" id="{E0BDE5FA-5663-41B6-BB5A-6F0D57D000EF}"/>
                    </a:ext>
                  </a:extLst>
                </p:cNvPr>
                <p:cNvSpPr/>
                <p:nvPr/>
              </p:nvSpPr>
              <p:spPr>
                <a:xfrm flipH="1">
                  <a:off x="3307683" y="6623447"/>
                  <a:ext cx="530090" cy="528629"/>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343" name="Rectangle 342">
                  <a:extLst>
                    <a:ext uri="{FF2B5EF4-FFF2-40B4-BE49-F238E27FC236}">
                      <a16:creationId xmlns="" xmlns:a16="http://schemas.microsoft.com/office/drawing/2014/main" id="{9E2C3E0D-2680-4CA2-8DB4-0B06B3CF368C}"/>
                    </a:ext>
                  </a:extLst>
                </p:cNvPr>
                <p:cNvSpPr/>
                <p:nvPr/>
              </p:nvSpPr>
              <p:spPr>
                <a:xfrm flipH="1">
                  <a:off x="4758532" y="5757816"/>
                  <a:ext cx="530090" cy="528629"/>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50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344" name="Rectangle 343">
                  <a:extLst>
                    <a:ext uri="{FF2B5EF4-FFF2-40B4-BE49-F238E27FC236}">
                      <a16:creationId xmlns="" xmlns:a16="http://schemas.microsoft.com/office/drawing/2014/main" id="{6484751D-9CD4-46A2-859D-D815E444B58F}"/>
                    </a:ext>
                  </a:extLst>
                </p:cNvPr>
                <p:cNvSpPr/>
                <p:nvPr/>
              </p:nvSpPr>
              <p:spPr>
                <a:xfrm flipH="1">
                  <a:off x="6005138" y="6623447"/>
                  <a:ext cx="889801" cy="528629"/>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grpSp>
          <p:grpSp>
            <p:nvGrpSpPr>
              <p:cNvPr id="177" name="Group 176">
                <a:extLst>
                  <a:ext uri="{FF2B5EF4-FFF2-40B4-BE49-F238E27FC236}">
                    <a16:creationId xmlns="" xmlns:a16="http://schemas.microsoft.com/office/drawing/2014/main" id="{63750308-1322-4500-BDCC-0CCECEE93938}"/>
                  </a:ext>
                </a:extLst>
              </p:cNvPr>
              <p:cNvGrpSpPr/>
              <p:nvPr/>
            </p:nvGrpSpPr>
            <p:grpSpPr>
              <a:xfrm>
                <a:off x="3152706" y="9098122"/>
                <a:ext cx="4134828" cy="2917730"/>
                <a:chOff x="3152706" y="9098122"/>
                <a:chExt cx="4134828" cy="2917730"/>
              </a:xfrm>
            </p:grpSpPr>
            <p:sp>
              <p:nvSpPr>
                <p:cNvPr id="178" name="Freeform 478">
                  <a:extLst>
                    <a:ext uri="{FF2B5EF4-FFF2-40B4-BE49-F238E27FC236}">
                      <a16:creationId xmlns="" xmlns:a16="http://schemas.microsoft.com/office/drawing/2014/main" id="{32AEAC5E-D7C6-406F-9F6E-92CF0F042400}"/>
                    </a:ext>
                  </a:extLst>
                </p:cNvPr>
                <p:cNvSpPr/>
                <p:nvPr/>
              </p:nvSpPr>
              <p:spPr>
                <a:xfrm>
                  <a:off x="3152706" y="9535562"/>
                  <a:ext cx="1438316" cy="1627476"/>
                </a:xfrm>
                <a:custGeom>
                  <a:avLst/>
                  <a:gdLst>
                    <a:gd name="connsiteX0" fmla="*/ 342181 w 619125"/>
                    <a:gd name="connsiteY0" fmla="*/ -118 h 700549"/>
                    <a:gd name="connsiteX1" fmla="*/ -52 w 619125"/>
                    <a:gd name="connsiteY1" fmla="*/ 700431 h 700549"/>
                    <a:gd name="connsiteX2" fmla="*/ 386473 w 619125"/>
                    <a:gd name="connsiteY2" fmla="*/ 700431 h 700549"/>
                    <a:gd name="connsiteX3" fmla="*/ 619073 w 619125"/>
                    <a:gd name="connsiteY3" fmla="*/ 276562 h 700549"/>
                  </a:gdLst>
                  <a:ahLst/>
                  <a:cxnLst>
                    <a:cxn ang="0">
                      <a:pos x="connsiteX0" y="connsiteY0"/>
                    </a:cxn>
                    <a:cxn ang="0">
                      <a:pos x="connsiteX1" y="connsiteY1"/>
                    </a:cxn>
                    <a:cxn ang="0">
                      <a:pos x="connsiteX2" y="connsiteY2"/>
                    </a:cxn>
                    <a:cxn ang="0">
                      <a:pos x="connsiteX3" y="connsiteY3"/>
                    </a:cxn>
                  </a:cxnLst>
                  <a:rect l="l" t="t" r="r" b="b"/>
                  <a:pathLst>
                    <a:path w="619125" h="700549">
                      <a:moveTo>
                        <a:pt x="342181" y="-118"/>
                      </a:moveTo>
                      <a:cubicBezTo>
                        <a:pt x="125926" y="168078"/>
                        <a:pt x="-395" y="426652"/>
                        <a:pt x="-52" y="700431"/>
                      </a:cubicBezTo>
                      <a:lnTo>
                        <a:pt x="386473" y="700431"/>
                      </a:lnTo>
                      <a:cubicBezTo>
                        <a:pt x="386425" y="528723"/>
                        <a:pt x="474141" y="368881"/>
                        <a:pt x="619073" y="276562"/>
                      </a:cubicBezTo>
                      <a:close/>
                    </a:path>
                  </a:pathLst>
                </a:custGeom>
                <a:solidFill>
                  <a:schemeClr val="accent2"/>
                </a:solidFill>
                <a:ln w="9525" cap="flat">
                  <a:noFill/>
                  <a:prstDash val="solid"/>
                  <a:miter/>
                </a:ln>
              </p:spPr>
              <p:txBody>
                <a:bodyPr rtlCol="0" anchor="ctr"/>
                <a:lstStyle/>
                <a:p>
                  <a:endParaRPr lang="en-US" sz="900" dirty="0"/>
                </a:p>
              </p:txBody>
            </p:sp>
            <p:sp>
              <p:nvSpPr>
                <p:cNvPr id="179" name="Freeform 479">
                  <a:extLst>
                    <a:ext uri="{FF2B5EF4-FFF2-40B4-BE49-F238E27FC236}">
                      <a16:creationId xmlns="" xmlns:a16="http://schemas.microsoft.com/office/drawing/2014/main" id="{006F71EF-CDF8-4D55-812C-AA9B34251EA0}"/>
                    </a:ext>
                  </a:extLst>
                </p:cNvPr>
                <p:cNvSpPr/>
                <p:nvPr/>
              </p:nvSpPr>
              <p:spPr>
                <a:xfrm>
                  <a:off x="5849218" y="9535562"/>
                  <a:ext cx="1438316" cy="1627476"/>
                </a:xfrm>
                <a:custGeom>
                  <a:avLst/>
                  <a:gdLst>
                    <a:gd name="connsiteX0" fmla="*/ 619073 w 619125"/>
                    <a:gd name="connsiteY0" fmla="*/ 700431 h 700549"/>
                    <a:gd name="connsiteX1" fmla="*/ 276934 w 619125"/>
                    <a:gd name="connsiteY1" fmla="*/ -118 h 700549"/>
                    <a:gd name="connsiteX2" fmla="*/ -53 w 619125"/>
                    <a:gd name="connsiteY2" fmla="*/ 276562 h 700549"/>
                    <a:gd name="connsiteX3" fmla="*/ 232548 w 619125"/>
                    <a:gd name="connsiteY3" fmla="*/ 700431 h 700549"/>
                  </a:gdLst>
                  <a:ahLst/>
                  <a:cxnLst>
                    <a:cxn ang="0">
                      <a:pos x="connsiteX0" y="connsiteY0"/>
                    </a:cxn>
                    <a:cxn ang="0">
                      <a:pos x="connsiteX1" y="connsiteY1"/>
                    </a:cxn>
                    <a:cxn ang="0">
                      <a:pos x="connsiteX2" y="connsiteY2"/>
                    </a:cxn>
                    <a:cxn ang="0">
                      <a:pos x="connsiteX3" y="connsiteY3"/>
                    </a:cxn>
                  </a:cxnLst>
                  <a:rect l="l" t="t" r="r" b="b"/>
                  <a:pathLst>
                    <a:path w="619125" h="700549">
                      <a:moveTo>
                        <a:pt x="619073" y="700431"/>
                      </a:moveTo>
                      <a:cubicBezTo>
                        <a:pt x="619320" y="426700"/>
                        <a:pt x="493066" y="168173"/>
                        <a:pt x="276934" y="-118"/>
                      </a:cubicBezTo>
                      <a:lnTo>
                        <a:pt x="-53" y="276562"/>
                      </a:lnTo>
                      <a:cubicBezTo>
                        <a:pt x="144975" y="368795"/>
                        <a:pt x="232719" y="528695"/>
                        <a:pt x="232548" y="700431"/>
                      </a:cubicBezTo>
                      <a:close/>
                    </a:path>
                  </a:pathLst>
                </a:custGeom>
                <a:solidFill>
                  <a:schemeClr val="accent2"/>
                </a:solidFill>
                <a:ln w="9525" cap="flat">
                  <a:noFill/>
                  <a:prstDash val="solid"/>
                  <a:miter/>
                </a:ln>
              </p:spPr>
              <p:txBody>
                <a:bodyPr rtlCol="0" anchor="ctr"/>
                <a:lstStyle/>
                <a:p>
                  <a:endParaRPr lang="en-US" sz="900" dirty="0"/>
                </a:p>
              </p:txBody>
            </p:sp>
            <p:sp>
              <p:nvSpPr>
                <p:cNvPr id="180" name="Freeform 480">
                  <a:extLst>
                    <a:ext uri="{FF2B5EF4-FFF2-40B4-BE49-F238E27FC236}">
                      <a16:creationId xmlns="" xmlns:a16="http://schemas.microsoft.com/office/drawing/2014/main" id="{F0075872-6AE8-4495-AA52-5241A2FD3963}"/>
                    </a:ext>
                  </a:extLst>
                </p:cNvPr>
                <p:cNvSpPr/>
                <p:nvPr/>
              </p:nvSpPr>
              <p:spPr>
                <a:xfrm>
                  <a:off x="4019018" y="9098122"/>
                  <a:ext cx="2401766" cy="1034451"/>
                </a:xfrm>
                <a:custGeom>
                  <a:avLst/>
                  <a:gdLst>
                    <a:gd name="connsiteX0" fmla="*/ 1033791 w 1033843"/>
                    <a:gd name="connsiteY0" fmla="*/ 164962 h 445281"/>
                    <a:gd name="connsiteX1" fmla="*/ -53 w 1033843"/>
                    <a:gd name="connsiteY1" fmla="*/ 164962 h 445281"/>
                    <a:gd name="connsiteX2" fmla="*/ 280078 w 1033843"/>
                    <a:gd name="connsiteY2" fmla="*/ 445163 h 445281"/>
                    <a:gd name="connsiteX3" fmla="*/ 753280 w 1033843"/>
                    <a:gd name="connsiteY3" fmla="*/ 445163 h 445281"/>
                  </a:gdLst>
                  <a:ahLst/>
                  <a:cxnLst>
                    <a:cxn ang="0">
                      <a:pos x="connsiteX0" y="connsiteY0"/>
                    </a:cxn>
                    <a:cxn ang="0">
                      <a:pos x="connsiteX1" y="connsiteY1"/>
                    </a:cxn>
                    <a:cxn ang="0">
                      <a:pos x="connsiteX2" y="connsiteY2"/>
                    </a:cxn>
                    <a:cxn ang="0">
                      <a:pos x="connsiteX3" y="connsiteY3"/>
                    </a:cxn>
                  </a:cxnLst>
                  <a:rect l="l" t="t" r="r" b="b"/>
                  <a:pathLst>
                    <a:path w="1033843" h="445281">
                      <a:moveTo>
                        <a:pt x="1033791" y="164962"/>
                      </a:moveTo>
                      <a:cubicBezTo>
                        <a:pt x="724400" y="-55145"/>
                        <a:pt x="309338" y="-55145"/>
                        <a:pt x="-53" y="164962"/>
                      </a:cubicBezTo>
                      <a:lnTo>
                        <a:pt x="280078" y="445163"/>
                      </a:lnTo>
                      <a:cubicBezTo>
                        <a:pt x="428020" y="366640"/>
                        <a:pt x="605337" y="366640"/>
                        <a:pt x="753280" y="445163"/>
                      </a:cubicBezTo>
                      <a:close/>
                    </a:path>
                  </a:pathLst>
                </a:custGeom>
                <a:solidFill>
                  <a:schemeClr val="accent2"/>
                </a:solidFill>
                <a:ln w="9525" cap="flat">
                  <a:noFill/>
                  <a:prstDash val="solid"/>
                  <a:miter/>
                </a:ln>
              </p:spPr>
              <p:txBody>
                <a:bodyPr rtlCol="0" anchor="ctr"/>
                <a:lstStyle/>
                <a:p>
                  <a:endParaRPr lang="en-US" sz="900" dirty="0"/>
                </a:p>
              </p:txBody>
            </p:sp>
            <p:sp>
              <p:nvSpPr>
                <p:cNvPr id="181" name="Freeform 481">
                  <a:extLst>
                    <a:ext uri="{FF2B5EF4-FFF2-40B4-BE49-F238E27FC236}">
                      <a16:creationId xmlns="" xmlns:a16="http://schemas.microsoft.com/office/drawing/2014/main" id="{C5248A0E-31C1-4F90-9A99-556F39D8FCA9}"/>
                    </a:ext>
                  </a:extLst>
                </p:cNvPr>
                <p:cNvSpPr/>
                <p:nvPr/>
              </p:nvSpPr>
              <p:spPr>
                <a:xfrm rot="16858679">
                  <a:off x="4790764" y="10342203"/>
                  <a:ext cx="712346" cy="494690"/>
                </a:xfrm>
                <a:custGeom>
                  <a:avLst/>
                  <a:gdLst>
                    <a:gd name="connsiteX0" fmla="*/ 10883 w 388220"/>
                    <a:gd name="connsiteY0" fmla="*/ 240788 h 269600"/>
                    <a:gd name="connsiteX1" fmla="*/ 100446 w 388220"/>
                    <a:gd name="connsiteY1" fmla="*/ 258618 h 269600"/>
                    <a:gd name="connsiteX2" fmla="*/ 100513 w 388220"/>
                    <a:gd name="connsiteY2" fmla="*/ 258580 h 269600"/>
                    <a:gd name="connsiteX3" fmla="*/ 388168 w 388220"/>
                    <a:gd name="connsiteY3" fmla="*/ -118 h 269600"/>
                    <a:gd name="connsiteX4" fmla="*/ 28409 w 388220"/>
                    <a:gd name="connsiteY4" fmla="*/ 151257 h 269600"/>
                    <a:gd name="connsiteX5" fmla="*/ 28409 w 388220"/>
                    <a:gd name="connsiteY5" fmla="*/ 151257 h 269600"/>
                    <a:gd name="connsiteX6" fmla="*/ 10883 w 388220"/>
                    <a:gd name="connsiteY6" fmla="*/ 240788 h 26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220" h="269600">
                      <a:moveTo>
                        <a:pt x="10883" y="240788"/>
                      </a:moveTo>
                      <a:cubicBezTo>
                        <a:pt x="30685" y="270416"/>
                        <a:pt x="70785" y="278398"/>
                        <a:pt x="100446" y="258618"/>
                      </a:cubicBezTo>
                      <a:cubicBezTo>
                        <a:pt x="100475" y="258608"/>
                        <a:pt x="100494" y="258589"/>
                        <a:pt x="100513" y="258580"/>
                      </a:cubicBezTo>
                      <a:lnTo>
                        <a:pt x="388168" y="-118"/>
                      </a:lnTo>
                      <a:lnTo>
                        <a:pt x="28409" y="151257"/>
                      </a:lnTo>
                      <a:lnTo>
                        <a:pt x="28409" y="151257"/>
                      </a:lnTo>
                      <a:cubicBezTo>
                        <a:pt x="-1090" y="171208"/>
                        <a:pt x="-8920" y="211207"/>
                        <a:pt x="10883" y="240788"/>
                      </a:cubicBezTo>
                      <a:close/>
                    </a:path>
                  </a:pathLst>
                </a:custGeom>
                <a:solidFill>
                  <a:srgbClr val="3F3E40"/>
                </a:solidFill>
                <a:ln w="9525" cap="flat">
                  <a:noFill/>
                  <a:prstDash val="solid"/>
                  <a:miter/>
                </a:ln>
              </p:spPr>
              <p:txBody>
                <a:bodyPr rtlCol="0" anchor="ctr"/>
                <a:lstStyle/>
                <a:p>
                  <a:endParaRPr lang="en-US" sz="900" dirty="0"/>
                </a:p>
              </p:txBody>
            </p:sp>
            <p:cxnSp>
              <p:nvCxnSpPr>
                <p:cNvPr id="182" name="Straight Connector 181">
                  <a:extLst>
                    <a:ext uri="{FF2B5EF4-FFF2-40B4-BE49-F238E27FC236}">
                      <a16:creationId xmlns="" xmlns:a16="http://schemas.microsoft.com/office/drawing/2014/main" id="{CD4E9671-E396-4B57-9330-91A2ABCD713E}"/>
                    </a:ext>
                  </a:extLst>
                </p:cNvPr>
                <p:cNvCxnSpPr>
                  <a:cxnSpLocks/>
                </p:cNvCxnSpPr>
                <p:nvPr/>
              </p:nvCxnSpPr>
              <p:spPr>
                <a:xfrm flipH="1" flipV="1">
                  <a:off x="4591023" y="9226821"/>
                  <a:ext cx="328028" cy="823830"/>
                </a:xfrm>
                <a:prstGeom prst="line">
                  <a:avLst/>
                </a:prstGeom>
                <a:ln w="25400">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 xmlns:a16="http://schemas.microsoft.com/office/drawing/2014/main" id="{A48B5369-C947-4EB7-9ACD-D183A2349C21}"/>
                    </a:ext>
                  </a:extLst>
                </p:cNvPr>
                <p:cNvSpPr/>
                <p:nvPr/>
              </p:nvSpPr>
              <p:spPr>
                <a:xfrm flipH="1">
                  <a:off x="3544861" y="11099559"/>
                  <a:ext cx="3350081" cy="916293"/>
                </a:xfrm>
                <a:prstGeom prst="rect">
                  <a:avLst/>
                </a:prstGeom>
              </p:spPr>
              <p:txBody>
                <a:bodyPr wrap="square">
                  <a:spAutoFit/>
                </a:bodyPr>
                <a:lstStyle/>
                <a:p>
                  <a:pPr algn="ctr"/>
                  <a:r>
                    <a:rPr lang="en-US" sz="2000" b="1" dirty="0">
                      <a:solidFill>
                        <a:schemeClr val="tx2"/>
                      </a:solidFill>
                      <a:latin typeface="Avenir Book" panose="02000503020000020003" pitchFamily="2" charset="0"/>
                      <a:ea typeface="Roboto Medium" panose="02000000000000000000" pitchFamily="2" charset="0"/>
                      <a:cs typeface="Montserrat" charset="0"/>
                    </a:rPr>
                    <a:t>Marketing Efforts</a:t>
                  </a:r>
                  <a:endParaRPr lang="en-US" sz="2200" b="1" dirty="0">
                    <a:solidFill>
                      <a:schemeClr val="tx2"/>
                    </a:solidFill>
                    <a:latin typeface="Avenir Book" panose="02000503020000020003" pitchFamily="2" charset="0"/>
                    <a:ea typeface="Roboto Medium" panose="02000000000000000000" pitchFamily="2" charset="0"/>
                    <a:cs typeface="Montserrat" charset="0"/>
                  </a:endParaRPr>
                </a:p>
              </p:txBody>
            </p:sp>
            <p:sp>
              <p:nvSpPr>
                <p:cNvPr id="333" name="Rectangle 332">
                  <a:extLst>
                    <a:ext uri="{FF2B5EF4-FFF2-40B4-BE49-F238E27FC236}">
                      <a16:creationId xmlns="" xmlns:a16="http://schemas.microsoft.com/office/drawing/2014/main" id="{39AC9A9F-84D7-4BF6-BA18-41289D8C0A0A}"/>
                    </a:ext>
                  </a:extLst>
                </p:cNvPr>
                <p:cNvSpPr/>
                <p:nvPr/>
              </p:nvSpPr>
              <p:spPr>
                <a:xfrm flipH="1">
                  <a:off x="3525504" y="10227733"/>
                  <a:ext cx="530090" cy="528629"/>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334" name="Rectangle 333">
                  <a:extLst>
                    <a:ext uri="{FF2B5EF4-FFF2-40B4-BE49-F238E27FC236}">
                      <a16:creationId xmlns="" xmlns:a16="http://schemas.microsoft.com/office/drawing/2014/main" id="{7473581E-2460-4752-8BC8-6E26CC734518}"/>
                    </a:ext>
                  </a:extLst>
                </p:cNvPr>
                <p:cNvSpPr/>
                <p:nvPr/>
              </p:nvSpPr>
              <p:spPr>
                <a:xfrm flipH="1">
                  <a:off x="4976353" y="9362102"/>
                  <a:ext cx="530090" cy="528629"/>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50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335" name="Rectangle 334">
                  <a:extLst>
                    <a:ext uri="{FF2B5EF4-FFF2-40B4-BE49-F238E27FC236}">
                      <a16:creationId xmlns="" xmlns:a16="http://schemas.microsoft.com/office/drawing/2014/main" id="{5CF5CE94-0DDA-42D1-9C34-114F8863FFAA}"/>
                    </a:ext>
                  </a:extLst>
                </p:cNvPr>
                <p:cNvSpPr/>
                <p:nvPr/>
              </p:nvSpPr>
              <p:spPr>
                <a:xfrm flipH="1">
                  <a:off x="6222959" y="10227733"/>
                  <a:ext cx="889801" cy="528629"/>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grpSp>
        </p:grpSp>
        <p:sp>
          <p:nvSpPr>
            <p:cNvPr id="175" name="Rectangle 174">
              <a:extLst>
                <a:ext uri="{FF2B5EF4-FFF2-40B4-BE49-F238E27FC236}">
                  <a16:creationId xmlns="" xmlns:a16="http://schemas.microsoft.com/office/drawing/2014/main" id="{6DB4D75F-5B43-4395-B240-5E592ACA2526}"/>
                </a:ext>
              </a:extLst>
            </p:cNvPr>
            <p:cNvSpPr/>
            <p:nvPr/>
          </p:nvSpPr>
          <p:spPr>
            <a:xfrm>
              <a:off x="14503634" y="8137567"/>
              <a:ext cx="4051996" cy="486475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spTree>
    <p:extLst>
      <p:ext uri="{BB962C8B-B14F-4D97-AF65-F5344CB8AC3E}">
        <p14:creationId xmlns:p14="http://schemas.microsoft.com/office/powerpoint/2010/main" val="25130398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2784077" y="511095"/>
            <a:ext cx="6623929"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Kolmogorov-Smirnov (KS)</a:t>
            </a:r>
          </a:p>
        </p:txBody>
      </p:sp>
      <p:sp>
        <p:nvSpPr>
          <p:cNvPr id="4" name="Rectangle 3">
            <a:extLst>
              <a:ext uri="{FF2B5EF4-FFF2-40B4-BE49-F238E27FC236}">
                <a16:creationId xmlns="" xmlns:a16="http://schemas.microsoft.com/office/drawing/2014/main" id="{8F8996FF-722D-44D8-B294-83C379921859}"/>
              </a:ext>
            </a:extLst>
          </p:cNvPr>
          <p:cNvSpPr/>
          <p:nvPr/>
        </p:nvSpPr>
        <p:spPr>
          <a:xfrm>
            <a:off x="7478713" y="1536994"/>
            <a:ext cx="4432378" cy="3785652"/>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KS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It is one of the most important metrics used for validating predictive models.</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In data science, it compares the cumulative distribution of events and non-events and KS is where there is a maximum difference between the two distributions. In simple words, it helps us to understand how well our predictive model is able to discriminate between events and non-events.</a:t>
            </a:r>
          </a:p>
        </p:txBody>
      </p:sp>
      <p:graphicFrame>
        <p:nvGraphicFramePr>
          <p:cNvPr id="2" name="Table 1">
            <a:extLst>
              <a:ext uri="{FF2B5EF4-FFF2-40B4-BE49-F238E27FC236}">
                <a16:creationId xmlns="" xmlns:a16="http://schemas.microsoft.com/office/drawing/2014/main" id="{EFBB41B5-6FCE-43B1-A1AB-45A02A632A72}"/>
              </a:ext>
            </a:extLst>
          </p:cNvPr>
          <p:cNvGraphicFramePr>
            <a:graphicFrameLocks noGrp="1"/>
          </p:cNvGraphicFramePr>
          <p:nvPr>
            <p:extLst/>
          </p:nvPr>
        </p:nvGraphicFramePr>
        <p:xfrm>
          <a:off x="280910" y="1527469"/>
          <a:ext cx="6988253" cy="4385534"/>
        </p:xfrm>
        <a:graphic>
          <a:graphicData uri="http://schemas.openxmlformats.org/drawingml/2006/table">
            <a:tbl>
              <a:tblPr>
                <a:tableStyleId>{2D5ABB26-0587-4C30-8999-92F81FD0307C}</a:tableStyleId>
              </a:tblPr>
              <a:tblGrid>
                <a:gridCol w="487296">
                  <a:extLst>
                    <a:ext uri="{9D8B030D-6E8A-4147-A177-3AD203B41FA5}">
                      <a16:colId xmlns="" xmlns:a16="http://schemas.microsoft.com/office/drawing/2014/main" val="2710002132"/>
                    </a:ext>
                  </a:extLst>
                </a:gridCol>
                <a:gridCol w="624032">
                  <a:extLst>
                    <a:ext uri="{9D8B030D-6E8A-4147-A177-3AD203B41FA5}">
                      <a16:colId xmlns="" xmlns:a16="http://schemas.microsoft.com/office/drawing/2014/main" val="1039733215"/>
                    </a:ext>
                  </a:extLst>
                </a:gridCol>
                <a:gridCol w="514350">
                  <a:extLst>
                    <a:ext uri="{9D8B030D-6E8A-4147-A177-3AD203B41FA5}">
                      <a16:colId xmlns="" xmlns:a16="http://schemas.microsoft.com/office/drawing/2014/main" val="888853600"/>
                    </a:ext>
                  </a:extLst>
                </a:gridCol>
                <a:gridCol w="752475">
                  <a:extLst>
                    <a:ext uri="{9D8B030D-6E8A-4147-A177-3AD203B41FA5}">
                      <a16:colId xmlns="" xmlns:a16="http://schemas.microsoft.com/office/drawing/2014/main" val="1986490474"/>
                    </a:ext>
                  </a:extLst>
                </a:gridCol>
                <a:gridCol w="755710">
                  <a:extLst>
                    <a:ext uri="{9D8B030D-6E8A-4147-A177-3AD203B41FA5}">
                      <a16:colId xmlns="" xmlns:a16="http://schemas.microsoft.com/office/drawing/2014/main" val="4217964050"/>
                    </a:ext>
                  </a:extLst>
                </a:gridCol>
                <a:gridCol w="626773">
                  <a:extLst>
                    <a:ext uri="{9D8B030D-6E8A-4147-A177-3AD203B41FA5}">
                      <a16:colId xmlns="" xmlns:a16="http://schemas.microsoft.com/office/drawing/2014/main" val="3217810071"/>
                    </a:ext>
                  </a:extLst>
                </a:gridCol>
                <a:gridCol w="626773">
                  <a:extLst>
                    <a:ext uri="{9D8B030D-6E8A-4147-A177-3AD203B41FA5}">
                      <a16:colId xmlns="" xmlns:a16="http://schemas.microsoft.com/office/drawing/2014/main" val="1659882246"/>
                    </a:ext>
                  </a:extLst>
                </a:gridCol>
                <a:gridCol w="626773">
                  <a:extLst>
                    <a:ext uri="{9D8B030D-6E8A-4147-A177-3AD203B41FA5}">
                      <a16:colId xmlns="" xmlns:a16="http://schemas.microsoft.com/office/drawing/2014/main" val="3856607589"/>
                    </a:ext>
                  </a:extLst>
                </a:gridCol>
                <a:gridCol w="735823">
                  <a:extLst>
                    <a:ext uri="{9D8B030D-6E8A-4147-A177-3AD203B41FA5}">
                      <a16:colId xmlns="" xmlns:a16="http://schemas.microsoft.com/office/drawing/2014/main" val="2932182845"/>
                    </a:ext>
                  </a:extLst>
                </a:gridCol>
                <a:gridCol w="657225">
                  <a:extLst>
                    <a:ext uri="{9D8B030D-6E8A-4147-A177-3AD203B41FA5}">
                      <a16:colId xmlns="" xmlns:a16="http://schemas.microsoft.com/office/drawing/2014/main" val="2543655821"/>
                    </a:ext>
                  </a:extLst>
                </a:gridCol>
                <a:gridCol w="581025">
                  <a:extLst>
                    <a:ext uri="{9D8B030D-6E8A-4147-A177-3AD203B41FA5}">
                      <a16:colId xmlns="" xmlns:a16="http://schemas.microsoft.com/office/drawing/2014/main" val="4033573810"/>
                    </a:ext>
                  </a:extLst>
                </a:gridCol>
              </a:tblGrid>
              <a:tr h="759419">
                <a:tc>
                  <a:txBody>
                    <a:bodyPr/>
                    <a:lstStyle/>
                    <a:p>
                      <a:pPr marL="0" marR="0" lvl="0" indent="0" algn="ctr" defTabSz="1828343" rtl="0" eaLnBrk="1" fontAlgn="ctr" latinLnBrk="0" hangingPunct="1">
                        <a:lnSpc>
                          <a:spcPct val="100000"/>
                        </a:lnSpc>
                        <a:spcBef>
                          <a:spcPts val="0"/>
                        </a:spcBef>
                        <a:spcAft>
                          <a:spcPts val="0"/>
                        </a:spcAft>
                        <a:buClrTx/>
                        <a:buSzTx/>
                        <a:buFontTx/>
                        <a:buNone/>
                        <a:tabLst/>
                        <a:defRPr/>
                      </a:pPr>
                      <a:r>
                        <a:rPr lang="en-IN" sz="1200" b="1" dirty="0">
                          <a:solidFill>
                            <a:schemeClr val="tx2"/>
                          </a:solidFill>
                          <a:effectLst/>
                        </a:rPr>
                        <a:t>Decile</a:t>
                      </a:r>
                      <a:endParaRPr lang="en-IN" sz="1200" b="1" dirty="0">
                        <a:solidFill>
                          <a:schemeClr val="tx2"/>
                        </a:solidFill>
                        <a:effectLst/>
                        <a:latin typeface="Avenir Book" panose="02000503020000020003"/>
                      </a:endParaRPr>
                    </a:p>
                    <a:p>
                      <a:pPr algn="ctr" fontAlgn="ct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Defaulter_Count</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Non-Defaulter_Count</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max_score</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min_score</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Total_Cust</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Default_Rate</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Default %</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Non_Default %</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ks_stats</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rPr>
                        <a:t>max_ks</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623724961"/>
                  </a:ext>
                </a:extLst>
              </a:tr>
              <a:tr h="362612">
                <a:tc>
                  <a:txBody>
                    <a:bodyPr/>
                    <a:lstStyle/>
                    <a:p>
                      <a:pPr algn="ctr" fontAlgn="ctr"/>
                      <a:r>
                        <a:rPr lang="en-IN" sz="1200" b="1" dirty="0">
                          <a:solidFill>
                            <a:schemeClr val="tx2"/>
                          </a:solidFill>
                          <a:effectLst/>
                        </a:rPr>
                        <a:t>10</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169</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425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0.660487</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0.197641</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594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28.45%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35.65%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7.78%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27.88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614532392"/>
                  </a:ext>
                </a:extLst>
              </a:tr>
              <a:tr h="362612">
                <a:tc>
                  <a:txBody>
                    <a:bodyPr/>
                    <a:lstStyle/>
                    <a:p>
                      <a:pPr algn="ctr" fontAlgn="ctr"/>
                      <a:r>
                        <a:rPr lang="en-IN" sz="1200" b="1" dirty="0">
                          <a:solidFill>
                            <a:schemeClr val="tx2"/>
                          </a:solidFill>
                          <a:effectLst/>
                        </a:rPr>
                        <a:t>9</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74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520</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0.197504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0.136445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594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12.46%</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15.61%</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9.52%</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33.97</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21754757"/>
                  </a:ext>
                </a:extLst>
              </a:tr>
              <a:tr h="362612">
                <a:tc>
                  <a:txBody>
                    <a:bodyPr/>
                    <a:lstStyle/>
                    <a:p>
                      <a:pPr algn="ctr" fontAlgn="ctr"/>
                      <a:r>
                        <a:rPr lang="en-IN" sz="1200" b="1" dirty="0">
                          <a:solidFill>
                            <a:schemeClr val="tx2"/>
                          </a:solidFill>
                          <a:effectLst/>
                        </a:rPr>
                        <a:t>8</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60</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534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0.136389</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0.098941</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594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10.10%</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12.66%</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9.77%</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36.86</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756461027"/>
                  </a:ext>
                </a:extLst>
              </a:tr>
              <a:tr h="362612">
                <a:tc>
                  <a:txBody>
                    <a:bodyPr/>
                    <a:lstStyle/>
                    <a:p>
                      <a:pPr algn="ctr" fontAlgn="ctr"/>
                      <a:r>
                        <a:rPr lang="en-IN" sz="1200" b="1" dirty="0">
                          <a:solidFill>
                            <a:schemeClr val="tx2"/>
                          </a:solidFill>
                          <a:effectLst/>
                        </a:rPr>
                        <a:t>7</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50</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544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0.098872</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0.074847</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594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8.42%</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10.55%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9.95%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37.46</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797358022"/>
                  </a:ext>
                </a:extLst>
              </a:tr>
              <a:tr h="362612">
                <a:tc>
                  <a:txBody>
                    <a:bodyPr/>
                    <a:lstStyle/>
                    <a:p>
                      <a:pPr algn="ctr" fontAlgn="ctr"/>
                      <a:r>
                        <a:rPr lang="en-IN" sz="1200" b="1" dirty="0">
                          <a:solidFill>
                            <a:schemeClr val="tx2"/>
                          </a:solidFill>
                          <a:effectLst/>
                        </a:rPr>
                        <a:t>6</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38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555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0.074829</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0.056574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593</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6.41%</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8.02%</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10.16%</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35.32</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024794415"/>
                  </a:ext>
                </a:extLst>
              </a:tr>
              <a:tr h="362612">
                <a:tc>
                  <a:txBody>
                    <a:bodyPr/>
                    <a:lstStyle/>
                    <a:p>
                      <a:pPr algn="ctr" fontAlgn="ctr"/>
                      <a:r>
                        <a:rPr lang="en-IN" sz="1200" b="1" dirty="0">
                          <a:solidFill>
                            <a:schemeClr val="tx2"/>
                          </a:solidFill>
                          <a:effectLst/>
                        </a:rPr>
                        <a:t>5</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32</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562</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0.056463</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0.042491</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594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5.39%</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6.75%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10.28%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31.78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00904849"/>
                  </a:ext>
                </a:extLst>
              </a:tr>
              <a:tr h="362612">
                <a:tc>
                  <a:txBody>
                    <a:bodyPr/>
                    <a:lstStyle/>
                    <a:p>
                      <a:pPr algn="ctr" fontAlgn="ctr"/>
                      <a:r>
                        <a:rPr lang="en-IN" sz="1200" b="1" dirty="0">
                          <a:solidFill>
                            <a:schemeClr val="tx2"/>
                          </a:solidFill>
                          <a:effectLst/>
                        </a:rPr>
                        <a:t>4</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26</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568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0.042466</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0.031011</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594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4.38%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5.49%</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10.39%</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26.88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40266447"/>
                  </a:ext>
                </a:extLst>
              </a:tr>
              <a:tr h="362612">
                <a:tc>
                  <a:txBody>
                    <a:bodyPr/>
                    <a:lstStyle/>
                    <a:p>
                      <a:pPr algn="ctr" fontAlgn="ctr"/>
                      <a:r>
                        <a:rPr lang="en-IN" sz="1200" b="1" dirty="0">
                          <a:solidFill>
                            <a:schemeClr val="tx2"/>
                          </a:solidFill>
                          <a:effectLst/>
                        </a:rPr>
                        <a:t>3</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13</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581</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0.030995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0.021918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594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2.19%</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2.74%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10.63%</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18.99</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35403141"/>
                  </a:ext>
                </a:extLst>
              </a:tr>
              <a:tr h="362612">
                <a:tc>
                  <a:txBody>
                    <a:bodyPr/>
                    <a:lstStyle/>
                    <a:p>
                      <a:pPr algn="ctr" fontAlgn="ctr"/>
                      <a:r>
                        <a:rPr lang="en-IN" sz="1200" b="1" dirty="0">
                          <a:solidFill>
                            <a:schemeClr val="tx2"/>
                          </a:solidFill>
                          <a:effectLst/>
                        </a:rPr>
                        <a:t>2</a:t>
                      </a:r>
                      <a:endParaRPr lang="en-IN" sz="1200" b="1"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586</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0.021917</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0.014608</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594</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1.35%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1.69%</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10.72%</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rPr>
                        <a:t>9.95</a:t>
                      </a: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20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812651885"/>
                  </a:ext>
                </a:extLst>
              </a:tr>
              <a:tr h="362612">
                <a:tc>
                  <a:txBody>
                    <a:bodyPr/>
                    <a:lstStyle/>
                    <a:p>
                      <a:pPr algn="ctr" fontAlgn="ctr"/>
                      <a:r>
                        <a:rPr lang="en-IN" sz="1200" b="1" dirty="0">
                          <a:solidFill>
                            <a:schemeClr val="tx2"/>
                          </a:solidFill>
                          <a:effectLst/>
                        </a:rPr>
                        <a:t>1</a:t>
                      </a:r>
                      <a:endParaRPr lang="en-IN" sz="1200" b="1"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b="0" dirty="0">
                          <a:solidFill>
                            <a:schemeClr val="tx2"/>
                          </a:solidFill>
                          <a:effectLst/>
                        </a:rPr>
                        <a:t>4</a:t>
                      </a:r>
                      <a:endParaRPr lang="en-IN" sz="1200" b="0"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b="0" dirty="0">
                          <a:solidFill>
                            <a:schemeClr val="tx2"/>
                          </a:solidFill>
                          <a:effectLst/>
                        </a:rPr>
                        <a:t>590</a:t>
                      </a:r>
                      <a:endParaRPr lang="en-IN" sz="1200" b="0"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b="0" dirty="0">
                          <a:solidFill>
                            <a:schemeClr val="tx2"/>
                          </a:solidFill>
                          <a:effectLst/>
                        </a:rPr>
                        <a:t>0.014595</a:t>
                      </a:r>
                      <a:endParaRPr lang="en-IN" sz="1200" b="0"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b="0" dirty="0">
                          <a:solidFill>
                            <a:schemeClr val="tx2"/>
                          </a:solidFill>
                          <a:effectLst/>
                        </a:rPr>
                        <a:t>0.003749</a:t>
                      </a:r>
                      <a:endParaRPr lang="en-IN" sz="1200" b="0"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b="0" dirty="0">
                          <a:solidFill>
                            <a:schemeClr val="tx2"/>
                          </a:solidFill>
                          <a:effectLst/>
                        </a:rPr>
                        <a:t>594</a:t>
                      </a:r>
                      <a:endParaRPr lang="en-IN" sz="1200" b="0"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b="0" dirty="0">
                          <a:solidFill>
                            <a:schemeClr val="tx2"/>
                          </a:solidFill>
                          <a:effectLst/>
                        </a:rPr>
                        <a:t>0.67%</a:t>
                      </a:r>
                      <a:endParaRPr lang="en-IN" sz="1200" b="0"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b="0" dirty="0">
                          <a:solidFill>
                            <a:schemeClr val="tx2"/>
                          </a:solidFill>
                          <a:effectLst/>
                        </a:rPr>
                        <a:t>0.84%</a:t>
                      </a:r>
                      <a:endParaRPr lang="en-IN" sz="1200" b="0"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b="0" dirty="0">
                          <a:solidFill>
                            <a:schemeClr val="tx2"/>
                          </a:solidFill>
                          <a:effectLst/>
                        </a:rPr>
                        <a:t>10.80%</a:t>
                      </a:r>
                      <a:endParaRPr lang="en-IN" sz="1200" b="0"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b="0" dirty="0">
                          <a:solidFill>
                            <a:schemeClr val="tx2"/>
                          </a:solidFill>
                          <a:effectLst/>
                        </a:rPr>
                        <a:t>0.00</a:t>
                      </a:r>
                      <a:endParaRPr lang="en-IN" sz="1200" b="0" i="0" dirty="0">
                        <a:solidFill>
                          <a:schemeClr val="tx2"/>
                        </a:solidFill>
                        <a:effectLst/>
                        <a:latin typeface="Avenir Book" panose="02000503020000020003"/>
                      </a:endParaRPr>
                    </a:p>
                  </a:txBody>
                  <a:tcPr marL="27899" marR="27899" marT="13950" marB="13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200" dirty="0">
                        <a:solidFill>
                          <a:schemeClr val="tx2"/>
                        </a:solidFill>
                        <a:latin typeface="Avenir Book" panose="02000503020000020003"/>
                      </a:endParaRPr>
                    </a:p>
                  </a:txBody>
                  <a:tcPr marL="27899" marR="27899" marT="13950" marB="13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93765718"/>
                  </a:ext>
                </a:extLst>
              </a:tr>
            </a:tbl>
          </a:graphicData>
        </a:graphic>
      </p:graphicFrame>
    </p:spTree>
    <p:extLst>
      <p:ext uri="{BB962C8B-B14F-4D97-AF65-F5344CB8AC3E}">
        <p14:creationId xmlns:p14="http://schemas.microsoft.com/office/powerpoint/2010/main" val="15999689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4692454" y="511095"/>
            <a:ext cx="2807179"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Gain Chart</a:t>
            </a:r>
          </a:p>
        </p:txBody>
      </p:sp>
      <p:sp>
        <p:nvSpPr>
          <p:cNvPr id="4" name="Rectangle 3">
            <a:extLst>
              <a:ext uri="{FF2B5EF4-FFF2-40B4-BE49-F238E27FC236}">
                <a16:creationId xmlns="" xmlns:a16="http://schemas.microsoft.com/office/drawing/2014/main" id="{8F8996FF-722D-44D8-B294-83C379921859}"/>
              </a:ext>
            </a:extLst>
          </p:cNvPr>
          <p:cNvSpPr/>
          <p:nvPr/>
        </p:nvSpPr>
        <p:spPr>
          <a:xfrm>
            <a:off x="522270" y="4985044"/>
            <a:ext cx="10871218" cy="1200329"/>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GAIN CHART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It conveys really useful information with actual business insights upon which informed decisions can be made to cut-down costs while maximizing the utility of our predictive model</a:t>
            </a:r>
          </a:p>
        </p:txBody>
      </p:sp>
      <p:pic>
        <p:nvPicPr>
          <p:cNvPr id="7170" name="Picture 2">
            <a:extLst>
              <a:ext uri="{FF2B5EF4-FFF2-40B4-BE49-F238E27FC236}">
                <a16:creationId xmlns="" xmlns:a16="http://schemas.microsoft.com/office/drawing/2014/main" id="{19AFB9C5-1EED-429B-9916-FF879164A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213" y="1594781"/>
            <a:ext cx="5772150" cy="31089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 xmlns:a16="http://schemas.microsoft.com/office/drawing/2014/main" id="{CEE5220E-F4E5-4834-BCCE-76A192FCB25E}"/>
              </a:ext>
            </a:extLst>
          </p:cNvPr>
          <p:cNvGraphicFramePr>
            <a:graphicFrameLocks noGrp="1"/>
          </p:cNvGraphicFramePr>
          <p:nvPr>
            <p:extLst/>
          </p:nvPr>
        </p:nvGraphicFramePr>
        <p:xfrm>
          <a:off x="506413" y="1516007"/>
          <a:ext cx="4819650" cy="2880360"/>
        </p:xfrm>
        <a:graphic>
          <a:graphicData uri="http://schemas.openxmlformats.org/drawingml/2006/table">
            <a:tbl>
              <a:tblPr>
                <a:tableStyleId>{2D5ABB26-0587-4C30-8999-92F81FD0307C}</a:tableStyleId>
              </a:tblPr>
              <a:tblGrid>
                <a:gridCol w="1204913">
                  <a:extLst>
                    <a:ext uri="{9D8B030D-6E8A-4147-A177-3AD203B41FA5}">
                      <a16:colId xmlns="" xmlns:a16="http://schemas.microsoft.com/office/drawing/2014/main" val="1071569592"/>
                    </a:ext>
                  </a:extLst>
                </a:gridCol>
                <a:gridCol w="1315075">
                  <a:extLst>
                    <a:ext uri="{9D8B030D-6E8A-4147-A177-3AD203B41FA5}">
                      <a16:colId xmlns="" xmlns:a16="http://schemas.microsoft.com/office/drawing/2014/main" val="3732012450"/>
                    </a:ext>
                  </a:extLst>
                </a:gridCol>
                <a:gridCol w="1321961">
                  <a:extLst>
                    <a:ext uri="{9D8B030D-6E8A-4147-A177-3AD203B41FA5}">
                      <a16:colId xmlns="" xmlns:a16="http://schemas.microsoft.com/office/drawing/2014/main" val="1587469252"/>
                    </a:ext>
                  </a:extLst>
                </a:gridCol>
                <a:gridCol w="977701">
                  <a:extLst>
                    <a:ext uri="{9D8B030D-6E8A-4147-A177-3AD203B41FA5}">
                      <a16:colId xmlns="" xmlns:a16="http://schemas.microsoft.com/office/drawing/2014/main" val="259687301"/>
                    </a:ext>
                  </a:extLst>
                </a:gridCol>
              </a:tblGrid>
              <a:tr h="594360">
                <a:tc>
                  <a:txBody>
                    <a:bodyPr/>
                    <a:lstStyle/>
                    <a:p>
                      <a:pPr marL="0" marR="0" lvl="0" indent="0" algn="ctr" defTabSz="1828343" rtl="0" eaLnBrk="1" fontAlgn="ctr" latinLnBrk="0" hangingPunct="1">
                        <a:lnSpc>
                          <a:spcPct val="100000"/>
                        </a:lnSpc>
                        <a:spcBef>
                          <a:spcPts val="0"/>
                        </a:spcBef>
                        <a:spcAft>
                          <a:spcPts val="0"/>
                        </a:spcAft>
                        <a:buClrTx/>
                        <a:buSzTx/>
                        <a:buFontTx/>
                        <a:buNone/>
                        <a:tabLst/>
                        <a:defRPr/>
                      </a:pPr>
                      <a:r>
                        <a:rPr lang="en-IN" sz="1200" b="1" dirty="0">
                          <a:solidFill>
                            <a:schemeClr val="tx2"/>
                          </a:solidFill>
                          <a:effectLst/>
                          <a:latin typeface="Avenir Book" panose="02000503020000020003"/>
                        </a:rPr>
                        <a:t>Decile</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latin typeface="Avenir Book" panose="02000503020000020003"/>
                        </a:rPr>
                        <a:t/>
                      </a:r>
                      <a:br>
                        <a:rPr lang="en-IN" sz="1200" b="1" dirty="0">
                          <a:solidFill>
                            <a:schemeClr val="tx2"/>
                          </a:solidFill>
                          <a:effectLst/>
                          <a:latin typeface="Avenir Book" panose="02000503020000020003"/>
                        </a:rPr>
                      </a:br>
                      <a:r>
                        <a:rPr lang="en-IN" sz="1200" b="1" dirty="0">
                          <a:solidFill>
                            <a:schemeClr val="tx2"/>
                          </a:solidFill>
                          <a:effectLst/>
                          <a:latin typeface="Avenir Book" panose="02000503020000020003"/>
                        </a:rPr>
                        <a:t>default_cum%_train</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latin typeface="Avenir Book" panose="02000503020000020003"/>
                        </a:rPr>
                        <a:t>Base %</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200" b="1" dirty="0">
                          <a:solidFill>
                            <a:schemeClr val="tx2"/>
                          </a:solidFill>
                          <a:effectLst/>
                          <a:latin typeface="Avenir Book" panose="02000503020000020003"/>
                        </a:rPr>
                        <a:t>default_cum%_test</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616855552"/>
                  </a:ext>
                </a:extLst>
              </a:tr>
              <a:tr h="228600">
                <a:tc>
                  <a:txBody>
                    <a:bodyPr/>
                    <a:lstStyle/>
                    <a:p>
                      <a:pPr algn="ctr" fontAlgn="ctr"/>
                      <a:r>
                        <a:rPr lang="en-IN" sz="1200" b="1" dirty="0">
                          <a:solidFill>
                            <a:schemeClr val="tx2"/>
                          </a:solidFill>
                          <a:effectLst/>
                          <a:latin typeface="Avenir Book" panose="02000503020000020003"/>
                        </a:rPr>
                        <a:t>10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34.41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10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35.65</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581608497"/>
                  </a:ext>
                </a:extLst>
              </a:tr>
              <a:tr h="228600">
                <a:tc>
                  <a:txBody>
                    <a:bodyPr/>
                    <a:lstStyle/>
                    <a:p>
                      <a:pPr algn="ctr" fontAlgn="ctr"/>
                      <a:r>
                        <a:rPr lang="en-IN" sz="1200" b="1" dirty="0">
                          <a:solidFill>
                            <a:schemeClr val="tx2"/>
                          </a:solidFill>
                          <a:effectLst/>
                          <a:latin typeface="Avenir Book" panose="02000503020000020003"/>
                        </a:rPr>
                        <a:t>9</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51.26</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20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51.27</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20772092"/>
                  </a:ext>
                </a:extLst>
              </a:tr>
              <a:tr h="228600">
                <a:tc>
                  <a:txBody>
                    <a:bodyPr/>
                    <a:lstStyle/>
                    <a:p>
                      <a:pPr algn="ctr" fontAlgn="ctr"/>
                      <a:r>
                        <a:rPr lang="en-IN" sz="1200" b="1" dirty="0">
                          <a:solidFill>
                            <a:schemeClr val="tx2"/>
                          </a:solidFill>
                          <a:effectLst/>
                          <a:latin typeface="Avenir Book" panose="02000503020000020003"/>
                        </a:rPr>
                        <a:t>8</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65.18</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30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63.92</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81904999"/>
                  </a:ext>
                </a:extLst>
              </a:tr>
              <a:tr h="228600">
                <a:tc>
                  <a:txBody>
                    <a:bodyPr/>
                    <a:lstStyle/>
                    <a:p>
                      <a:pPr algn="ctr" fontAlgn="ctr"/>
                      <a:r>
                        <a:rPr lang="en-IN" sz="1200" b="1" dirty="0">
                          <a:solidFill>
                            <a:schemeClr val="tx2"/>
                          </a:solidFill>
                          <a:effectLst/>
                          <a:latin typeface="Avenir Book" panose="02000503020000020003"/>
                        </a:rPr>
                        <a:t>7</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75.38</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40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74.47</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575034857"/>
                  </a:ext>
                </a:extLst>
              </a:tr>
              <a:tr h="228600">
                <a:tc>
                  <a:txBody>
                    <a:bodyPr/>
                    <a:lstStyle/>
                    <a:p>
                      <a:pPr algn="ctr" fontAlgn="ctr"/>
                      <a:r>
                        <a:rPr lang="en-IN" sz="1200" b="1" dirty="0">
                          <a:solidFill>
                            <a:schemeClr val="tx2"/>
                          </a:solidFill>
                          <a:effectLst/>
                          <a:latin typeface="Avenir Book" panose="02000503020000020003"/>
                        </a:rPr>
                        <a:t>6</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82.51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50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82.49</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48656286"/>
                  </a:ext>
                </a:extLst>
              </a:tr>
              <a:tr h="228600">
                <a:tc>
                  <a:txBody>
                    <a:bodyPr/>
                    <a:lstStyle/>
                    <a:p>
                      <a:pPr algn="ctr" fontAlgn="ctr"/>
                      <a:r>
                        <a:rPr lang="en-IN" sz="1200" b="1" dirty="0">
                          <a:solidFill>
                            <a:schemeClr val="tx2"/>
                          </a:solidFill>
                          <a:effectLst/>
                          <a:latin typeface="Avenir Book" panose="02000503020000020003"/>
                        </a:rPr>
                        <a:t>5</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88.83</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60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89.24</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64437106"/>
                  </a:ext>
                </a:extLst>
              </a:tr>
              <a:tr h="228600">
                <a:tc>
                  <a:txBody>
                    <a:bodyPr/>
                    <a:lstStyle/>
                    <a:p>
                      <a:pPr algn="ctr" fontAlgn="ctr"/>
                      <a:r>
                        <a:rPr lang="en-IN" sz="1200" b="1" dirty="0">
                          <a:solidFill>
                            <a:schemeClr val="tx2"/>
                          </a:solidFill>
                          <a:effectLst/>
                          <a:latin typeface="Avenir Book" panose="02000503020000020003"/>
                        </a:rPr>
                        <a:t>4</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93.12</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70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94.73</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99392461"/>
                  </a:ext>
                </a:extLst>
              </a:tr>
              <a:tr h="228600">
                <a:tc>
                  <a:txBody>
                    <a:bodyPr/>
                    <a:lstStyle/>
                    <a:p>
                      <a:pPr algn="ctr" fontAlgn="ctr"/>
                      <a:r>
                        <a:rPr lang="en-IN" sz="1200" b="1" dirty="0">
                          <a:solidFill>
                            <a:schemeClr val="tx2"/>
                          </a:solidFill>
                          <a:effectLst/>
                          <a:latin typeface="Avenir Book" panose="02000503020000020003"/>
                        </a:rPr>
                        <a:t>3</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96.28</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80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97.47</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09004908"/>
                  </a:ext>
                </a:extLst>
              </a:tr>
              <a:tr h="228600">
                <a:tc>
                  <a:txBody>
                    <a:bodyPr/>
                    <a:lstStyle/>
                    <a:p>
                      <a:pPr algn="ctr" fontAlgn="ctr"/>
                      <a:r>
                        <a:rPr lang="en-IN" sz="1200" b="1" dirty="0">
                          <a:solidFill>
                            <a:schemeClr val="tx2"/>
                          </a:solidFill>
                          <a:effectLst/>
                          <a:latin typeface="Avenir Book" panose="02000503020000020003"/>
                        </a:rPr>
                        <a:t>2</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98.79</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90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99.16</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959447472"/>
                  </a:ext>
                </a:extLst>
              </a:tr>
              <a:tr h="228600">
                <a:tc>
                  <a:txBody>
                    <a:bodyPr/>
                    <a:lstStyle/>
                    <a:p>
                      <a:pPr algn="ctr" fontAlgn="ctr"/>
                      <a:r>
                        <a:rPr lang="en-IN" sz="1200" b="1"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100.00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100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200" dirty="0">
                          <a:solidFill>
                            <a:schemeClr val="tx2"/>
                          </a:solidFill>
                          <a:effectLst/>
                          <a:latin typeface="Avenir Book" panose="02000503020000020003"/>
                        </a:rPr>
                        <a:t>100.00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451708693"/>
                  </a:ext>
                </a:extLst>
              </a:tr>
            </a:tbl>
          </a:graphicData>
        </a:graphic>
      </p:graphicFrame>
    </p:spTree>
    <p:extLst>
      <p:ext uri="{BB962C8B-B14F-4D97-AF65-F5344CB8AC3E}">
        <p14:creationId xmlns:p14="http://schemas.microsoft.com/office/powerpoint/2010/main" val="3658364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4863173" y="511095"/>
            <a:ext cx="2465740"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Lift Chart</a:t>
            </a:r>
          </a:p>
        </p:txBody>
      </p:sp>
      <p:sp>
        <p:nvSpPr>
          <p:cNvPr id="4" name="Rectangle 3">
            <a:extLst>
              <a:ext uri="{FF2B5EF4-FFF2-40B4-BE49-F238E27FC236}">
                <a16:creationId xmlns="" xmlns:a16="http://schemas.microsoft.com/office/drawing/2014/main" id="{8F8996FF-722D-44D8-B294-83C379921859}"/>
              </a:ext>
            </a:extLst>
          </p:cNvPr>
          <p:cNvSpPr/>
          <p:nvPr/>
        </p:nvSpPr>
        <p:spPr>
          <a:xfrm>
            <a:off x="522270" y="4985044"/>
            <a:ext cx="10871218" cy="1569660"/>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LIFT CHART - CONCEPT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Lift curve is the last chart that completes our analysis of our binary classification model’s performance. </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The customers whose probability distribution is falling between the range between 0.074847 to 0.660487 are the profitable segment for the bank</a:t>
            </a:r>
          </a:p>
        </p:txBody>
      </p:sp>
      <p:graphicFrame>
        <p:nvGraphicFramePr>
          <p:cNvPr id="2" name="Table 1">
            <a:extLst>
              <a:ext uri="{FF2B5EF4-FFF2-40B4-BE49-F238E27FC236}">
                <a16:creationId xmlns="" xmlns:a16="http://schemas.microsoft.com/office/drawing/2014/main" id="{859C49F7-8817-4F76-979D-372FA8EF2800}"/>
              </a:ext>
            </a:extLst>
          </p:cNvPr>
          <p:cNvGraphicFramePr>
            <a:graphicFrameLocks noGrp="1"/>
          </p:cNvGraphicFramePr>
          <p:nvPr>
            <p:extLst/>
          </p:nvPr>
        </p:nvGraphicFramePr>
        <p:xfrm>
          <a:off x="525463" y="1448593"/>
          <a:ext cx="4648200" cy="2973484"/>
        </p:xfrm>
        <a:graphic>
          <a:graphicData uri="http://schemas.openxmlformats.org/drawingml/2006/table">
            <a:tbl>
              <a:tblPr>
                <a:tableStyleId>{2D5ABB26-0587-4C30-8999-92F81FD0307C}</a:tableStyleId>
              </a:tblPr>
              <a:tblGrid>
                <a:gridCol w="828675">
                  <a:extLst>
                    <a:ext uri="{9D8B030D-6E8A-4147-A177-3AD203B41FA5}">
                      <a16:colId xmlns="" xmlns:a16="http://schemas.microsoft.com/office/drawing/2014/main" val="1659771656"/>
                    </a:ext>
                  </a:extLst>
                </a:gridCol>
                <a:gridCol w="1352550">
                  <a:extLst>
                    <a:ext uri="{9D8B030D-6E8A-4147-A177-3AD203B41FA5}">
                      <a16:colId xmlns="" xmlns:a16="http://schemas.microsoft.com/office/drawing/2014/main" val="343595157"/>
                    </a:ext>
                  </a:extLst>
                </a:gridCol>
                <a:gridCol w="1371600">
                  <a:extLst>
                    <a:ext uri="{9D8B030D-6E8A-4147-A177-3AD203B41FA5}">
                      <a16:colId xmlns="" xmlns:a16="http://schemas.microsoft.com/office/drawing/2014/main" val="2132223843"/>
                    </a:ext>
                  </a:extLst>
                </a:gridCol>
                <a:gridCol w="1095375">
                  <a:extLst>
                    <a:ext uri="{9D8B030D-6E8A-4147-A177-3AD203B41FA5}">
                      <a16:colId xmlns="" xmlns:a16="http://schemas.microsoft.com/office/drawing/2014/main" val="1716538894"/>
                    </a:ext>
                  </a:extLst>
                </a:gridCol>
              </a:tblGrid>
              <a:tr h="382684">
                <a:tc>
                  <a:txBody>
                    <a:bodyPr/>
                    <a:lstStyle/>
                    <a:p>
                      <a:pPr algn="ctr" fontAlgn="ctr"/>
                      <a:r>
                        <a:rPr lang="en-IN" sz="1400" b="1" dirty="0">
                          <a:solidFill>
                            <a:schemeClr val="tx2"/>
                          </a:solidFill>
                          <a:effectLst/>
                          <a:latin typeface="Avenir Book" panose="02000503020000020003"/>
                        </a:rPr>
                        <a:t>Decile</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400" b="1" dirty="0">
                          <a:solidFill>
                            <a:schemeClr val="tx2"/>
                          </a:solidFill>
                          <a:effectLst/>
                          <a:latin typeface="Avenir Book" panose="02000503020000020003"/>
                        </a:rPr>
                        <a:t>lift_train</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400" b="1" dirty="0">
                          <a:solidFill>
                            <a:schemeClr val="tx2"/>
                          </a:solidFill>
                          <a:effectLst/>
                          <a:latin typeface="Avenir Book" panose="02000503020000020003"/>
                        </a:rPr>
                        <a:t>lift_test</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IN" sz="1400" b="1" dirty="0">
                          <a:solidFill>
                            <a:schemeClr val="tx2"/>
                          </a:solidFill>
                          <a:effectLst/>
                          <a:latin typeface="Avenir Book" panose="02000503020000020003"/>
                        </a:rPr>
                        <a:t>Baseline</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3032755594"/>
                  </a:ext>
                </a:extLst>
              </a:tr>
              <a:tr h="259080">
                <a:tc>
                  <a:txBody>
                    <a:bodyPr/>
                    <a:lstStyle/>
                    <a:p>
                      <a:pPr algn="ctr" fontAlgn="ctr"/>
                      <a:r>
                        <a:rPr lang="en-IN" sz="1400" b="1" dirty="0">
                          <a:solidFill>
                            <a:schemeClr val="tx2"/>
                          </a:solidFill>
                          <a:effectLst/>
                          <a:latin typeface="Avenir Book" panose="02000503020000020003"/>
                        </a:rPr>
                        <a:t>10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3.441000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3.565000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83732265"/>
                  </a:ext>
                </a:extLst>
              </a:tr>
              <a:tr h="259080">
                <a:tc>
                  <a:txBody>
                    <a:bodyPr/>
                    <a:lstStyle/>
                    <a:p>
                      <a:pPr algn="ctr" fontAlgn="ctr"/>
                      <a:r>
                        <a:rPr lang="en-IN" sz="1400" b="1" dirty="0">
                          <a:solidFill>
                            <a:schemeClr val="tx2"/>
                          </a:solidFill>
                          <a:effectLst/>
                          <a:latin typeface="Avenir Book" panose="02000503020000020003"/>
                        </a:rPr>
                        <a:t>9</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2.563000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2.563500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3638795"/>
                  </a:ext>
                </a:extLst>
              </a:tr>
              <a:tr h="259080">
                <a:tc>
                  <a:txBody>
                    <a:bodyPr/>
                    <a:lstStyle/>
                    <a:p>
                      <a:pPr algn="ctr" fontAlgn="ctr"/>
                      <a:r>
                        <a:rPr lang="en-IN" sz="1400" b="1" dirty="0">
                          <a:solidFill>
                            <a:schemeClr val="tx2"/>
                          </a:solidFill>
                          <a:effectLst/>
                          <a:latin typeface="Avenir Book" panose="02000503020000020003"/>
                        </a:rPr>
                        <a:t>8</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2.172667</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2.130667</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821520540"/>
                  </a:ext>
                </a:extLst>
              </a:tr>
              <a:tr h="259080">
                <a:tc>
                  <a:txBody>
                    <a:bodyPr/>
                    <a:lstStyle/>
                    <a:p>
                      <a:pPr algn="ctr" fontAlgn="ctr"/>
                      <a:r>
                        <a:rPr lang="en-IN" sz="1400" b="1" dirty="0">
                          <a:solidFill>
                            <a:schemeClr val="tx2"/>
                          </a:solidFill>
                          <a:effectLst/>
                          <a:latin typeface="Avenir Book" panose="02000503020000020003"/>
                        </a:rPr>
                        <a:t>7</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1.884500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1.861750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60983601"/>
                  </a:ext>
                </a:extLst>
              </a:tr>
              <a:tr h="259080">
                <a:tc>
                  <a:txBody>
                    <a:bodyPr/>
                    <a:lstStyle/>
                    <a:p>
                      <a:pPr algn="ctr" fontAlgn="ctr"/>
                      <a:r>
                        <a:rPr lang="en-IN" sz="1400" b="1" dirty="0">
                          <a:solidFill>
                            <a:schemeClr val="tx2"/>
                          </a:solidFill>
                          <a:effectLst/>
                          <a:latin typeface="Avenir Book" panose="02000503020000020003"/>
                        </a:rPr>
                        <a:t>6</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1.650200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1.649800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77794592"/>
                  </a:ext>
                </a:extLst>
              </a:tr>
              <a:tr h="259080">
                <a:tc>
                  <a:txBody>
                    <a:bodyPr/>
                    <a:lstStyle/>
                    <a:p>
                      <a:pPr algn="ctr" fontAlgn="ctr"/>
                      <a:r>
                        <a:rPr lang="en-IN" sz="1400" b="1" dirty="0">
                          <a:solidFill>
                            <a:schemeClr val="tx2"/>
                          </a:solidFill>
                          <a:effectLst/>
                          <a:latin typeface="Avenir Book" panose="02000503020000020003"/>
                        </a:rPr>
                        <a:t>5</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1.480500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1.487333</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03373043"/>
                  </a:ext>
                </a:extLst>
              </a:tr>
              <a:tr h="259080">
                <a:tc>
                  <a:txBody>
                    <a:bodyPr/>
                    <a:lstStyle/>
                    <a:p>
                      <a:pPr algn="ctr" fontAlgn="ctr"/>
                      <a:r>
                        <a:rPr lang="en-IN" sz="1400" b="1" dirty="0">
                          <a:solidFill>
                            <a:schemeClr val="tx2"/>
                          </a:solidFill>
                          <a:effectLst/>
                          <a:latin typeface="Avenir Book" panose="02000503020000020003"/>
                        </a:rPr>
                        <a:t>4</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1.330286</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1.353286</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58197888"/>
                  </a:ext>
                </a:extLst>
              </a:tr>
              <a:tr h="259080">
                <a:tc>
                  <a:txBody>
                    <a:bodyPr/>
                    <a:lstStyle/>
                    <a:p>
                      <a:pPr algn="ctr" fontAlgn="ctr"/>
                      <a:r>
                        <a:rPr lang="en-IN" sz="1400" b="1" dirty="0">
                          <a:solidFill>
                            <a:schemeClr val="tx2"/>
                          </a:solidFill>
                          <a:effectLst/>
                          <a:latin typeface="Avenir Book" panose="02000503020000020003"/>
                        </a:rPr>
                        <a:t>3</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1.203500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1.218375</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82157737"/>
                  </a:ext>
                </a:extLst>
              </a:tr>
              <a:tr h="259080">
                <a:tc>
                  <a:txBody>
                    <a:bodyPr/>
                    <a:lstStyle/>
                    <a:p>
                      <a:pPr algn="ctr" fontAlgn="ctr"/>
                      <a:r>
                        <a:rPr lang="en-IN" sz="1400" b="1" dirty="0">
                          <a:solidFill>
                            <a:schemeClr val="tx2"/>
                          </a:solidFill>
                          <a:effectLst/>
                          <a:latin typeface="Avenir Book" panose="02000503020000020003"/>
                        </a:rPr>
                        <a:t>2</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1.097667</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1.101778</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784992921"/>
                  </a:ext>
                </a:extLst>
              </a:tr>
              <a:tr h="259080">
                <a:tc>
                  <a:txBody>
                    <a:bodyPr/>
                    <a:lstStyle/>
                    <a:p>
                      <a:pPr algn="ctr" fontAlgn="ctr"/>
                      <a:r>
                        <a:rPr lang="en-IN" sz="1400" b="1"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1.000000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1.000000</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dirty="0">
                          <a:solidFill>
                            <a:schemeClr val="tx2"/>
                          </a:solidFill>
                          <a:effectLst/>
                          <a:latin typeface="Avenir Book" panose="02000503020000020003"/>
                        </a:rPr>
                        <a:t>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98046329"/>
                  </a:ext>
                </a:extLst>
              </a:tr>
            </a:tbl>
          </a:graphicData>
        </a:graphic>
      </p:graphicFrame>
      <p:pic>
        <p:nvPicPr>
          <p:cNvPr id="8194" name="Picture 2">
            <a:extLst>
              <a:ext uri="{FF2B5EF4-FFF2-40B4-BE49-F238E27FC236}">
                <a16:creationId xmlns="" xmlns:a16="http://schemas.microsoft.com/office/drawing/2014/main" id="{02E0940A-36C6-4439-BBE3-6D022CD06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928" y="1391444"/>
            <a:ext cx="5390735" cy="359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597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350">
            <a:extLst>
              <a:ext uri="{FF2B5EF4-FFF2-40B4-BE49-F238E27FC236}">
                <a16:creationId xmlns="" xmlns:a16="http://schemas.microsoft.com/office/drawing/2014/main" id="{FE699E76-1C00-5B43-8775-36B60A42F563}"/>
              </a:ext>
            </a:extLst>
          </p:cNvPr>
          <p:cNvSpPr txBox="1"/>
          <p:nvPr/>
        </p:nvSpPr>
        <p:spPr>
          <a:xfrm>
            <a:off x="3652106" y="511095"/>
            <a:ext cx="4887878" cy="707886"/>
          </a:xfrm>
          <a:prstGeom prst="rect">
            <a:avLst/>
          </a:prstGeom>
          <a:noFill/>
        </p:spPr>
        <p:txBody>
          <a:bodyPr wrap="none" rtlCol="0">
            <a:spAutoFit/>
          </a:bodyPr>
          <a:lstStyle/>
          <a:p>
            <a:pPr algn="ctr"/>
            <a:r>
              <a:rPr lang="en-US" sz="4000" b="1" dirty="0">
                <a:solidFill>
                  <a:schemeClr val="tx2"/>
                </a:solidFill>
                <a:latin typeface="Lato Heavy" charset="0"/>
                <a:ea typeface="Lato Heavy" charset="0"/>
                <a:cs typeface="Lato Heavy" charset="0"/>
              </a:rPr>
              <a:t>Customer Segment</a:t>
            </a:r>
          </a:p>
        </p:txBody>
      </p:sp>
      <p:pic>
        <p:nvPicPr>
          <p:cNvPr id="9218" name="Picture 2">
            <a:extLst>
              <a:ext uri="{FF2B5EF4-FFF2-40B4-BE49-F238E27FC236}">
                <a16:creationId xmlns="" xmlns:a16="http://schemas.microsoft.com/office/drawing/2014/main" id="{1F61667F-B63D-461C-9733-99D079C35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10" y="1708444"/>
            <a:ext cx="4691734" cy="474950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BBDEC90B-4A6B-4B92-A819-0E04E2486C4B}"/>
              </a:ext>
            </a:extLst>
          </p:cNvPr>
          <p:cNvSpPr/>
          <p:nvPr/>
        </p:nvSpPr>
        <p:spPr>
          <a:xfrm>
            <a:off x="5316538" y="3299119"/>
            <a:ext cx="6699328" cy="2677656"/>
          </a:xfrm>
          <a:prstGeom prst="rect">
            <a:avLst/>
          </a:prstGeom>
          <a:ln>
            <a:solidFill>
              <a:schemeClr val="bg1">
                <a:lumMod val="85000"/>
              </a:schemeClr>
            </a:solidFill>
          </a:ln>
        </p:spPr>
        <p:txBody>
          <a:bodyPr wrap="square">
            <a:spAutoFit/>
          </a:bodyPr>
          <a:lstStyle/>
          <a:p>
            <a:pPr>
              <a:lnSpc>
                <a:spcPct val="150000"/>
              </a:lnSpc>
            </a:pPr>
            <a:r>
              <a:rPr lang="en-US" sz="1600" b="1" dirty="0">
                <a:solidFill>
                  <a:schemeClr val="tx2"/>
                </a:solidFill>
                <a:latin typeface="Avenir Book" panose="02000503020000020003" pitchFamily="2" charset="0"/>
                <a:ea typeface="Roboto Medium" panose="02000000000000000000" pitchFamily="2" charset="0"/>
                <a:cs typeface="Montserrat" charset="0"/>
              </a:rPr>
              <a:t>CONCLUSION</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8,161 customers are falling under the segment of 'Profitable Segment’ for targeting. They are those customers whose probability is between 0.074847 to 0.660487. They can be considered as profitable segment for customized marketing by minimizing the cost.</a:t>
            </a:r>
          </a:p>
          <a:p>
            <a:pPr marL="257175" indent="-257175">
              <a:lnSpc>
                <a:spcPct val="150000"/>
              </a:lnSpc>
              <a:buFont typeface="+mj-lt"/>
              <a:buAutoNum type="arabicPeriod"/>
            </a:pPr>
            <a:r>
              <a:rPr lang="en-US" sz="1600" dirty="0">
                <a:solidFill>
                  <a:schemeClr val="tx2"/>
                </a:solidFill>
                <a:latin typeface="Avenir Book" panose="02000503020000020003" pitchFamily="2" charset="0"/>
                <a:ea typeface="Roboto Medium" panose="02000000000000000000" pitchFamily="2" charset="0"/>
                <a:cs typeface="Montserrat" charset="0"/>
              </a:rPr>
              <a:t>Percentage of customers falling under profitable segment for customized marketing by minimizing the cost = 41.22%</a:t>
            </a:r>
          </a:p>
        </p:txBody>
      </p:sp>
      <p:graphicFrame>
        <p:nvGraphicFramePr>
          <p:cNvPr id="2" name="Object 1">
            <a:extLst>
              <a:ext uri="{FF2B5EF4-FFF2-40B4-BE49-F238E27FC236}">
                <a16:creationId xmlns="" xmlns:a16="http://schemas.microsoft.com/office/drawing/2014/main" id="{1C7849F7-C280-41B2-9C05-C24D43B4A42F}"/>
              </a:ext>
            </a:extLst>
          </p:cNvPr>
          <p:cNvGraphicFramePr>
            <a:graphicFrameLocks noChangeAspect="1"/>
          </p:cNvGraphicFramePr>
          <p:nvPr>
            <p:extLst/>
          </p:nvPr>
        </p:nvGraphicFramePr>
        <p:xfrm>
          <a:off x="5513426" y="1708444"/>
          <a:ext cx="1516856" cy="1420813"/>
        </p:xfrm>
        <a:graphic>
          <a:graphicData uri="http://schemas.openxmlformats.org/presentationml/2006/ole">
            <mc:AlternateContent xmlns:mc="http://schemas.openxmlformats.org/markup-compatibility/2006">
              <mc:Choice xmlns:v="urn:schemas-microsoft-com:vml" Requires="v">
                <p:oleObj spid="_x0000_s1028" name="Macro-Enabled Worksheet" showAsIcon="1" r:id="rId4" imgW="914597" imgH="806406" progId="Excel.SheetMacroEnabled.12">
                  <p:embed/>
                </p:oleObj>
              </mc:Choice>
              <mc:Fallback>
                <p:oleObj name="Macro-Enabled Worksheet" showAsIcon="1" r:id="rId4" imgW="914597" imgH="806406" progId="Excel.SheetMacroEnabled.12">
                  <p:embed/>
                  <p:pic>
                    <p:nvPicPr>
                      <p:cNvPr id="0" name=""/>
                      <p:cNvPicPr/>
                      <p:nvPr/>
                    </p:nvPicPr>
                    <p:blipFill>
                      <a:blip r:embed="rId5"/>
                      <a:stretch>
                        <a:fillRect/>
                      </a:stretch>
                    </p:blipFill>
                    <p:spPr>
                      <a:xfrm>
                        <a:off x="5513426" y="1708444"/>
                        <a:ext cx="1516856" cy="1420813"/>
                      </a:xfrm>
                      <a:prstGeom prst="rect">
                        <a:avLst/>
                      </a:prstGeom>
                    </p:spPr>
                  </p:pic>
                </p:oleObj>
              </mc:Fallback>
            </mc:AlternateContent>
          </a:graphicData>
        </a:graphic>
      </p:graphicFrame>
      <p:sp>
        <p:nvSpPr>
          <p:cNvPr id="4" name="Rectangle 3">
            <a:extLst>
              <a:ext uri="{FF2B5EF4-FFF2-40B4-BE49-F238E27FC236}">
                <a16:creationId xmlns="" xmlns:a16="http://schemas.microsoft.com/office/drawing/2014/main" id="{A24A2D38-9BA7-4AC9-912A-FF5419B3BAAB}"/>
              </a:ext>
            </a:extLst>
          </p:cNvPr>
          <p:cNvSpPr/>
          <p:nvPr/>
        </p:nvSpPr>
        <p:spPr>
          <a:xfrm>
            <a:off x="5335588" y="1504950"/>
            <a:ext cx="1880558" cy="17049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5" name="Speech Bubble: Rectangle with Corners Rounded 4">
            <a:extLst>
              <a:ext uri="{FF2B5EF4-FFF2-40B4-BE49-F238E27FC236}">
                <a16:creationId xmlns="" xmlns:a16="http://schemas.microsoft.com/office/drawing/2014/main" id="{25FCAF1E-6DDB-4378-8A4B-10D3EB9BB0DE}"/>
              </a:ext>
            </a:extLst>
          </p:cNvPr>
          <p:cNvSpPr/>
          <p:nvPr/>
        </p:nvSpPr>
        <p:spPr>
          <a:xfrm>
            <a:off x="8297862" y="1590174"/>
            <a:ext cx="3613228" cy="1539082"/>
          </a:xfrm>
          <a:prstGeom prst="wedgeRoundRectCallout">
            <a:avLst>
              <a:gd name="adj1" fmla="val -82219"/>
              <a:gd name="adj2" fmla="val -9058"/>
              <a:gd name="adj3" fmla="val 16667"/>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dirty="0">
                <a:solidFill>
                  <a:schemeClr val="bg1"/>
                </a:solidFill>
                <a:latin typeface="Avenir Book" panose="02000503020000020003" pitchFamily="2" charset="0"/>
                <a:ea typeface="Roboto Medium" panose="02000000000000000000" pitchFamily="2" charset="0"/>
                <a:cs typeface="Montserrat" charset="0"/>
              </a:rPr>
              <a:t>The attached sheet can be used by the Bank to find the profitable segment so that more customized marketing can be done</a:t>
            </a:r>
          </a:p>
        </p:txBody>
      </p:sp>
    </p:spTree>
    <p:extLst>
      <p:ext uri="{BB962C8B-B14F-4D97-AF65-F5344CB8AC3E}">
        <p14:creationId xmlns:p14="http://schemas.microsoft.com/office/powerpoint/2010/main" val="4152448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173676"/>
            <a:ext cx="7206543" cy="1862048"/>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Automating Machine Learning</a:t>
            </a:r>
          </a:p>
        </p:txBody>
      </p:sp>
      <p:grpSp>
        <p:nvGrpSpPr>
          <p:cNvPr id="30" name="Group 29">
            <a:extLst>
              <a:ext uri="{FF2B5EF4-FFF2-40B4-BE49-F238E27FC236}">
                <a16:creationId xmlns="" xmlns:a16="http://schemas.microsoft.com/office/drawing/2014/main" id="{E53A0217-28D8-4D92-BED7-61BF2C3C3DE9}"/>
              </a:ext>
            </a:extLst>
          </p:cNvPr>
          <p:cNvGrpSpPr/>
          <p:nvPr/>
        </p:nvGrpSpPr>
        <p:grpSpPr>
          <a:xfrm>
            <a:off x="666496" y="2321050"/>
            <a:ext cx="4596036" cy="3854713"/>
            <a:chOff x="8216456" y="4642100"/>
            <a:chExt cx="9192071" cy="7709425"/>
          </a:xfrm>
        </p:grpSpPr>
        <p:sp>
          <p:nvSpPr>
            <p:cNvPr id="31" name="Freeform 71">
              <a:extLst>
                <a:ext uri="{FF2B5EF4-FFF2-40B4-BE49-F238E27FC236}">
                  <a16:creationId xmlns="" xmlns:a16="http://schemas.microsoft.com/office/drawing/2014/main" id="{D7CACD74-ACFF-4695-BDA1-B50E0178AD9A}"/>
                </a:ext>
              </a:extLst>
            </p:cNvPr>
            <p:cNvSpPr>
              <a:spLocks noChangeArrowheads="1"/>
            </p:cNvSpPr>
            <p:nvPr/>
          </p:nvSpPr>
          <p:spPr bwMode="auto">
            <a:xfrm>
              <a:off x="8451772" y="4714937"/>
              <a:ext cx="7390065" cy="7546943"/>
            </a:xfrm>
            <a:custGeom>
              <a:avLst/>
              <a:gdLst>
                <a:gd name="T0" fmla="*/ 5379 w 5816"/>
                <a:gd name="T1" fmla="*/ 5501 h 5938"/>
                <a:gd name="T2" fmla="*/ 5379 w 5816"/>
                <a:gd name="T3" fmla="*/ 5501 h 5938"/>
                <a:gd name="T4" fmla="*/ 2112 w 5816"/>
                <a:gd name="T5" fmla="*/ 3763 h 5938"/>
                <a:gd name="T6" fmla="*/ 436 w 5816"/>
                <a:gd name="T7" fmla="*/ 436 h 5938"/>
                <a:gd name="T8" fmla="*/ 3703 w 5816"/>
                <a:gd name="T9" fmla="*/ 2172 h 5938"/>
                <a:gd name="T10" fmla="*/ 5379 w 5816"/>
                <a:gd name="T11" fmla="*/ 5501 h 5938"/>
              </a:gdLst>
              <a:ahLst/>
              <a:cxnLst>
                <a:cxn ang="0">
                  <a:pos x="T0" y="T1"/>
                </a:cxn>
                <a:cxn ang="0">
                  <a:pos x="T2" y="T3"/>
                </a:cxn>
                <a:cxn ang="0">
                  <a:pos x="T4" y="T5"/>
                </a:cxn>
                <a:cxn ang="0">
                  <a:pos x="T6" y="T7"/>
                </a:cxn>
                <a:cxn ang="0">
                  <a:pos x="T8" y="T9"/>
                </a:cxn>
                <a:cxn ang="0">
                  <a:pos x="T10" y="T11"/>
                </a:cxn>
              </a:cxnLst>
              <a:rect l="0" t="0" r="r" b="b"/>
              <a:pathLst>
                <a:path w="5816" h="5938">
                  <a:moveTo>
                    <a:pt x="5379" y="5501"/>
                  </a:moveTo>
                  <a:lnTo>
                    <a:pt x="5379" y="5501"/>
                  </a:lnTo>
                  <a:cubicBezTo>
                    <a:pt x="4935" y="5937"/>
                    <a:pt x="3473" y="5164"/>
                    <a:pt x="2112" y="3763"/>
                  </a:cubicBezTo>
                  <a:cubicBezTo>
                    <a:pt x="750" y="2371"/>
                    <a:pt x="0" y="880"/>
                    <a:pt x="436" y="436"/>
                  </a:cubicBezTo>
                  <a:cubicBezTo>
                    <a:pt x="880" y="0"/>
                    <a:pt x="2342" y="773"/>
                    <a:pt x="3703" y="2172"/>
                  </a:cubicBezTo>
                  <a:cubicBezTo>
                    <a:pt x="5065" y="3565"/>
                    <a:pt x="5815" y="5057"/>
                    <a:pt x="5379" y="5501"/>
                  </a:cubicBezTo>
                </a:path>
              </a:pathLst>
            </a:custGeom>
            <a:noFill/>
            <a:ln w="38100" cap="flat">
              <a:solidFill>
                <a:schemeClr val="bg1">
                  <a:lumMod val="50000"/>
                  <a:alpha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32" name="Freeform 72">
              <a:extLst>
                <a:ext uri="{FF2B5EF4-FFF2-40B4-BE49-F238E27FC236}">
                  <a16:creationId xmlns="" xmlns:a16="http://schemas.microsoft.com/office/drawing/2014/main" id="{68E7C67E-32A0-4FE3-AF43-07F02A3B820E}"/>
                </a:ext>
              </a:extLst>
            </p:cNvPr>
            <p:cNvSpPr>
              <a:spLocks noChangeArrowheads="1"/>
            </p:cNvSpPr>
            <p:nvPr/>
          </p:nvSpPr>
          <p:spPr bwMode="auto">
            <a:xfrm>
              <a:off x="8373333" y="4793376"/>
              <a:ext cx="7546943" cy="7390065"/>
            </a:xfrm>
            <a:custGeom>
              <a:avLst/>
              <a:gdLst>
                <a:gd name="T0" fmla="*/ 5501 w 5938"/>
                <a:gd name="T1" fmla="*/ 436 h 5815"/>
                <a:gd name="T2" fmla="*/ 5501 w 5938"/>
                <a:gd name="T3" fmla="*/ 436 h 5815"/>
                <a:gd name="T4" fmla="*/ 3764 w 5938"/>
                <a:gd name="T5" fmla="*/ 3702 h 5815"/>
                <a:gd name="T6" fmla="*/ 436 w 5938"/>
                <a:gd name="T7" fmla="*/ 5378 h 5815"/>
                <a:gd name="T8" fmla="*/ 2173 w 5938"/>
                <a:gd name="T9" fmla="*/ 2111 h 5815"/>
                <a:gd name="T10" fmla="*/ 5501 w 5938"/>
                <a:gd name="T11" fmla="*/ 436 h 5815"/>
              </a:gdLst>
              <a:ahLst/>
              <a:cxnLst>
                <a:cxn ang="0">
                  <a:pos x="T0" y="T1"/>
                </a:cxn>
                <a:cxn ang="0">
                  <a:pos x="T2" y="T3"/>
                </a:cxn>
                <a:cxn ang="0">
                  <a:pos x="T4" y="T5"/>
                </a:cxn>
                <a:cxn ang="0">
                  <a:pos x="T6" y="T7"/>
                </a:cxn>
                <a:cxn ang="0">
                  <a:pos x="T8" y="T9"/>
                </a:cxn>
                <a:cxn ang="0">
                  <a:pos x="T10" y="T11"/>
                </a:cxn>
              </a:cxnLst>
              <a:rect l="0" t="0" r="r" b="b"/>
              <a:pathLst>
                <a:path w="5938" h="5815">
                  <a:moveTo>
                    <a:pt x="5501" y="436"/>
                  </a:moveTo>
                  <a:lnTo>
                    <a:pt x="5501" y="436"/>
                  </a:lnTo>
                  <a:cubicBezTo>
                    <a:pt x="5937" y="880"/>
                    <a:pt x="5164" y="2341"/>
                    <a:pt x="3764" y="3702"/>
                  </a:cubicBezTo>
                  <a:cubicBezTo>
                    <a:pt x="2372" y="5065"/>
                    <a:pt x="880" y="5814"/>
                    <a:pt x="436" y="5378"/>
                  </a:cubicBezTo>
                  <a:cubicBezTo>
                    <a:pt x="0" y="4934"/>
                    <a:pt x="773" y="3473"/>
                    <a:pt x="2173" y="2111"/>
                  </a:cubicBezTo>
                  <a:cubicBezTo>
                    <a:pt x="3565" y="750"/>
                    <a:pt x="5057" y="0"/>
                    <a:pt x="5501" y="436"/>
                  </a:cubicBezTo>
                </a:path>
              </a:pathLst>
            </a:custGeom>
            <a:noFill/>
            <a:ln w="38100" cap="flat">
              <a:solidFill>
                <a:schemeClr val="bg1">
                  <a:lumMod val="50000"/>
                  <a:alpha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33" name="Freeform 73">
              <a:extLst>
                <a:ext uri="{FF2B5EF4-FFF2-40B4-BE49-F238E27FC236}">
                  <a16:creationId xmlns="" xmlns:a16="http://schemas.microsoft.com/office/drawing/2014/main" id="{421D52D4-DE7F-4924-A469-6420B7196A96}"/>
                </a:ext>
              </a:extLst>
            </p:cNvPr>
            <p:cNvSpPr>
              <a:spLocks noChangeArrowheads="1"/>
            </p:cNvSpPr>
            <p:nvPr/>
          </p:nvSpPr>
          <p:spPr bwMode="auto">
            <a:xfrm>
              <a:off x="8928007" y="5348050"/>
              <a:ext cx="6992270" cy="6835392"/>
            </a:xfrm>
            <a:custGeom>
              <a:avLst/>
              <a:gdLst>
                <a:gd name="T0" fmla="*/ 5065 w 5502"/>
                <a:gd name="T1" fmla="*/ 0 h 5379"/>
                <a:gd name="T2" fmla="*/ 5065 w 5502"/>
                <a:gd name="T3" fmla="*/ 0 h 5379"/>
                <a:gd name="T4" fmla="*/ 3328 w 5502"/>
                <a:gd name="T5" fmla="*/ 3266 h 5379"/>
                <a:gd name="T6" fmla="*/ 0 w 5502"/>
                <a:gd name="T7" fmla="*/ 4942 h 5379"/>
              </a:gdLst>
              <a:ahLst/>
              <a:cxnLst>
                <a:cxn ang="0">
                  <a:pos x="T0" y="T1"/>
                </a:cxn>
                <a:cxn ang="0">
                  <a:pos x="T2" y="T3"/>
                </a:cxn>
                <a:cxn ang="0">
                  <a:pos x="T4" y="T5"/>
                </a:cxn>
                <a:cxn ang="0">
                  <a:pos x="T6" y="T7"/>
                </a:cxn>
              </a:cxnLst>
              <a:rect l="0" t="0" r="r" b="b"/>
              <a:pathLst>
                <a:path w="5502" h="5379">
                  <a:moveTo>
                    <a:pt x="5065" y="0"/>
                  </a:moveTo>
                  <a:lnTo>
                    <a:pt x="5065" y="0"/>
                  </a:lnTo>
                  <a:cubicBezTo>
                    <a:pt x="5501" y="444"/>
                    <a:pt x="4728" y="1905"/>
                    <a:pt x="3328" y="3266"/>
                  </a:cubicBezTo>
                  <a:cubicBezTo>
                    <a:pt x="1936" y="4629"/>
                    <a:pt x="444" y="5378"/>
                    <a:pt x="0" y="4942"/>
                  </a:cubicBezTo>
                </a:path>
              </a:pathLst>
            </a:custGeom>
            <a:noFill/>
            <a:ln w="38100" cap="flat">
              <a:solidFill>
                <a:schemeClr val="bg1">
                  <a:lumMod val="50000"/>
                  <a:alpha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a:p>
          </p:txBody>
        </p:sp>
        <p:sp>
          <p:nvSpPr>
            <p:cNvPr id="34" name="Freeform 74">
              <a:extLst>
                <a:ext uri="{FF2B5EF4-FFF2-40B4-BE49-F238E27FC236}">
                  <a16:creationId xmlns="" xmlns:a16="http://schemas.microsoft.com/office/drawing/2014/main" id="{E6F42DF5-E668-4D12-8029-A684DA7591D6}"/>
                </a:ext>
              </a:extLst>
            </p:cNvPr>
            <p:cNvSpPr>
              <a:spLocks noChangeArrowheads="1"/>
            </p:cNvSpPr>
            <p:nvPr/>
          </p:nvSpPr>
          <p:spPr bwMode="auto">
            <a:xfrm>
              <a:off x="8451772" y="5269611"/>
              <a:ext cx="6835392" cy="6992270"/>
            </a:xfrm>
            <a:custGeom>
              <a:avLst/>
              <a:gdLst>
                <a:gd name="T0" fmla="*/ 5379 w 5380"/>
                <a:gd name="T1" fmla="*/ 5065 h 5502"/>
                <a:gd name="T2" fmla="*/ 5379 w 5380"/>
                <a:gd name="T3" fmla="*/ 5065 h 5502"/>
                <a:gd name="T4" fmla="*/ 2112 w 5380"/>
                <a:gd name="T5" fmla="*/ 3327 h 5502"/>
                <a:gd name="T6" fmla="*/ 436 w 5380"/>
                <a:gd name="T7" fmla="*/ 0 h 5502"/>
              </a:gdLst>
              <a:ahLst/>
              <a:cxnLst>
                <a:cxn ang="0">
                  <a:pos x="T0" y="T1"/>
                </a:cxn>
                <a:cxn ang="0">
                  <a:pos x="T2" y="T3"/>
                </a:cxn>
                <a:cxn ang="0">
                  <a:pos x="T4" y="T5"/>
                </a:cxn>
                <a:cxn ang="0">
                  <a:pos x="T6" y="T7"/>
                </a:cxn>
              </a:cxnLst>
              <a:rect l="0" t="0" r="r" b="b"/>
              <a:pathLst>
                <a:path w="5380" h="5502">
                  <a:moveTo>
                    <a:pt x="5379" y="5065"/>
                  </a:moveTo>
                  <a:lnTo>
                    <a:pt x="5379" y="5065"/>
                  </a:lnTo>
                  <a:cubicBezTo>
                    <a:pt x="4935" y="5501"/>
                    <a:pt x="3473" y="4728"/>
                    <a:pt x="2112" y="3327"/>
                  </a:cubicBezTo>
                  <a:cubicBezTo>
                    <a:pt x="750" y="1935"/>
                    <a:pt x="0" y="444"/>
                    <a:pt x="436" y="0"/>
                  </a:cubicBezTo>
                </a:path>
              </a:pathLst>
            </a:custGeom>
            <a:noFill/>
            <a:ln w="38100" cap="flat">
              <a:solidFill>
                <a:schemeClr val="bg1">
                  <a:lumMod val="50000"/>
                  <a:alpha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a:p>
          </p:txBody>
        </p:sp>
        <p:sp>
          <p:nvSpPr>
            <p:cNvPr id="35" name="Freeform 231">
              <a:extLst>
                <a:ext uri="{FF2B5EF4-FFF2-40B4-BE49-F238E27FC236}">
                  <a16:creationId xmlns="" xmlns:a16="http://schemas.microsoft.com/office/drawing/2014/main" id="{03D1E4C7-3909-49F1-833B-37F839DE7F57}"/>
                </a:ext>
              </a:extLst>
            </p:cNvPr>
            <p:cNvSpPr>
              <a:spLocks noChangeArrowheads="1"/>
            </p:cNvSpPr>
            <p:nvPr/>
          </p:nvSpPr>
          <p:spPr bwMode="auto">
            <a:xfrm>
              <a:off x="14654048" y="4642100"/>
              <a:ext cx="1423106" cy="1428711"/>
            </a:xfrm>
            <a:custGeom>
              <a:avLst/>
              <a:gdLst>
                <a:gd name="T0" fmla="*/ 1117 w 1118"/>
                <a:gd name="T1" fmla="*/ 558 h 1125"/>
                <a:gd name="T2" fmla="*/ 1117 w 1118"/>
                <a:gd name="T3" fmla="*/ 558 h 1125"/>
                <a:gd name="T4" fmla="*/ 559 w 1118"/>
                <a:gd name="T5" fmla="*/ 1124 h 1125"/>
                <a:gd name="T6" fmla="*/ 0 w 1118"/>
                <a:gd name="T7" fmla="*/ 558 h 1125"/>
                <a:gd name="T8" fmla="*/ 559 w 1118"/>
                <a:gd name="T9" fmla="*/ 0 h 1125"/>
                <a:gd name="T10" fmla="*/ 1117 w 1118"/>
                <a:gd name="T11" fmla="*/ 558 h 1125"/>
              </a:gdLst>
              <a:ahLst/>
              <a:cxnLst>
                <a:cxn ang="0">
                  <a:pos x="T0" y="T1"/>
                </a:cxn>
                <a:cxn ang="0">
                  <a:pos x="T2" y="T3"/>
                </a:cxn>
                <a:cxn ang="0">
                  <a:pos x="T4" y="T5"/>
                </a:cxn>
                <a:cxn ang="0">
                  <a:pos x="T6" y="T7"/>
                </a:cxn>
                <a:cxn ang="0">
                  <a:pos x="T8" y="T9"/>
                </a:cxn>
                <a:cxn ang="0">
                  <a:pos x="T10" y="T11"/>
                </a:cxn>
              </a:cxnLst>
              <a:rect l="0" t="0" r="r" b="b"/>
              <a:pathLst>
                <a:path w="1118" h="1125">
                  <a:moveTo>
                    <a:pt x="1117" y="558"/>
                  </a:moveTo>
                  <a:lnTo>
                    <a:pt x="1117" y="558"/>
                  </a:lnTo>
                  <a:cubicBezTo>
                    <a:pt x="1117" y="872"/>
                    <a:pt x="865" y="1124"/>
                    <a:pt x="559" y="1124"/>
                  </a:cubicBezTo>
                  <a:cubicBezTo>
                    <a:pt x="245" y="1124"/>
                    <a:pt x="0" y="872"/>
                    <a:pt x="0" y="558"/>
                  </a:cubicBezTo>
                  <a:cubicBezTo>
                    <a:pt x="0" y="252"/>
                    <a:pt x="245" y="0"/>
                    <a:pt x="559" y="0"/>
                  </a:cubicBezTo>
                  <a:cubicBezTo>
                    <a:pt x="865" y="0"/>
                    <a:pt x="1117" y="252"/>
                    <a:pt x="1117" y="558"/>
                  </a:cubicBezTo>
                </a:path>
              </a:pathLst>
            </a:custGeom>
            <a:solidFill>
              <a:schemeClr val="accent3"/>
            </a:solidFill>
            <a:ln>
              <a:noFill/>
            </a:ln>
            <a:effectLst/>
          </p:spPr>
          <p:txBody>
            <a:bodyPr wrap="none" anchor="ctr"/>
            <a:lstStyle/>
            <a:p>
              <a:endParaRPr lang="es-MX" sz="900"/>
            </a:p>
          </p:txBody>
        </p:sp>
        <p:sp>
          <p:nvSpPr>
            <p:cNvPr id="36" name="Freeform 232">
              <a:extLst>
                <a:ext uri="{FF2B5EF4-FFF2-40B4-BE49-F238E27FC236}">
                  <a16:creationId xmlns="" xmlns:a16="http://schemas.microsoft.com/office/drawing/2014/main" id="{BF7B5CB9-862B-416C-AB4F-B8EB8E391429}"/>
                </a:ext>
              </a:extLst>
            </p:cNvPr>
            <p:cNvSpPr>
              <a:spLocks noChangeArrowheads="1"/>
            </p:cNvSpPr>
            <p:nvPr/>
          </p:nvSpPr>
          <p:spPr bwMode="auto">
            <a:xfrm>
              <a:off x="14654048" y="10928419"/>
              <a:ext cx="1423106" cy="1423106"/>
            </a:xfrm>
            <a:custGeom>
              <a:avLst/>
              <a:gdLst>
                <a:gd name="T0" fmla="*/ 1117 w 1118"/>
                <a:gd name="T1" fmla="*/ 559 h 1118"/>
                <a:gd name="T2" fmla="*/ 1117 w 1118"/>
                <a:gd name="T3" fmla="*/ 559 h 1118"/>
                <a:gd name="T4" fmla="*/ 559 w 1118"/>
                <a:gd name="T5" fmla="*/ 1117 h 1118"/>
                <a:gd name="T6" fmla="*/ 0 w 1118"/>
                <a:gd name="T7" fmla="*/ 559 h 1118"/>
                <a:gd name="T8" fmla="*/ 559 w 1118"/>
                <a:gd name="T9" fmla="*/ 0 h 1118"/>
                <a:gd name="T10" fmla="*/ 1117 w 1118"/>
                <a:gd name="T11" fmla="*/ 559 h 1118"/>
              </a:gdLst>
              <a:ahLst/>
              <a:cxnLst>
                <a:cxn ang="0">
                  <a:pos x="T0" y="T1"/>
                </a:cxn>
                <a:cxn ang="0">
                  <a:pos x="T2" y="T3"/>
                </a:cxn>
                <a:cxn ang="0">
                  <a:pos x="T4" y="T5"/>
                </a:cxn>
                <a:cxn ang="0">
                  <a:pos x="T6" y="T7"/>
                </a:cxn>
                <a:cxn ang="0">
                  <a:pos x="T8" y="T9"/>
                </a:cxn>
                <a:cxn ang="0">
                  <a:pos x="T10" y="T11"/>
                </a:cxn>
              </a:cxnLst>
              <a:rect l="0" t="0" r="r" b="b"/>
              <a:pathLst>
                <a:path w="1118" h="1118">
                  <a:moveTo>
                    <a:pt x="1117" y="559"/>
                  </a:moveTo>
                  <a:lnTo>
                    <a:pt x="1117" y="559"/>
                  </a:lnTo>
                  <a:cubicBezTo>
                    <a:pt x="1117" y="865"/>
                    <a:pt x="865" y="1117"/>
                    <a:pt x="559" y="1117"/>
                  </a:cubicBezTo>
                  <a:cubicBezTo>
                    <a:pt x="245" y="1117"/>
                    <a:pt x="0" y="865"/>
                    <a:pt x="0" y="559"/>
                  </a:cubicBezTo>
                  <a:cubicBezTo>
                    <a:pt x="0" y="253"/>
                    <a:pt x="245" y="0"/>
                    <a:pt x="559" y="0"/>
                  </a:cubicBezTo>
                  <a:cubicBezTo>
                    <a:pt x="865" y="0"/>
                    <a:pt x="1117" y="253"/>
                    <a:pt x="1117" y="559"/>
                  </a:cubicBezTo>
                </a:path>
              </a:pathLst>
            </a:custGeom>
            <a:solidFill>
              <a:schemeClr val="accent4"/>
            </a:solidFill>
            <a:ln>
              <a:noFill/>
            </a:ln>
            <a:effectLst/>
          </p:spPr>
          <p:txBody>
            <a:bodyPr wrap="none" anchor="ctr"/>
            <a:lstStyle/>
            <a:p>
              <a:endParaRPr lang="es-MX" sz="900"/>
            </a:p>
          </p:txBody>
        </p:sp>
        <p:sp>
          <p:nvSpPr>
            <p:cNvPr id="37" name="Freeform 233">
              <a:extLst>
                <a:ext uri="{FF2B5EF4-FFF2-40B4-BE49-F238E27FC236}">
                  <a16:creationId xmlns="" xmlns:a16="http://schemas.microsoft.com/office/drawing/2014/main" id="{A1E17AE8-3161-426C-8945-CD6C3719EB01}"/>
                </a:ext>
              </a:extLst>
            </p:cNvPr>
            <p:cNvSpPr>
              <a:spLocks noChangeArrowheads="1"/>
            </p:cNvSpPr>
            <p:nvPr/>
          </p:nvSpPr>
          <p:spPr bwMode="auto">
            <a:xfrm>
              <a:off x="8216456" y="4642100"/>
              <a:ext cx="1423106" cy="1428711"/>
            </a:xfrm>
            <a:custGeom>
              <a:avLst/>
              <a:gdLst>
                <a:gd name="T0" fmla="*/ 1118 w 1119"/>
                <a:gd name="T1" fmla="*/ 558 h 1125"/>
                <a:gd name="T2" fmla="*/ 1118 w 1119"/>
                <a:gd name="T3" fmla="*/ 558 h 1125"/>
                <a:gd name="T4" fmla="*/ 559 w 1119"/>
                <a:gd name="T5" fmla="*/ 1124 h 1125"/>
                <a:gd name="T6" fmla="*/ 0 w 1119"/>
                <a:gd name="T7" fmla="*/ 558 h 1125"/>
                <a:gd name="T8" fmla="*/ 559 w 1119"/>
                <a:gd name="T9" fmla="*/ 0 h 1125"/>
                <a:gd name="T10" fmla="*/ 1118 w 1119"/>
                <a:gd name="T11" fmla="*/ 558 h 1125"/>
              </a:gdLst>
              <a:ahLst/>
              <a:cxnLst>
                <a:cxn ang="0">
                  <a:pos x="T0" y="T1"/>
                </a:cxn>
                <a:cxn ang="0">
                  <a:pos x="T2" y="T3"/>
                </a:cxn>
                <a:cxn ang="0">
                  <a:pos x="T4" y="T5"/>
                </a:cxn>
                <a:cxn ang="0">
                  <a:pos x="T6" y="T7"/>
                </a:cxn>
                <a:cxn ang="0">
                  <a:pos x="T8" y="T9"/>
                </a:cxn>
                <a:cxn ang="0">
                  <a:pos x="T10" y="T11"/>
                </a:cxn>
              </a:cxnLst>
              <a:rect l="0" t="0" r="r" b="b"/>
              <a:pathLst>
                <a:path w="1119" h="1125">
                  <a:moveTo>
                    <a:pt x="1118" y="558"/>
                  </a:moveTo>
                  <a:lnTo>
                    <a:pt x="1118" y="558"/>
                  </a:lnTo>
                  <a:cubicBezTo>
                    <a:pt x="1118" y="872"/>
                    <a:pt x="873" y="1124"/>
                    <a:pt x="559" y="1124"/>
                  </a:cubicBezTo>
                  <a:cubicBezTo>
                    <a:pt x="253" y="1124"/>
                    <a:pt x="0" y="872"/>
                    <a:pt x="0" y="558"/>
                  </a:cubicBezTo>
                  <a:cubicBezTo>
                    <a:pt x="0" y="252"/>
                    <a:pt x="253" y="0"/>
                    <a:pt x="559" y="0"/>
                  </a:cubicBezTo>
                  <a:cubicBezTo>
                    <a:pt x="873" y="0"/>
                    <a:pt x="1118" y="252"/>
                    <a:pt x="1118" y="558"/>
                  </a:cubicBezTo>
                </a:path>
              </a:pathLst>
            </a:custGeom>
            <a:solidFill>
              <a:schemeClr val="accent1"/>
            </a:solidFill>
            <a:ln>
              <a:noFill/>
            </a:ln>
            <a:effectLst/>
          </p:spPr>
          <p:txBody>
            <a:bodyPr wrap="none" anchor="ctr"/>
            <a:lstStyle/>
            <a:p>
              <a:endParaRPr lang="es-MX" sz="900"/>
            </a:p>
          </p:txBody>
        </p:sp>
        <p:sp>
          <p:nvSpPr>
            <p:cNvPr id="38" name="Freeform 234">
              <a:extLst>
                <a:ext uri="{FF2B5EF4-FFF2-40B4-BE49-F238E27FC236}">
                  <a16:creationId xmlns="" xmlns:a16="http://schemas.microsoft.com/office/drawing/2014/main" id="{C9F18306-C7B5-4EF3-A6A9-ABE3C8F88B1A}"/>
                </a:ext>
              </a:extLst>
            </p:cNvPr>
            <p:cNvSpPr>
              <a:spLocks noChangeArrowheads="1"/>
            </p:cNvSpPr>
            <p:nvPr/>
          </p:nvSpPr>
          <p:spPr bwMode="auto">
            <a:xfrm>
              <a:off x="8216456" y="10928419"/>
              <a:ext cx="1423106" cy="1423106"/>
            </a:xfrm>
            <a:custGeom>
              <a:avLst/>
              <a:gdLst>
                <a:gd name="T0" fmla="*/ 1118 w 1119"/>
                <a:gd name="T1" fmla="*/ 559 h 1118"/>
                <a:gd name="T2" fmla="*/ 1118 w 1119"/>
                <a:gd name="T3" fmla="*/ 559 h 1118"/>
                <a:gd name="T4" fmla="*/ 559 w 1119"/>
                <a:gd name="T5" fmla="*/ 1117 h 1118"/>
                <a:gd name="T6" fmla="*/ 0 w 1119"/>
                <a:gd name="T7" fmla="*/ 559 h 1118"/>
                <a:gd name="T8" fmla="*/ 559 w 1119"/>
                <a:gd name="T9" fmla="*/ 0 h 1118"/>
                <a:gd name="T10" fmla="*/ 1118 w 1119"/>
                <a:gd name="T11" fmla="*/ 559 h 1118"/>
              </a:gdLst>
              <a:ahLst/>
              <a:cxnLst>
                <a:cxn ang="0">
                  <a:pos x="T0" y="T1"/>
                </a:cxn>
                <a:cxn ang="0">
                  <a:pos x="T2" y="T3"/>
                </a:cxn>
                <a:cxn ang="0">
                  <a:pos x="T4" y="T5"/>
                </a:cxn>
                <a:cxn ang="0">
                  <a:pos x="T6" y="T7"/>
                </a:cxn>
                <a:cxn ang="0">
                  <a:pos x="T8" y="T9"/>
                </a:cxn>
                <a:cxn ang="0">
                  <a:pos x="T10" y="T11"/>
                </a:cxn>
              </a:cxnLst>
              <a:rect l="0" t="0" r="r" b="b"/>
              <a:pathLst>
                <a:path w="1119" h="1118">
                  <a:moveTo>
                    <a:pt x="1118" y="559"/>
                  </a:moveTo>
                  <a:lnTo>
                    <a:pt x="1118" y="559"/>
                  </a:lnTo>
                  <a:cubicBezTo>
                    <a:pt x="1118" y="865"/>
                    <a:pt x="873" y="1117"/>
                    <a:pt x="559" y="1117"/>
                  </a:cubicBezTo>
                  <a:cubicBezTo>
                    <a:pt x="253" y="1117"/>
                    <a:pt x="0" y="865"/>
                    <a:pt x="0" y="559"/>
                  </a:cubicBezTo>
                  <a:cubicBezTo>
                    <a:pt x="0" y="253"/>
                    <a:pt x="253" y="0"/>
                    <a:pt x="559" y="0"/>
                  </a:cubicBezTo>
                  <a:cubicBezTo>
                    <a:pt x="873" y="0"/>
                    <a:pt x="1118" y="253"/>
                    <a:pt x="1118" y="559"/>
                  </a:cubicBezTo>
                </a:path>
              </a:pathLst>
            </a:custGeom>
            <a:solidFill>
              <a:schemeClr val="accent2"/>
            </a:solidFill>
            <a:ln>
              <a:noFill/>
            </a:ln>
            <a:effectLst/>
          </p:spPr>
          <p:txBody>
            <a:bodyPr wrap="none" anchor="ctr"/>
            <a:lstStyle/>
            <a:p>
              <a:endParaRPr lang="es-MX" sz="900"/>
            </a:p>
          </p:txBody>
        </p:sp>
        <p:grpSp>
          <p:nvGrpSpPr>
            <p:cNvPr id="39" name="Grupo 141">
              <a:extLst>
                <a:ext uri="{FF2B5EF4-FFF2-40B4-BE49-F238E27FC236}">
                  <a16:creationId xmlns="" xmlns:a16="http://schemas.microsoft.com/office/drawing/2014/main" id="{66F5819A-514C-477C-BCE7-9D09FCDE050B}"/>
                </a:ext>
              </a:extLst>
            </p:cNvPr>
            <p:cNvGrpSpPr/>
            <p:nvPr/>
          </p:nvGrpSpPr>
          <p:grpSpPr>
            <a:xfrm>
              <a:off x="8503828" y="5016145"/>
              <a:ext cx="879636" cy="639055"/>
              <a:chOff x="8608650" y="5112733"/>
              <a:chExt cx="655524" cy="476238"/>
            </a:xfrm>
          </p:grpSpPr>
          <p:sp>
            <p:nvSpPr>
              <p:cNvPr id="79" name="Freeform 241">
                <a:extLst>
                  <a:ext uri="{FF2B5EF4-FFF2-40B4-BE49-F238E27FC236}">
                    <a16:creationId xmlns="" xmlns:a16="http://schemas.microsoft.com/office/drawing/2014/main" id="{F607CAE4-97A5-46E3-A6E2-7616F0EE1267}"/>
                  </a:ext>
                </a:extLst>
              </p:cNvPr>
              <p:cNvSpPr>
                <a:spLocks noChangeArrowheads="1"/>
              </p:cNvSpPr>
              <p:nvPr/>
            </p:nvSpPr>
            <p:spPr bwMode="auto">
              <a:xfrm>
                <a:off x="8916801" y="5241599"/>
                <a:ext cx="218510" cy="235317"/>
              </a:xfrm>
              <a:custGeom>
                <a:avLst/>
                <a:gdLst>
                  <a:gd name="T0" fmla="*/ 8 w 170"/>
                  <a:gd name="T1" fmla="*/ 176 h 185"/>
                  <a:gd name="T2" fmla="*/ 8 w 170"/>
                  <a:gd name="T3" fmla="*/ 176 h 185"/>
                  <a:gd name="T4" fmla="*/ 8 w 170"/>
                  <a:gd name="T5" fmla="*/ 176 h 185"/>
                  <a:gd name="T6" fmla="*/ 8 w 170"/>
                  <a:gd name="T7" fmla="*/ 153 h 185"/>
                  <a:gd name="T8" fmla="*/ 138 w 170"/>
                  <a:gd name="T9" fmla="*/ 0 h 185"/>
                  <a:gd name="T10" fmla="*/ 161 w 170"/>
                  <a:gd name="T11" fmla="*/ 0 h 185"/>
                  <a:gd name="T12" fmla="*/ 161 w 170"/>
                  <a:gd name="T13" fmla="*/ 23 h 185"/>
                  <a:gd name="T14" fmla="*/ 31 w 170"/>
                  <a:gd name="T15" fmla="*/ 176 h 185"/>
                  <a:gd name="T16" fmla="*/ 8 w 170"/>
                  <a:gd name="T17" fmla="*/ 1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185">
                    <a:moveTo>
                      <a:pt x="8" y="176"/>
                    </a:moveTo>
                    <a:lnTo>
                      <a:pt x="8" y="176"/>
                    </a:lnTo>
                    <a:lnTo>
                      <a:pt x="8" y="176"/>
                    </a:lnTo>
                    <a:cubicBezTo>
                      <a:pt x="0" y="168"/>
                      <a:pt x="0" y="161"/>
                      <a:pt x="8" y="153"/>
                    </a:cubicBezTo>
                    <a:cubicBezTo>
                      <a:pt x="138" y="0"/>
                      <a:pt x="138" y="0"/>
                      <a:pt x="138" y="0"/>
                    </a:cubicBezTo>
                    <a:cubicBezTo>
                      <a:pt x="146" y="0"/>
                      <a:pt x="153" y="0"/>
                      <a:pt x="161" y="0"/>
                    </a:cubicBezTo>
                    <a:cubicBezTo>
                      <a:pt x="169" y="8"/>
                      <a:pt x="169" y="15"/>
                      <a:pt x="161" y="23"/>
                    </a:cubicBezTo>
                    <a:cubicBezTo>
                      <a:pt x="31" y="176"/>
                      <a:pt x="31" y="176"/>
                      <a:pt x="31" y="176"/>
                    </a:cubicBezTo>
                    <a:cubicBezTo>
                      <a:pt x="23" y="184"/>
                      <a:pt x="16" y="184"/>
                      <a:pt x="8" y="176"/>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80" name="Freeform 242">
                <a:extLst>
                  <a:ext uri="{FF2B5EF4-FFF2-40B4-BE49-F238E27FC236}">
                    <a16:creationId xmlns="" xmlns:a16="http://schemas.microsoft.com/office/drawing/2014/main" id="{8AA3B809-E8A2-4198-9440-FB43E6EF81B0}"/>
                  </a:ext>
                </a:extLst>
              </p:cNvPr>
              <p:cNvSpPr>
                <a:spLocks noChangeArrowheads="1"/>
              </p:cNvSpPr>
              <p:nvPr/>
            </p:nvSpPr>
            <p:spPr bwMode="auto">
              <a:xfrm>
                <a:off x="9034462" y="5370461"/>
                <a:ext cx="128862" cy="128866"/>
              </a:xfrm>
              <a:custGeom>
                <a:avLst/>
                <a:gdLst>
                  <a:gd name="T0" fmla="*/ 46 w 101"/>
                  <a:gd name="T1" fmla="*/ 100 h 101"/>
                  <a:gd name="T2" fmla="*/ 46 w 101"/>
                  <a:gd name="T3" fmla="*/ 100 h 101"/>
                  <a:gd name="T4" fmla="*/ 0 w 101"/>
                  <a:gd name="T5" fmla="*/ 54 h 101"/>
                  <a:gd name="T6" fmla="*/ 46 w 101"/>
                  <a:gd name="T7" fmla="*/ 0 h 101"/>
                  <a:gd name="T8" fmla="*/ 100 w 101"/>
                  <a:gd name="T9" fmla="*/ 54 h 101"/>
                  <a:gd name="T10" fmla="*/ 46 w 101"/>
                  <a:gd name="T11" fmla="*/ 100 h 101"/>
                  <a:gd name="T12" fmla="*/ 46 w 101"/>
                  <a:gd name="T13" fmla="*/ 31 h 101"/>
                  <a:gd name="T14" fmla="*/ 46 w 101"/>
                  <a:gd name="T15" fmla="*/ 31 h 101"/>
                  <a:gd name="T16" fmla="*/ 31 w 101"/>
                  <a:gd name="T17" fmla="*/ 54 h 101"/>
                  <a:gd name="T18" fmla="*/ 46 w 101"/>
                  <a:gd name="T19" fmla="*/ 69 h 101"/>
                  <a:gd name="T20" fmla="*/ 69 w 101"/>
                  <a:gd name="T21" fmla="*/ 54 h 101"/>
                  <a:gd name="T22" fmla="*/ 46 w 101"/>
                  <a:gd name="T23" fmla="*/ 31 h 101"/>
                  <a:gd name="T24" fmla="*/ 46 w 101"/>
                  <a:gd name="T25" fmla="*/ 10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1">
                    <a:moveTo>
                      <a:pt x="46" y="100"/>
                    </a:moveTo>
                    <a:lnTo>
                      <a:pt x="46" y="100"/>
                    </a:lnTo>
                    <a:cubicBezTo>
                      <a:pt x="23" y="100"/>
                      <a:pt x="0" y="77"/>
                      <a:pt x="0" y="54"/>
                    </a:cubicBezTo>
                    <a:cubicBezTo>
                      <a:pt x="0" y="23"/>
                      <a:pt x="23" y="0"/>
                      <a:pt x="46" y="0"/>
                    </a:cubicBezTo>
                    <a:cubicBezTo>
                      <a:pt x="77" y="0"/>
                      <a:pt x="100" y="23"/>
                      <a:pt x="100" y="54"/>
                    </a:cubicBezTo>
                    <a:cubicBezTo>
                      <a:pt x="100" y="77"/>
                      <a:pt x="77" y="100"/>
                      <a:pt x="46" y="100"/>
                    </a:cubicBezTo>
                    <a:lnTo>
                      <a:pt x="46" y="31"/>
                    </a:lnTo>
                    <a:lnTo>
                      <a:pt x="46" y="31"/>
                    </a:lnTo>
                    <a:cubicBezTo>
                      <a:pt x="38" y="31"/>
                      <a:pt x="31" y="39"/>
                      <a:pt x="31" y="54"/>
                    </a:cubicBezTo>
                    <a:cubicBezTo>
                      <a:pt x="31" y="62"/>
                      <a:pt x="38" y="69"/>
                      <a:pt x="46" y="69"/>
                    </a:cubicBezTo>
                    <a:cubicBezTo>
                      <a:pt x="61" y="69"/>
                      <a:pt x="69" y="62"/>
                      <a:pt x="69" y="54"/>
                    </a:cubicBezTo>
                    <a:cubicBezTo>
                      <a:pt x="69" y="39"/>
                      <a:pt x="61" y="31"/>
                      <a:pt x="46" y="31"/>
                    </a:cubicBezTo>
                    <a:lnTo>
                      <a:pt x="46" y="100"/>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81" name="Freeform 243">
                <a:extLst>
                  <a:ext uri="{FF2B5EF4-FFF2-40B4-BE49-F238E27FC236}">
                    <a16:creationId xmlns="" xmlns:a16="http://schemas.microsoft.com/office/drawing/2014/main" id="{91BB57BF-5A68-4DD6-869D-648E20A111A4}"/>
                  </a:ext>
                </a:extLst>
              </p:cNvPr>
              <p:cNvSpPr>
                <a:spLocks noChangeArrowheads="1"/>
              </p:cNvSpPr>
              <p:nvPr/>
            </p:nvSpPr>
            <p:spPr bwMode="auto">
              <a:xfrm>
                <a:off x="8877584" y="5213583"/>
                <a:ext cx="128862" cy="128866"/>
              </a:xfrm>
              <a:custGeom>
                <a:avLst/>
                <a:gdLst>
                  <a:gd name="T0" fmla="*/ 53 w 100"/>
                  <a:gd name="T1" fmla="*/ 99 h 100"/>
                  <a:gd name="T2" fmla="*/ 53 w 100"/>
                  <a:gd name="T3" fmla="*/ 99 h 100"/>
                  <a:gd name="T4" fmla="*/ 0 w 100"/>
                  <a:gd name="T5" fmla="*/ 54 h 100"/>
                  <a:gd name="T6" fmla="*/ 53 w 100"/>
                  <a:gd name="T7" fmla="*/ 0 h 100"/>
                  <a:gd name="T8" fmla="*/ 99 w 100"/>
                  <a:gd name="T9" fmla="*/ 54 h 100"/>
                  <a:gd name="T10" fmla="*/ 53 w 100"/>
                  <a:gd name="T11" fmla="*/ 99 h 100"/>
                  <a:gd name="T12" fmla="*/ 53 w 100"/>
                  <a:gd name="T13" fmla="*/ 31 h 100"/>
                  <a:gd name="T14" fmla="*/ 53 w 100"/>
                  <a:gd name="T15" fmla="*/ 31 h 100"/>
                  <a:gd name="T16" fmla="*/ 30 w 100"/>
                  <a:gd name="T17" fmla="*/ 54 h 100"/>
                  <a:gd name="T18" fmla="*/ 53 w 100"/>
                  <a:gd name="T19" fmla="*/ 69 h 100"/>
                  <a:gd name="T20" fmla="*/ 69 w 100"/>
                  <a:gd name="T21" fmla="*/ 54 h 100"/>
                  <a:gd name="T22" fmla="*/ 53 w 100"/>
                  <a:gd name="T23" fmla="*/ 31 h 100"/>
                  <a:gd name="T24" fmla="*/ 53 w 100"/>
                  <a:gd name="T25"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00">
                    <a:moveTo>
                      <a:pt x="53" y="99"/>
                    </a:moveTo>
                    <a:lnTo>
                      <a:pt x="53" y="99"/>
                    </a:lnTo>
                    <a:cubicBezTo>
                      <a:pt x="23" y="99"/>
                      <a:pt x="0" y="76"/>
                      <a:pt x="0" y="54"/>
                    </a:cubicBezTo>
                    <a:cubicBezTo>
                      <a:pt x="0" y="23"/>
                      <a:pt x="23" y="0"/>
                      <a:pt x="53" y="0"/>
                    </a:cubicBezTo>
                    <a:cubicBezTo>
                      <a:pt x="76" y="0"/>
                      <a:pt x="99" y="23"/>
                      <a:pt x="99" y="54"/>
                    </a:cubicBezTo>
                    <a:cubicBezTo>
                      <a:pt x="99" y="76"/>
                      <a:pt x="76" y="99"/>
                      <a:pt x="53" y="99"/>
                    </a:cubicBezTo>
                    <a:lnTo>
                      <a:pt x="53" y="31"/>
                    </a:lnTo>
                    <a:lnTo>
                      <a:pt x="53" y="31"/>
                    </a:lnTo>
                    <a:cubicBezTo>
                      <a:pt x="38" y="31"/>
                      <a:pt x="30" y="38"/>
                      <a:pt x="30" y="54"/>
                    </a:cubicBezTo>
                    <a:cubicBezTo>
                      <a:pt x="30" y="61"/>
                      <a:pt x="38" y="69"/>
                      <a:pt x="53" y="69"/>
                    </a:cubicBezTo>
                    <a:cubicBezTo>
                      <a:pt x="61" y="69"/>
                      <a:pt x="69" y="61"/>
                      <a:pt x="69" y="54"/>
                    </a:cubicBezTo>
                    <a:cubicBezTo>
                      <a:pt x="69" y="38"/>
                      <a:pt x="61" y="31"/>
                      <a:pt x="53" y="31"/>
                    </a:cubicBezTo>
                    <a:lnTo>
                      <a:pt x="53" y="99"/>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82" name="Freeform 244">
                <a:extLst>
                  <a:ext uri="{FF2B5EF4-FFF2-40B4-BE49-F238E27FC236}">
                    <a16:creationId xmlns="" xmlns:a16="http://schemas.microsoft.com/office/drawing/2014/main" id="{CE57FEC1-EA21-4970-AA7A-2C675BFD31ED}"/>
                  </a:ext>
                </a:extLst>
              </p:cNvPr>
              <p:cNvSpPr>
                <a:spLocks noChangeArrowheads="1"/>
              </p:cNvSpPr>
              <p:nvPr/>
            </p:nvSpPr>
            <p:spPr bwMode="auto">
              <a:xfrm>
                <a:off x="8793540" y="5185571"/>
                <a:ext cx="28016" cy="28012"/>
              </a:xfrm>
              <a:custGeom>
                <a:avLst/>
                <a:gdLst>
                  <a:gd name="T0" fmla="*/ 23 w 24"/>
                  <a:gd name="T1" fmla="*/ 23 h 24"/>
                  <a:gd name="T2" fmla="*/ 0 w 24"/>
                  <a:gd name="T3" fmla="*/ 23 h 24"/>
                  <a:gd name="T4" fmla="*/ 0 w 24"/>
                  <a:gd name="T5" fmla="*/ 0 h 24"/>
                  <a:gd name="T6" fmla="*/ 23 w 24"/>
                  <a:gd name="T7" fmla="*/ 0 h 24"/>
                  <a:gd name="T8" fmla="*/ 23 w 24"/>
                  <a:gd name="T9" fmla="*/ 23 h 24"/>
                </a:gdLst>
                <a:ahLst/>
                <a:cxnLst>
                  <a:cxn ang="0">
                    <a:pos x="T0" y="T1"/>
                  </a:cxn>
                  <a:cxn ang="0">
                    <a:pos x="T2" y="T3"/>
                  </a:cxn>
                  <a:cxn ang="0">
                    <a:pos x="T4" y="T5"/>
                  </a:cxn>
                  <a:cxn ang="0">
                    <a:pos x="T6" y="T7"/>
                  </a:cxn>
                  <a:cxn ang="0">
                    <a:pos x="T8" y="T9"/>
                  </a:cxn>
                </a:cxnLst>
                <a:rect l="0" t="0" r="r" b="b"/>
                <a:pathLst>
                  <a:path w="24" h="24">
                    <a:moveTo>
                      <a:pt x="23" y="23"/>
                    </a:moveTo>
                    <a:lnTo>
                      <a:pt x="0" y="23"/>
                    </a:lnTo>
                    <a:lnTo>
                      <a:pt x="0" y="0"/>
                    </a:lnTo>
                    <a:lnTo>
                      <a:pt x="23" y="0"/>
                    </a:lnTo>
                    <a:lnTo>
                      <a:pt x="23" y="23"/>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83" name="Freeform 245">
                <a:extLst>
                  <a:ext uri="{FF2B5EF4-FFF2-40B4-BE49-F238E27FC236}">
                    <a16:creationId xmlns="" xmlns:a16="http://schemas.microsoft.com/office/drawing/2014/main" id="{A176CBE5-23F5-4EC1-A10D-EC9521624B18}"/>
                  </a:ext>
                </a:extLst>
              </p:cNvPr>
              <p:cNvSpPr>
                <a:spLocks noChangeArrowheads="1"/>
              </p:cNvSpPr>
              <p:nvPr/>
            </p:nvSpPr>
            <p:spPr bwMode="auto">
              <a:xfrm>
                <a:off x="8793540" y="5252804"/>
                <a:ext cx="28016" cy="78439"/>
              </a:xfrm>
              <a:custGeom>
                <a:avLst/>
                <a:gdLst>
                  <a:gd name="T0" fmla="*/ 23 w 24"/>
                  <a:gd name="T1" fmla="*/ 61 h 62"/>
                  <a:gd name="T2" fmla="*/ 0 w 24"/>
                  <a:gd name="T3" fmla="*/ 61 h 62"/>
                  <a:gd name="T4" fmla="*/ 0 w 24"/>
                  <a:gd name="T5" fmla="*/ 0 h 62"/>
                  <a:gd name="T6" fmla="*/ 23 w 24"/>
                  <a:gd name="T7" fmla="*/ 0 h 62"/>
                  <a:gd name="T8" fmla="*/ 23 w 24"/>
                  <a:gd name="T9" fmla="*/ 61 h 62"/>
                </a:gdLst>
                <a:ahLst/>
                <a:cxnLst>
                  <a:cxn ang="0">
                    <a:pos x="T0" y="T1"/>
                  </a:cxn>
                  <a:cxn ang="0">
                    <a:pos x="T2" y="T3"/>
                  </a:cxn>
                  <a:cxn ang="0">
                    <a:pos x="T4" y="T5"/>
                  </a:cxn>
                  <a:cxn ang="0">
                    <a:pos x="T6" y="T7"/>
                  </a:cxn>
                  <a:cxn ang="0">
                    <a:pos x="T8" y="T9"/>
                  </a:cxn>
                </a:cxnLst>
                <a:rect l="0" t="0" r="r" b="b"/>
                <a:pathLst>
                  <a:path w="24" h="62">
                    <a:moveTo>
                      <a:pt x="23" y="61"/>
                    </a:moveTo>
                    <a:lnTo>
                      <a:pt x="0" y="61"/>
                    </a:lnTo>
                    <a:lnTo>
                      <a:pt x="0" y="0"/>
                    </a:lnTo>
                    <a:lnTo>
                      <a:pt x="23" y="0"/>
                    </a:lnTo>
                    <a:lnTo>
                      <a:pt x="23" y="61"/>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84" name="Freeform 246">
                <a:extLst>
                  <a:ext uri="{FF2B5EF4-FFF2-40B4-BE49-F238E27FC236}">
                    <a16:creationId xmlns="" xmlns:a16="http://schemas.microsoft.com/office/drawing/2014/main" id="{54579589-8E83-47BC-9957-13D7A65808A0}"/>
                  </a:ext>
                </a:extLst>
              </p:cNvPr>
              <p:cNvSpPr>
                <a:spLocks noChangeArrowheads="1"/>
              </p:cNvSpPr>
              <p:nvPr/>
            </p:nvSpPr>
            <p:spPr bwMode="auto">
              <a:xfrm>
                <a:off x="8793540" y="5370461"/>
                <a:ext cx="28016" cy="78439"/>
              </a:xfrm>
              <a:custGeom>
                <a:avLst/>
                <a:gdLst>
                  <a:gd name="T0" fmla="*/ 23 w 24"/>
                  <a:gd name="T1" fmla="*/ 62 h 63"/>
                  <a:gd name="T2" fmla="*/ 0 w 24"/>
                  <a:gd name="T3" fmla="*/ 62 h 63"/>
                  <a:gd name="T4" fmla="*/ 0 w 24"/>
                  <a:gd name="T5" fmla="*/ 0 h 63"/>
                  <a:gd name="T6" fmla="*/ 23 w 24"/>
                  <a:gd name="T7" fmla="*/ 0 h 63"/>
                  <a:gd name="T8" fmla="*/ 23 w 24"/>
                  <a:gd name="T9" fmla="*/ 62 h 63"/>
                </a:gdLst>
                <a:ahLst/>
                <a:cxnLst>
                  <a:cxn ang="0">
                    <a:pos x="T0" y="T1"/>
                  </a:cxn>
                  <a:cxn ang="0">
                    <a:pos x="T2" y="T3"/>
                  </a:cxn>
                  <a:cxn ang="0">
                    <a:pos x="T4" y="T5"/>
                  </a:cxn>
                  <a:cxn ang="0">
                    <a:pos x="T6" y="T7"/>
                  </a:cxn>
                  <a:cxn ang="0">
                    <a:pos x="T8" y="T9"/>
                  </a:cxn>
                </a:cxnLst>
                <a:rect l="0" t="0" r="r" b="b"/>
                <a:pathLst>
                  <a:path w="24" h="63">
                    <a:moveTo>
                      <a:pt x="23" y="62"/>
                    </a:moveTo>
                    <a:lnTo>
                      <a:pt x="0" y="62"/>
                    </a:lnTo>
                    <a:lnTo>
                      <a:pt x="0" y="0"/>
                    </a:lnTo>
                    <a:lnTo>
                      <a:pt x="23" y="0"/>
                    </a:lnTo>
                    <a:lnTo>
                      <a:pt x="23" y="62"/>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85" name="Freeform 247">
                <a:extLst>
                  <a:ext uri="{FF2B5EF4-FFF2-40B4-BE49-F238E27FC236}">
                    <a16:creationId xmlns="" xmlns:a16="http://schemas.microsoft.com/office/drawing/2014/main" id="{FF604613-5245-417B-884B-EA9C9780E39D}"/>
                  </a:ext>
                </a:extLst>
              </p:cNvPr>
              <p:cNvSpPr>
                <a:spLocks noChangeArrowheads="1"/>
              </p:cNvSpPr>
              <p:nvPr/>
            </p:nvSpPr>
            <p:spPr bwMode="auto">
              <a:xfrm>
                <a:off x="8793540" y="5482517"/>
                <a:ext cx="28016" cy="50427"/>
              </a:xfrm>
              <a:custGeom>
                <a:avLst/>
                <a:gdLst>
                  <a:gd name="T0" fmla="*/ 23 w 24"/>
                  <a:gd name="T1" fmla="*/ 39 h 40"/>
                  <a:gd name="T2" fmla="*/ 0 w 24"/>
                  <a:gd name="T3" fmla="*/ 39 h 40"/>
                  <a:gd name="T4" fmla="*/ 0 w 24"/>
                  <a:gd name="T5" fmla="*/ 0 h 40"/>
                  <a:gd name="T6" fmla="*/ 23 w 24"/>
                  <a:gd name="T7" fmla="*/ 0 h 40"/>
                  <a:gd name="T8" fmla="*/ 23 w 24"/>
                  <a:gd name="T9" fmla="*/ 39 h 40"/>
                </a:gdLst>
                <a:ahLst/>
                <a:cxnLst>
                  <a:cxn ang="0">
                    <a:pos x="T0" y="T1"/>
                  </a:cxn>
                  <a:cxn ang="0">
                    <a:pos x="T2" y="T3"/>
                  </a:cxn>
                  <a:cxn ang="0">
                    <a:pos x="T4" y="T5"/>
                  </a:cxn>
                  <a:cxn ang="0">
                    <a:pos x="T6" y="T7"/>
                  </a:cxn>
                  <a:cxn ang="0">
                    <a:pos x="T8" y="T9"/>
                  </a:cxn>
                </a:cxnLst>
                <a:rect l="0" t="0" r="r" b="b"/>
                <a:pathLst>
                  <a:path w="24" h="40">
                    <a:moveTo>
                      <a:pt x="23" y="39"/>
                    </a:moveTo>
                    <a:lnTo>
                      <a:pt x="0" y="39"/>
                    </a:lnTo>
                    <a:lnTo>
                      <a:pt x="0" y="0"/>
                    </a:lnTo>
                    <a:lnTo>
                      <a:pt x="23" y="0"/>
                    </a:lnTo>
                    <a:lnTo>
                      <a:pt x="23" y="39"/>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86" name="Freeform 248">
                <a:extLst>
                  <a:ext uri="{FF2B5EF4-FFF2-40B4-BE49-F238E27FC236}">
                    <a16:creationId xmlns="" xmlns:a16="http://schemas.microsoft.com/office/drawing/2014/main" id="{FB30D32F-11CB-4063-B7AA-EF2C42D2567D}"/>
                  </a:ext>
                </a:extLst>
              </p:cNvPr>
              <p:cNvSpPr>
                <a:spLocks noChangeArrowheads="1"/>
              </p:cNvSpPr>
              <p:nvPr/>
            </p:nvSpPr>
            <p:spPr bwMode="auto">
              <a:xfrm>
                <a:off x="8608650" y="5112733"/>
                <a:ext cx="655524" cy="476238"/>
              </a:xfrm>
              <a:custGeom>
                <a:avLst/>
                <a:gdLst>
                  <a:gd name="T0" fmla="*/ 452 w 514"/>
                  <a:gd name="T1" fmla="*/ 376 h 377"/>
                  <a:gd name="T2" fmla="*/ 452 w 514"/>
                  <a:gd name="T3" fmla="*/ 376 h 377"/>
                  <a:gd name="T4" fmla="*/ 23 w 514"/>
                  <a:gd name="T5" fmla="*/ 376 h 377"/>
                  <a:gd name="T6" fmla="*/ 0 w 514"/>
                  <a:gd name="T7" fmla="*/ 353 h 377"/>
                  <a:gd name="T8" fmla="*/ 0 w 514"/>
                  <a:gd name="T9" fmla="*/ 268 h 377"/>
                  <a:gd name="T10" fmla="*/ 23 w 514"/>
                  <a:gd name="T11" fmla="*/ 253 h 377"/>
                  <a:gd name="T12" fmla="*/ 77 w 514"/>
                  <a:gd name="T13" fmla="*/ 184 h 377"/>
                  <a:gd name="T14" fmla="*/ 23 w 514"/>
                  <a:gd name="T15" fmla="*/ 123 h 377"/>
                  <a:gd name="T16" fmla="*/ 0 w 514"/>
                  <a:gd name="T17" fmla="*/ 100 h 377"/>
                  <a:gd name="T18" fmla="*/ 0 w 514"/>
                  <a:gd name="T19" fmla="*/ 23 h 377"/>
                  <a:gd name="T20" fmla="*/ 23 w 514"/>
                  <a:gd name="T21" fmla="*/ 0 h 377"/>
                  <a:gd name="T22" fmla="*/ 452 w 514"/>
                  <a:gd name="T23" fmla="*/ 0 h 377"/>
                  <a:gd name="T24" fmla="*/ 513 w 514"/>
                  <a:gd name="T25" fmla="*/ 62 h 377"/>
                  <a:gd name="T26" fmla="*/ 513 w 514"/>
                  <a:gd name="T27" fmla="*/ 314 h 377"/>
                  <a:gd name="T28" fmla="*/ 452 w 514"/>
                  <a:gd name="T29" fmla="*/ 376 h 377"/>
                  <a:gd name="T30" fmla="*/ 39 w 514"/>
                  <a:gd name="T31" fmla="*/ 337 h 377"/>
                  <a:gd name="T32" fmla="*/ 39 w 514"/>
                  <a:gd name="T33" fmla="*/ 337 h 377"/>
                  <a:gd name="T34" fmla="*/ 452 w 514"/>
                  <a:gd name="T35" fmla="*/ 337 h 377"/>
                  <a:gd name="T36" fmla="*/ 467 w 514"/>
                  <a:gd name="T37" fmla="*/ 314 h 377"/>
                  <a:gd name="T38" fmla="*/ 467 w 514"/>
                  <a:gd name="T39" fmla="*/ 62 h 377"/>
                  <a:gd name="T40" fmla="*/ 452 w 514"/>
                  <a:gd name="T41" fmla="*/ 39 h 377"/>
                  <a:gd name="T42" fmla="*/ 39 w 514"/>
                  <a:gd name="T43" fmla="*/ 39 h 377"/>
                  <a:gd name="T44" fmla="*/ 39 w 514"/>
                  <a:gd name="T45" fmla="*/ 85 h 377"/>
                  <a:gd name="T46" fmla="*/ 115 w 514"/>
                  <a:gd name="T47" fmla="*/ 184 h 377"/>
                  <a:gd name="T48" fmla="*/ 39 w 514"/>
                  <a:gd name="T49" fmla="*/ 284 h 377"/>
                  <a:gd name="T50" fmla="*/ 452 w 514"/>
                  <a:gd name="T51" fmla="*/ 376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4" h="377">
                    <a:moveTo>
                      <a:pt x="452" y="376"/>
                    </a:moveTo>
                    <a:lnTo>
                      <a:pt x="452" y="376"/>
                    </a:lnTo>
                    <a:cubicBezTo>
                      <a:pt x="23" y="376"/>
                      <a:pt x="23" y="376"/>
                      <a:pt x="23" y="376"/>
                    </a:cubicBezTo>
                    <a:cubicBezTo>
                      <a:pt x="8" y="376"/>
                      <a:pt x="0" y="368"/>
                      <a:pt x="0" y="353"/>
                    </a:cubicBezTo>
                    <a:cubicBezTo>
                      <a:pt x="0" y="268"/>
                      <a:pt x="0" y="268"/>
                      <a:pt x="0" y="268"/>
                    </a:cubicBezTo>
                    <a:cubicBezTo>
                      <a:pt x="0" y="261"/>
                      <a:pt x="8" y="253"/>
                      <a:pt x="23" y="253"/>
                    </a:cubicBezTo>
                    <a:cubicBezTo>
                      <a:pt x="54" y="245"/>
                      <a:pt x="77" y="222"/>
                      <a:pt x="77" y="184"/>
                    </a:cubicBezTo>
                    <a:cubicBezTo>
                      <a:pt x="77" y="153"/>
                      <a:pt x="54" y="131"/>
                      <a:pt x="23" y="123"/>
                    </a:cubicBezTo>
                    <a:cubicBezTo>
                      <a:pt x="8" y="123"/>
                      <a:pt x="0" y="115"/>
                      <a:pt x="0" y="100"/>
                    </a:cubicBezTo>
                    <a:cubicBezTo>
                      <a:pt x="0" y="23"/>
                      <a:pt x="0" y="23"/>
                      <a:pt x="0" y="23"/>
                    </a:cubicBezTo>
                    <a:cubicBezTo>
                      <a:pt x="0" y="8"/>
                      <a:pt x="8" y="0"/>
                      <a:pt x="23" y="0"/>
                    </a:cubicBezTo>
                    <a:cubicBezTo>
                      <a:pt x="452" y="0"/>
                      <a:pt x="452" y="0"/>
                      <a:pt x="452" y="0"/>
                    </a:cubicBezTo>
                    <a:cubicBezTo>
                      <a:pt x="483" y="0"/>
                      <a:pt x="513" y="23"/>
                      <a:pt x="513" y="62"/>
                    </a:cubicBezTo>
                    <a:cubicBezTo>
                      <a:pt x="513" y="314"/>
                      <a:pt x="513" y="314"/>
                      <a:pt x="513" y="314"/>
                    </a:cubicBezTo>
                    <a:cubicBezTo>
                      <a:pt x="513" y="353"/>
                      <a:pt x="483" y="376"/>
                      <a:pt x="452" y="376"/>
                    </a:cubicBezTo>
                    <a:lnTo>
                      <a:pt x="39" y="337"/>
                    </a:lnTo>
                    <a:lnTo>
                      <a:pt x="39" y="337"/>
                    </a:lnTo>
                    <a:cubicBezTo>
                      <a:pt x="452" y="337"/>
                      <a:pt x="452" y="337"/>
                      <a:pt x="452" y="337"/>
                    </a:cubicBezTo>
                    <a:cubicBezTo>
                      <a:pt x="460" y="337"/>
                      <a:pt x="467" y="330"/>
                      <a:pt x="467" y="314"/>
                    </a:cubicBezTo>
                    <a:cubicBezTo>
                      <a:pt x="467" y="62"/>
                      <a:pt x="467" y="62"/>
                      <a:pt x="467" y="62"/>
                    </a:cubicBezTo>
                    <a:cubicBezTo>
                      <a:pt x="467" y="46"/>
                      <a:pt x="460" y="39"/>
                      <a:pt x="452" y="39"/>
                    </a:cubicBezTo>
                    <a:cubicBezTo>
                      <a:pt x="39" y="39"/>
                      <a:pt x="39" y="39"/>
                      <a:pt x="39" y="39"/>
                    </a:cubicBezTo>
                    <a:cubicBezTo>
                      <a:pt x="39" y="85"/>
                      <a:pt x="39" y="85"/>
                      <a:pt x="39" y="85"/>
                    </a:cubicBezTo>
                    <a:cubicBezTo>
                      <a:pt x="85" y="100"/>
                      <a:pt x="115" y="138"/>
                      <a:pt x="115" y="184"/>
                    </a:cubicBezTo>
                    <a:cubicBezTo>
                      <a:pt x="115" y="238"/>
                      <a:pt x="85" y="276"/>
                      <a:pt x="39" y="284"/>
                    </a:cubicBezTo>
                    <a:lnTo>
                      <a:pt x="452" y="376"/>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grpSp>
        <p:grpSp>
          <p:nvGrpSpPr>
            <p:cNvPr id="40" name="Grupo 153">
              <a:extLst>
                <a:ext uri="{FF2B5EF4-FFF2-40B4-BE49-F238E27FC236}">
                  <a16:creationId xmlns="" xmlns:a16="http://schemas.microsoft.com/office/drawing/2014/main" id="{015E2462-2306-41CA-8531-C483127C5930}"/>
                </a:ext>
              </a:extLst>
            </p:cNvPr>
            <p:cNvGrpSpPr/>
            <p:nvPr/>
          </p:nvGrpSpPr>
          <p:grpSpPr>
            <a:xfrm>
              <a:off x="8501890" y="11336156"/>
              <a:ext cx="840263" cy="596315"/>
              <a:chOff x="5346459" y="11627067"/>
              <a:chExt cx="593739" cy="421363"/>
            </a:xfrm>
            <a:solidFill>
              <a:schemeClr val="bg2"/>
            </a:solidFill>
          </p:grpSpPr>
          <p:sp>
            <p:nvSpPr>
              <p:cNvPr id="73" name="Freeform 290">
                <a:extLst>
                  <a:ext uri="{FF2B5EF4-FFF2-40B4-BE49-F238E27FC236}">
                    <a16:creationId xmlns="" xmlns:a16="http://schemas.microsoft.com/office/drawing/2014/main" id="{FBBEDC4B-9AED-48F2-8A36-2E1F98B907A4}"/>
                  </a:ext>
                </a:extLst>
              </p:cNvPr>
              <p:cNvSpPr>
                <a:spLocks noChangeArrowheads="1"/>
              </p:cNvSpPr>
              <p:nvPr/>
            </p:nvSpPr>
            <p:spPr bwMode="auto">
              <a:xfrm>
                <a:off x="5346459" y="11627067"/>
                <a:ext cx="593739" cy="421363"/>
              </a:xfrm>
              <a:custGeom>
                <a:avLst/>
                <a:gdLst>
                  <a:gd name="T0" fmla="*/ 462 w 545"/>
                  <a:gd name="T1" fmla="*/ 389 h 390"/>
                  <a:gd name="T2" fmla="*/ 462 w 545"/>
                  <a:gd name="T3" fmla="*/ 389 h 390"/>
                  <a:gd name="T4" fmla="*/ 81 w 545"/>
                  <a:gd name="T5" fmla="*/ 389 h 390"/>
                  <a:gd name="T6" fmla="*/ 0 w 545"/>
                  <a:gd name="T7" fmla="*/ 308 h 390"/>
                  <a:gd name="T8" fmla="*/ 0 w 545"/>
                  <a:gd name="T9" fmla="*/ 81 h 390"/>
                  <a:gd name="T10" fmla="*/ 81 w 545"/>
                  <a:gd name="T11" fmla="*/ 0 h 390"/>
                  <a:gd name="T12" fmla="*/ 462 w 545"/>
                  <a:gd name="T13" fmla="*/ 0 h 390"/>
                  <a:gd name="T14" fmla="*/ 544 w 545"/>
                  <a:gd name="T15" fmla="*/ 81 h 390"/>
                  <a:gd name="T16" fmla="*/ 544 w 545"/>
                  <a:gd name="T17" fmla="*/ 308 h 390"/>
                  <a:gd name="T18" fmla="*/ 462 w 545"/>
                  <a:gd name="T19" fmla="*/ 389 h 390"/>
                  <a:gd name="T20" fmla="*/ 81 w 545"/>
                  <a:gd name="T21" fmla="*/ 40 h 390"/>
                  <a:gd name="T22" fmla="*/ 81 w 545"/>
                  <a:gd name="T23" fmla="*/ 40 h 390"/>
                  <a:gd name="T24" fmla="*/ 41 w 545"/>
                  <a:gd name="T25" fmla="*/ 81 h 390"/>
                  <a:gd name="T26" fmla="*/ 41 w 545"/>
                  <a:gd name="T27" fmla="*/ 308 h 390"/>
                  <a:gd name="T28" fmla="*/ 81 w 545"/>
                  <a:gd name="T29" fmla="*/ 349 h 390"/>
                  <a:gd name="T30" fmla="*/ 462 w 545"/>
                  <a:gd name="T31" fmla="*/ 349 h 390"/>
                  <a:gd name="T32" fmla="*/ 495 w 545"/>
                  <a:gd name="T33" fmla="*/ 308 h 390"/>
                  <a:gd name="T34" fmla="*/ 495 w 545"/>
                  <a:gd name="T35" fmla="*/ 81 h 390"/>
                  <a:gd name="T36" fmla="*/ 462 w 545"/>
                  <a:gd name="T37" fmla="*/ 40 h 390"/>
                  <a:gd name="T38" fmla="*/ 81 w 545"/>
                  <a:gd name="T39" fmla="*/ 4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5" h="390">
                    <a:moveTo>
                      <a:pt x="462" y="389"/>
                    </a:moveTo>
                    <a:lnTo>
                      <a:pt x="462" y="389"/>
                    </a:lnTo>
                    <a:cubicBezTo>
                      <a:pt x="81" y="389"/>
                      <a:pt x="81" y="389"/>
                      <a:pt x="81" y="389"/>
                    </a:cubicBezTo>
                    <a:cubicBezTo>
                      <a:pt x="41" y="389"/>
                      <a:pt x="0" y="357"/>
                      <a:pt x="0" y="308"/>
                    </a:cubicBezTo>
                    <a:cubicBezTo>
                      <a:pt x="0" y="81"/>
                      <a:pt x="0" y="81"/>
                      <a:pt x="0" y="81"/>
                    </a:cubicBezTo>
                    <a:cubicBezTo>
                      <a:pt x="0" y="32"/>
                      <a:pt x="41" y="0"/>
                      <a:pt x="81" y="0"/>
                    </a:cubicBezTo>
                    <a:cubicBezTo>
                      <a:pt x="462" y="0"/>
                      <a:pt x="462" y="0"/>
                      <a:pt x="462" y="0"/>
                    </a:cubicBezTo>
                    <a:cubicBezTo>
                      <a:pt x="503" y="0"/>
                      <a:pt x="544" y="32"/>
                      <a:pt x="544" y="81"/>
                    </a:cubicBezTo>
                    <a:cubicBezTo>
                      <a:pt x="544" y="308"/>
                      <a:pt x="544" y="308"/>
                      <a:pt x="544" y="308"/>
                    </a:cubicBezTo>
                    <a:cubicBezTo>
                      <a:pt x="544" y="357"/>
                      <a:pt x="503" y="389"/>
                      <a:pt x="462" y="389"/>
                    </a:cubicBezTo>
                    <a:close/>
                    <a:moveTo>
                      <a:pt x="81" y="40"/>
                    </a:moveTo>
                    <a:lnTo>
                      <a:pt x="81" y="40"/>
                    </a:lnTo>
                    <a:cubicBezTo>
                      <a:pt x="65" y="40"/>
                      <a:pt x="41" y="57"/>
                      <a:pt x="41" y="81"/>
                    </a:cubicBezTo>
                    <a:cubicBezTo>
                      <a:pt x="41" y="308"/>
                      <a:pt x="41" y="308"/>
                      <a:pt x="41" y="308"/>
                    </a:cubicBezTo>
                    <a:cubicBezTo>
                      <a:pt x="41" y="332"/>
                      <a:pt x="65" y="349"/>
                      <a:pt x="81" y="349"/>
                    </a:cubicBezTo>
                    <a:cubicBezTo>
                      <a:pt x="462" y="349"/>
                      <a:pt x="462" y="349"/>
                      <a:pt x="462" y="349"/>
                    </a:cubicBezTo>
                    <a:cubicBezTo>
                      <a:pt x="479" y="349"/>
                      <a:pt x="495" y="332"/>
                      <a:pt x="495" y="308"/>
                    </a:cubicBezTo>
                    <a:cubicBezTo>
                      <a:pt x="495" y="81"/>
                      <a:pt x="495" y="81"/>
                      <a:pt x="495" y="81"/>
                    </a:cubicBezTo>
                    <a:cubicBezTo>
                      <a:pt x="495" y="57"/>
                      <a:pt x="479" y="40"/>
                      <a:pt x="462" y="40"/>
                    </a:cubicBezTo>
                    <a:lnTo>
                      <a:pt x="81" y="40"/>
                    </a:lnTo>
                    <a:close/>
                  </a:path>
                </a:pathLst>
              </a:custGeom>
              <a:grpFill/>
              <a:ln>
                <a:noFill/>
              </a:ln>
              <a:effectLst/>
            </p:spPr>
            <p:txBody>
              <a:bodyPr wrap="none" anchor="ctr"/>
              <a:lstStyle/>
              <a:p>
                <a:endParaRPr lang="es-MX" sz="900"/>
              </a:p>
            </p:txBody>
          </p:sp>
          <p:sp>
            <p:nvSpPr>
              <p:cNvPr id="74" name="Freeform 291">
                <a:extLst>
                  <a:ext uri="{FF2B5EF4-FFF2-40B4-BE49-F238E27FC236}">
                    <a16:creationId xmlns="" xmlns:a16="http://schemas.microsoft.com/office/drawing/2014/main" id="{69EA5F76-8346-4D0B-9FDA-DF87792FCCE7}"/>
                  </a:ext>
                </a:extLst>
              </p:cNvPr>
              <p:cNvSpPr>
                <a:spLocks noChangeArrowheads="1"/>
              </p:cNvSpPr>
              <p:nvPr/>
            </p:nvSpPr>
            <p:spPr bwMode="auto">
              <a:xfrm>
                <a:off x="5576294" y="11746774"/>
                <a:ext cx="134070" cy="177163"/>
              </a:xfrm>
              <a:custGeom>
                <a:avLst/>
                <a:gdLst>
                  <a:gd name="T0" fmla="*/ 65 w 123"/>
                  <a:gd name="T1" fmla="*/ 162 h 163"/>
                  <a:gd name="T2" fmla="*/ 65 w 123"/>
                  <a:gd name="T3" fmla="*/ 162 h 163"/>
                  <a:gd name="T4" fmla="*/ 24 w 123"/>
                  <a:gd name="T5" fmla="*/ 162 h 163"/>
                  <a:gd name="T6" fmla="*/ 8 w 123"/>
                  <a:gd name="T7" fmla="*/ 146 h 163"/>
                  <a:gd name="T8" fmla="*/ 8 w 123"/>
                  <a:gd name="T9" fmla="*/ 146 h 163"/>
                  <a:gd name="T10" fmla="*/ 24 w 123"/>
                  <a:gd name="T11" fmla="*/ 130 h 163"/>
                  <a:gd name="T12" fmla="*/ 65 w 123"/>
                  <a:gd name="T13" fmla="*/ 130 h 163"/>
                  <a:gd name="T14" fmla="*/ 81 w 123"/>
                  <a:gd name="T15" fmla="*/ 114 h 163"/>
                  <a:gd name="T16" fmla="*/ 65 w 123"/>
                  <a:gd name="T17" fmla="*/ 98 h 163"/>
                  <a:gd name="T18" fmla="*/ 57 w 123"/>
                  <a:gd name="T19" fmla="*/ 98 h 163"/>
                  <a:gd name="T20" fmla="*/ 8 w 123"/>
                  <a:gd name="T21" fmla="*/ 57 h 163"/>
                  <a:gd name="T22" fmla="*/ 57 w 123"/>
                  <a:gd name="T23" fmla="*/ 0 h 163"/>
                  <a:gd name="T24" fmla="*/ 97 w 123"/>
                  <a:gd name="T25" fmla="*/ 0 h 163"/>
                  <a:gd name="T26" fmla="*/ 114 w 123"/>
                  <a:gd name="T27" fmla="*/ 17 h 163"/>
                  <a:gd name="T28" fmla="*/ 114 w 123"/>
                  <a:gd name="T29" fmla="*/ 17 h 163"/>
                  <a:gd name="T30" fmla="*/ 97 w 123"/>
                  <a:gd name="T31" fmla="*/ 33 h 163"/>
                  <a:gd name="T32" fmla="*/ 57 w 123"/>
                  <a:gd name="T33" fmla="*/ 33 h 163"/>
                  <a:gd name="T34" fmla="*/ 41 w 123"/>
                  <a:gd name="T35" fmla="*/ 49 h 163"/>
                  <a:gd name="T36" fmla="*/ 57 w 123"/>
                  <a:gd name="T37" fmla="*/ 65 h 163"/>
                  <a:gd name="T38" fmla="*/ 65 w 123"/>
                  <a:gd name="T39" fmla="*/ 65 h 163"/>
                  <a:gd name="T40" fmla="*/ 114 w 123"/>
                  <a:gd name="T41" fmla="*/ 122 h 163"/>
                  <a:gd name="T42" fmla="*/ 65 w 123"/>
                  <a:gd name="T43" fmla="*/ 1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163">
                    <a:moveTo>
                      <a:pt x="65" y="162"/>
                    </a:moveTo>
                    <a:lnTo>
                      <a:pt x="65" y="162"/>
                    </a:lnTo>
                    <a:cubicBezTo>
                      <a:pt x="24" y="162"/>
                      <a:pt x="24" y="162"/>
                      <a:pt x="24" y="162"/>
                    </a:cubicBezTo>
                    <a:cubicBezTo>
                      <a:pt x="16" y="162"/>
                      <a:pt x="8" y="154"/>
                      <a:pt x="8" y="146"/>
                    </a:cubicBezTo>
                    <a:lnTo>
                      <a:pt x="8" y="146"/>
                    </a:lnTo>
                    <a:cubicBezTo>
                      <a:pt x="8" y="138"/>
                      <a:pt x="16" y="130"/>
                      <a:pt x="24" y="130"/>
                    </a:cubicBezTo>
                    <a:cubicBezTo>
                      <a:pt x="65" y="130"/>
                      <a:pt x="65" y="130"/>
                      <a:pt x="65" y="130"/>
                    </a:cubicBezTo>
                    <a:cubicBezTo>
                      <a:pt x="73" y="130"/>
                      <a:pt x="81" y="122"/>
                      <a:pt x="81" y="114"/>
                    </a:cubicBezTo>
                    <a:cubicBezTo>
                      <a:pt x="81" y="106"/>
                      <a:pt x="73" y="98"/>
                      <a:pt x="65" y="98"/>
                    </a:cubicBezTo>
                    <a:cubicBezTo>
                      <a:pt x="57" y="98"/>
                      <a:pt x="57" y="98"/>
                      <a:pt x="57" y="98"/>
                    </a:cubicBezTo>
                    <a:cubicBezTo>
                      <a:pt x="32" y="98"/>
                      <a:pt x="8" y="81"/>
                      <a:pt x="8" y="57"/>
                    </a:cubicBezTo>
                    <a:cubicBezTo>
                      <a:pt x="0" y="25"/>
                      <a:pt x="24" y="0"/>
                      <a:pt x="57" y="0"/>
                    </a:cubicBezTo>
                    <a:cubicBezTo>
                      <a:pt x="97" y="0"/>
                      <a:pt x="97" y="0"/>
                      <a:pt x="97" y="0"/>
                    </a:cubicBezTo>
                    <a:cubicBezTo>
                      <a:pt x="106" y="0"/>
                      <a:pt x="114" y="8"/>
                      <a:pt x="114" y="17"/>
                    </a:cubicBezTo>
                    <a:lnTo>
                      <a:pt x="114" y="17"/>
                    </a:lnTo>
                    <a:cubicBezTo>
                      <a:pt x="114" y="25"/>
                      <a:pt x="106" y="33"/>
                      <a:pt x="97" y="33"/>
                    </a:cubicBezTo>
                    <a:cubicBezTo>
                      <a:pt x="57" y="33"/>
                      <a:pt x="57" y="33"/>
                      <a:pt x="57" y="33"/>
                    </a:cubicBezTo>
                    <a:cubicBezTo>
                      <a:pt x="41" y="33"/>
                      <a:pt x="41" y="41"/>
                      <a:pt x="41" y="49"/>
                    </a:cubicBezTo>
                    <a:cubicBezTo>
                      <a:pt x="41" y="57"/>
                      <a:pt x="41" y="65"/>
                      <a:pt x="57" y="65"/>
                    </a:cubicBezTo>
                    <a:cubicBezTo>
                      <a:pt x="65" y="65"/>
                      <a:pt x="65" y="65"/>
                      <a:pt x="65" y="65"/>
                    </a:cubicBezTo>
                    <a:cubicBezTo>
                      <a:pt x="97" y="65"/>
                      <a:pt x="122" y="89"/>
                      <a:pt x="114" y="122"/>
                    </a:cubicBezTo>
                    <a:cubicBezTo>
                      <a:pt x="114" y="146"/>
                      <a:pt x="89" y="162"/>
                      <a:pt x="65" y="162"/>
                    </a:cubicBezTo>
                  </a:path>
                </a:pathLst>
              </a:custGeom>
              <a:grpFill/>
              <a:ln>
                <a:noFill/>
              </a:ln>
              <a:effectLst/>
            </p:spPr>
            <p:txBody>
              <a:bodyPr wrap="none" anchor="ctr"/>
              <a:lstStyle/>
              <a:p>
                <a:endParaRPr lang="es-MX" sz="900"/>
              </a:p>
            </p:txBody>
          </p:sp>
          <p:sp>
            <p:nvSpPr>
              <p:cNvPr id="75" name="Freeform 292">
                <a:extLst>
                  <a:ext uri="{FF2B5EF4-FFF2-40B4-BE49-F238E27FC236}">
                    <a16:creationId xmlns="" xmlns:a16="http://schemas.microsoft.com/office/drawing/2014/main" id="{ABBAA621-E89E-4E5F-9EE6-6E9DE230D568}"/>
                  </a:ext>
                </a:extLst>
              </p:cNvPr>
              <p:cNvSpPr>
                <a:spLocks noChangeArrowheads="1"/>
              </p:cNvSpPr>
              <p:nvPr/>
            </p:nvSpPr>
            <p:spPr bwMode="auto">
              <a:xfrm>
                <a:off x="5628963" y="11722831"/>
                <a:ext cx="33519" cy="47882"/>
              </a:xfrm>
              <a:custGeom>
                <a:avLst/>
                <a:gdLst>
                  <a:gd name="T0" fmla="*/ 32 w 33"/>
                  <a:gd name="T1" fmla="*/ 41 h 42"/>
                  <a:gd name="T2" fmla="*/ 0 w 33"/>
                  <a:gd name="T3" fmla="*/ 41 h 42"/>
                  <a:gd name="T4" fmla="*/ 0 w 33"/>
                  <a:gd name="T5" fmla="*/ 0 h 42"/>
                  <a:gd name="T6" fmla="*/ 32 w 33"/>
                  <a:gd name="T7" fmla="*/ 0 h 42"/>
                  <a:gd name="T8" fmla="*/ 32 w 33"/>
                  <a:gd name="T9" fmla="*/ 41 h 42"/>
                </a:gdLst>
                <a:ahLst/>
                <a:cxnLst>
                  <a:cxn ang="0">
                    <a:pos x="T0" y="T1"/>
                  </a:cxn>
                  <a:cxn ang="0">
                    <a:pos x="T2" y="T3"/>
                  </a:cxn>
                  <a:cxn ang="0">
                    <a:pos x="T4" y="T5"/>
                  </a:cxn>
                  <a:cxn ang="0">
                    <a:pos x="T6" y="T7"/>
                  </a:cxn>
                  <a:cxn ang="0">
                    <a:pos x="T8" y="T9"/>
                  </a:cxn>
                </a:cxnLst>
                <a:rect l="0" t="0" r="r" b="b"/>
                <a:pathLst>
                  <a:path w="33" h="42">
                    <a:moveTo>
                      <a:pt x="32" y="41"/>
                    </a:moveTo>
                    <a:lnTo>
                      <a:pt x="0" y="41"/>
                    </a:lnTo>
                    <a:lnTo>
                      <a:pt x="0" y="0"/>
                    </a:lnTo>
                    <a:lnTo>
                      <a:pt x="32" y="0"/>
                    </a:lnTo>
                    <a:lnTo>
                      <a:pt x="32" y="41"/>
                    </a:lnTo>
                  </a:path>
                </a:pathLst>
              </a:custGeom>
              <a:grpFill/>
              <a:ln>
                <a:noFill/>
              </a:ln>
              <a:effectLst/>
            </p:spPr>
            <p:txBody>
              <a:bodyPr wrap="none" anchor="ctr"/>
              <a:lstStyle/>
              <a:p>
                <a:endParaRPr lang="es-MX" sz="900"/>
              </a:p>
            </p:txBody>
          </p:sp>
          <p:sp>
            <p:nvSpPr>
              <p:cNvPr id="76" name="Freeform 293">
                <a:extLst>
                  <a:ext uri="{FF2B5EF4-FFF2-40B4-BE49-F238E27FC236}">
                    <a16:creationId xmlns="" xmlns:a16="http://schemas.microsoft.com/office/drawing/2014/main" id="{F4C640E5-95C4-4088-A25A-750B65827A02}"/>
                  </a:ext>
                </a:extLst>
              </p:cNvPr>
              <p:cNvSpPr>
                <a:spLocks noChangeArrowheads="1"/>
              </p:cNvSpPr>
              <p:nvPr/>
            </p:nvSpPr>
            <p:spPr bwMode="auto">
              <a:xfrm>
                <a:off x="5628963" y="11904784"/>
                <a:ext cx="33519" cy="47882"/>
              </a:xfrm>
              <a:custGeom>
                <a:avLst/>
                <a:gdLst>
                  <a:gd name="T0" fmla="*/ 32 w 33"/>
                  <a:gd name="T1" fmla="*/ 41 h 42"/>
                  <a:gd name="T2" fmla="*/ 0 w 33"/>
                  <a:gd name="T3" fmla="*/ 41 h 42"/>
                  <a:gd name="T4" fmla="*/ 0 w 33"/>
                  <a:gd name="T5" fmla="*/ 0 h 42"/>
                  <a:gd name="T6" fmla="*/ 32 w 33"/>
                  <a:gd name="T7" fmla="*/ 0 h 42"/>
                  <a:gd name="T8" fmla="*/ 32 w 33"/>
                  <a:gd name="T9" fmla="*/ 41 h 42"/>
                </a:gdLst>
                <a:ahLst/>
                <a:cxnLst>
                  <a:cxn ang="0">
                    <a:pos x="T0" y="T1"/>
                  </a:cxn>
                  <a:cxn ang="0">
                    <a:pos x="T2" y="T3"/>
                  </a:cxn>
                  <a:cxn ang="0">
                    <a:pos x="T4" y="T5"/>
                  </a:cxn>
                  <a:cxn ang="0">
                    <a:pos x="T6" y="T7"/>
                  </a:cxn>
                  <a:cxn ang="0">
                    <a:pos x="T8" y="T9"/>
                  </a:cxn>
                </a:cxnLst>
                <a:rect l="0" t="0" r="r" b="b"/>
                <a:pathLst>
                  <a:path w="33" h="42">
                    <a:moveTo>
                      <a:pt x="32" y="41"/>
                    </a:moveTo>
                    <a:lnTo>
                      <a:pt x="0" y="41"/>
                    </a:lnTo>
                    <a:lnTo>
                      <a:pt x="0" y="0"/>
                    </a:lnTo>
                    <a:lnTo>
                      <a:pt x="32" y="0"/>
                    </a:lnTo>
                    <a:lnTo>
                      <a:pt x="32" y="41"/>
                    </a:lnTo>
                  </a:path>
                </a:pathLst>
              </a:custGeom>
              <a:grpFill/>
              <a:ln>
                <a:noFill/>
              </a:ln>
              <a:effectLst/>
            </p:spPr>
            <p:txBody>
              <a:bodyPr wrap="none" anchor="ctr"/>
              <a:lstStyle/>
              <a:p>
                <a:endParaRPr lang="es-MX" sz="900"/>
              </a:p>
            </p:txBody>
          </p:sp>
          <p:sp>
            <p:nvSpPr>
              <p:cNvPr id="77" name="Freeform 294">
                <a:extLst>
                  <a:ext uri="{FF2B5EF4-FFF2-40B4-BE49-F238E27FC236}">
                    <a16:creationId xmlns="" xmlns:a16="http://schemas.microsoft.com/office/drawing/2014/main" id="{0933A93E-3468-401D-AA2B-C83A4979C089}"/>
                  </a:ext>
                </a:extLst>
              </p:cNvPr>
              <p:cNvSpPr>
                <a:spLocks noChangeArrowheads="1"/>
              </p:cNvSpPr>
              <p:nvPr/>
            </p:nvSpPr>
            <p:spPr bwMode="auto">
              <a:xfrm>
                <a:off x="5806128" y="11684525"/>
                <a:ext cx="71822" cy="52672"/>
              </a:xfrm>
              <a:custGeom>
                <a:avLst/>
                <a:gdLst>
                  <a:gd name="T0" fmla="*/ 32 w 66"/>
                  <a:gd name="T1" fmla="*/ 8 h 49"/>
                  <a:gd name="T2" fmla="*/ 32 w 66"/>
                  <a:gd name="T3" fmla="*/ 8 h 49"/>
                  <a:gd name="T4" fmla="*/ 8 w 66"/>
                  <a:gd name="T5" fmla="*/ 16 h 49"/>
                  <a:gd name="T6" fmla="*/ 8 w 66"/>
                  <a:gd name="T7" fmla="*/ 40 h 49"/>
                  <a:gd name="T8" fmla="*/ 8 w 66"/>
                  <a:gd name="T9" fmla="*/ 40 h 49"/>
                  <a:gd name="T10" fmla="*/ 32 w 66"/>
                  <a:gd name="T11" fmla="*/ 48 h 49"/>
                  <a:gd name="T12" fmla="*/ 49 w 66"/>
                  <a:gd name="T13" fmla="*/ 32 h 49"/>
                  <a:gd name="T14" fmla="*/ 57 w 66"/>
                  <a:gd name="T15" fmla="*/ 8 h 49"/>
                  <a:gd name="T16" fmla="*/ 57 w 66"/>
                  <a:gd name="T17" fmla="*/ 8 h 49"/>
                  <a:gd name="T18" fmla="*/ 32 w 66"/>
                  <a:gd name="T19"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49">
                    <a:moveTo>
                      <a:pt x="32" y="8"/>
                    </a:moveTo>
                    <a:lnTo>
                      <a:pt x="32" y="8"/>
                    </a:lnTo>
                    <a:cubicBezTo>
                      <a:pt x="8" y="16"/>
                      <a:pt x="8" y="16"/>
                      <a:pt x="8" y="16"/>
                    </a:cubicBezTo>
                    <a:cubicBezTo>
                      <a:pt x="8" y="24"/>
                      <a:pt x="0" y="32"/>
                      <a:pt x="8" y="40"/>
                    </a:cubicBezTo>
                    <a:lnTo>
                      <a:pt x="8" y="40"/>
                    </a:lnTo>
                    <a:cubicBezTo>
                      <a:pt x="16" y="48"/>
                      <a:pt x="24" y="48"/>
                      <a:pt x="32" y="48"/>
                    </a:cubicBezTo>
                    <a:cubicBezTo>
                      <a:pt x="49" y="32"/>
                      <a:pt x="49" y="32"/>
                      <a:pt x="49" y="32"/>
                    </a:cubicBezTo>
                    <a:cubicBezTo>
                      <a:pt x="57" y="24"/>
                      <a:pt x="65" y="16"/>
                      <a:pt x="57" y="8"/>
                    </a:cubicBezTo>
                    <a:lnTo>
                      <a:pt x="57" y="8"/>
                    </a:lnTo>
                    <a:cubicBezTo>
                      <a:pt x="49" y="0"/>
                      <a:pt x="40" y="0"/>
                      <a:pt x="32" y="8"/>
                    </a:cubicBezTo>
                  </a:path>
                </a:pathLst>
              </a:custGeom>
              <a:grpFill/>
              <a:ln>
                <a:noFill/>
              </a:ln>
              <a:effectLst/>
            </p:spPr>
            <p:txBody>
              <a:bodyPr wrap="none" anchor="ctr"/>
              <a:lstStyle/>
              <a:p>
                <a:endParaRPr lang="es-MX" sz="900"/>
              </a:p>
            </p:txBody>
          </p:sp>
          <p:sp>
            <p:nvSpPr>
              <p:cNvPr id="78" name="Freeform 295">
                <a:extLst>
                  <a:ext uri="{FF2B5EF4-FFF2-40B4-BE49-F238E27FC236}">
                    <a16:creationId xmlns="" xmlns:a16="http://schemas.microsoft.com/office/drawing/2014/main" id="{0FECF4E0-A6B8-441D-A324-6FB5F42FFB1A}"/>
                  </a:ext>
                </a:extLst>
              </p:cNvPr>
              <p:cNvSpPr>
                <a:spLocks noChangeArrowheads="1"/>
              </p:cNvSpPr>
              <p:nvPr/>
            </p:nvSpPr>
            <p:spPr bwMode="auto">
              <a:xfrm>
                <a:off x="5418281" y="11923937"/>
                <a:ext cx="62248" cy="62248"/>
              </a:xfrm>
              <a:custGeom>
                <a:avLst/>
                <a:gdLst>
                  <a:gd name="T0" fmla="*/ 33 w 58"/>
                  <a:gd name="T1" fmla="*/ 9 h 58"/>
                  <a:gd name="T2" fmla="*/ 33 w 58"/>
                  <a:gd name="T3" fmla="*/ 9 h 58"/>
                  <a:gd name="T4" fmla="*/ 8 w 58"/>
                  <a:gd name="T5" fmla="*/ 25 h 58"/>
                  <a:gd name="T6" fmla="*/ 8 w 58"/>
                  <a:gd name="T7" fmla="*/ 49 h 58"/>
                  <a:gd name="T8" fmla="*/ 8 w 58"/>
                  <a:gd name="T9" fmla="*/ 49 h 58"/>
                  <a:gd name="T10" fmla="*/ 24 w 58"/>
                  <a:gd name="T11" fmla="*/ 49 h 58"/>
                  <a:gd name="T12" fmla="*/ 49 w 58"/>
                  <a:gd name="T13" fmla="*/ 33 h 58"/>
                  <a:gd name="T14" fmla="*/ 49 w 58"/>
                  <a:gd name="T15" fmla="*/ 9 h 58"/>
                  <a:gd name="T16" fmla="*/ 49 w 58"/>
                  <a:gd name="T17" fmla="*/ 9 h 58"/>
                  <a:gd name="T18" fmla="*/ 33 w 58"/>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33" y="9"/>
                    </a:moveTo>
                    <a:lnTo>
                      <a:pt x="33" y="9"/>
                    </a:lnTo>
                    <a:cubicBezTo>
                      <a:pt x="8" y="25"/>
                      <a:pt x="8" y="25"/>
                      <a:pt x="8" y="25"/>
                    </a:cubicBezTo>
                    <a:cubicBezTo>
                      <a:pt x="0" y="25"/>
                      <a:pt x="0" y="41"/>
                      <a:pt x="8" y="49"/>
                    </a:cubicBezTo>
                    <a:lnTo>
                      <a:pt x="8" y="49"/>
                    </a:lnTo>
                    <a:cubicBezTo>
                      <a:pt x="8" y="49"/>
                      <a:pt x="16" y="57"/>
                      <a:pt x="24" y="49"/>
                    </a:cubicBezTo>
                    <a:cubicBezTo>
                      <a:pt x="49" y="33"/>
                      <a:pt x="49" y="33"/>
                      <a:pt x="49" y="33"/>
                    </a:cubicBezTo>
                    <a:cubicBezTo>
                      <a:pt x="57" y="33"/>
                      <a:pt x="57" y="17"/>
                      <a:pt x="49" y="9"/>
                    </a:cubicBezTo>
                    <a:lnTo>
                      <a:pt x="49" y="9"/>
                    </a:lnTo>
                    <a:cubicBezTo>
                      <a:pt x="49" y="0"/>
                      <a:pt x="41" y="0"/>
                      <a:pt x="33" y="9"/>
                    </a:cubicBezTo>
                  </a:path>
                </a:pathLst>
              </a:custGeom>
              <a:grpFill/>
              <a:ln>
                <a:noFill/>
              </a:ln>
              <a:effectLst/>
            </p:spPr>
            <p:txBody>
              <a:bodyPr wrap="none" anchor="ctr"/>
              <a:lstStyle/>
              <a:p>
                <a:endParaRPr lang="es-MX" sz="900"/>
              </a:p>
            </p:txBody>
          </p:sp>
        </p:grpSp>
        <p:grpSp>
          <p:nvGrpSpPr>
            <p:cNvPr id="41" name="Grupo 160">
              <a:extLst>
                <a:ext uri="{FF2B5EF4-FFF2-40B4-BE49-F238E27FC236}">
                  <a16:creationId xmlns="" xmlns:a16="http://schemas.microsoft.com/office/drawing/2014/main" id="{A12045C8-C069-4F6C-A8A0-6CB0ED180DF1}"/>
                </a:ext>
              </a:extLst>
            </p:cNvPr>
            <p:cNvGrpSpPr/>
            <p:nvPr/>
          </p:nvGrpSpPr>
          <p:grpSpPr>
            <a:xfrm>
              <a:off x="15039173" y="11304215"/>
              <a:ext cx="675735" cy="652434"/>
              <a:chOff x="15851840" y="9963000"/>
              <a:chExt cx="961334" cy="928184"/>
            </a:xfrm>
          </p:grpSpPr>
          <p:sp>
            <p:nvSpPr>
              <p:cNvPr id="70" name="Freeform 248">
                <a:extLst>
                  <a:ext uri="{FF2B5EF4-FFF2-40B4-BE49-F238E27FC236}">
                    <a16:creationId xmlns="" xmlns:a16="http://schemas.microsoft.com/office/drawing/2014/main" id="{B9CAF987-6FAC-4F3C-9FE2-A1B7BB208372}"/>
                  </a:ext>
                </a:extLst>
              </p:cNvPr>
              <p:cNvSpPr>
                <a:spLocks noChangeArrowheads="1"/>
              </p:cNvSpPr>
              <p:nvPr/>
            </p:nvSpPr>
            <p:spPr bwMode="auto">
              <a:xfrm>
                <a:off x="16575601" y="10432615"/>
                <a:ext cx="232046" cy="232046"/>
              </a:xfrm>
              <a:custGeom>
                <a:avLst/>
                <a:gdLst>
                  <a:gd name="T0" fmla="*/ 138 w 185"/>
                  <a:gd name="T1" fmla="*/ 184 h 185"/>
                  <a:gd name="T2" fmla="*/ 138 w 185"/>
                  <a:gd name="T3" fmla="*/ 184 h 185"/>
                  <a:gd name="T4" fmla="*/ 46 w 185"/>
                  <a:gd name="T5" fmla="*/ 184 h 185"/>
                  <a:gd name="T6" fmla="*/ 0 w 185"/>
                  <a:gd name="T7" fmla="*/ 138 h 185"/>
                  <a:gd name="T8" fmla="*/ 0 w 185"/>
                  <a:gd name="T9" fmla="*/ 54 h 185"/>
                  <a:gd name="T10" fmla="*/ 46 w 185"/>
                  <a:gd name="T11" fmla="*/ 0 h 185"/>
                  <a:gd name="T12" fmla="*/ 138 w 185"/>
                  <a:gd name="T13" fmla="*/ 0 h 185"/>
                  <a:gd name="T14" fmla="*/ 184 w 185"/>
                  <a:gd name="T15" fmla="*/ 54 h 185"/>
                  <a:gd name="T16" fmla="*/ 184 w 185"/>
                  <a:gd name="T17" fmla="*/ 138 h 185"/>
                  <a:gd name="T18" fmla="*/ 138 w 185"/>
                  <a:gd name="T19" fmla="*/ 184 h 185"/>
                  <a:gd name="T20" fmla="*/ 138 w 185"/>
                  <a:gd name="T21" fmla="*/ 54 h 185"/>
                  <a:gd name="T22" fmla="*/ 138 w 185"/>
                  <a:gd name="T23" fmla="*/ 54 h 185"/>
                  <a:gd name="T24" fmla="*/ 46 w 185"/>
                  <a:gd name="T25" fmla="*/ 54 h 185"/>
                  <a:gd name="T26" fmla="*/ 46 w 185"/>
                  <a:gd name="T27" fmla="*/ 138 h 185"/>
                  <a:gd name="T28" fmla="*/ 138 w 185"/>
                  <a:gd name="T29" fmla="*/ 130 h 185"/>
                  <a:gd name="T30" fmla="*/ 138 w 185"/>
                  <a:gd name="T31"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185">
                    <a:moveTo>
                      <a:pt x="138" y="184"/>
                    </a:moveTo>
                    <a:lnTo>
                      <a:pt x="138" y="184"/>
                    </a:lnTo>
                    <a:cubicBezTo>
                      <a:pt x="46" y="184"/>
                      <a:pt x="46" y="184"/>
                      <a:pt x="46" y="184"/>
                    </a:cubicBezTo>
                    <a:cubicBezTo>
                      <a:pt x="23" y="184"/>
                      <a:pt x="0" y="161"/>
                      <a:pt x="0" y="138"/>
                    </a:cubicBezTo>
                    <a:cubicBezTo>
                      <a:pt x="0" y="54"/>
                      <a:pt x="0" y="54"/>
                      <a:pt x="0" y="54"/>
                    </a:cubicBezTo>
                    <a:cubicBezTo>
                      <a:pt x="0" y="23"/>
                      <a:pt x="23" y="0"/>
                      <a:pt x="46" y="0"/>
                    </a:cubicBezTo>
                    <a:cubicBezTo>
                      <a:pt x="138" y="0"/>
                      <a:pt x="138" y="0"/>
                      <a:pt x="138" y="0"/>
                    </a:cubicBezTo>
                    <a:cubicBezTo>
                      <a:pt x="161" y="0"/>
                      <a:pt x="184" y="23"/>
                      <a:pt x="184" y="54"/>
                    </a:cubicBezTo>
                    <a:cubicBezTo>
                      <a:pt x="184" y="138"/>
                      <a:pt x="184" y="138"/>
                      <a:pt x="184" y="138"/>
                    </a:cubicBezTo>
                    <a:cubicBezTo>
                      <a:pt x="184" y="161"/>
                      <a:pt x="161" y="184"/>
                      <a:pt x="138" y="184"/>
                    </a:cubicBezTo>
                    <a:lnTo>
                      <a:pt x="138" y="54"/>
                    </a:lnTo>
                    <a:lnTo>
                      <a:pt x="138" y="54"/>
                    </a:lnTo>
                    <a:cubicBezTo>
                      <a:pt x="46" y="54"/>
                      <a:pt x="46" y="54"/>
                      <a:pt x="46" y="54"/>
                    </a:cubicBezTo>
                    <a:cubicBezTo>
                      <a:pt x="46" y="138"/>
                      <a:pt x="46" y="138"/>
                      <a:pt x="46" y="138"/>
                    </a:cubicBezTo>
                    <a:cubicBezTo>
                      <a:pt x="138" y="130"/>
                      <a:pt x="138" y="130"/>
                      <a:pt x="138" y="130"/>
                    </a:cubicBezTo>
                    <a:lnTo>
                      <a:pt x="138" y="184"/>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71" name="Freeform 249">
                <a:extLst>
                  <a:ext uri="{FF2B5EF4-FFF2-40B4-BE49-F238E27FC236}">
                    <a16:creationId xmlns="" xmlns:a16="http://schemas.microsoft.com/office/drawing/2014/main" id="{F2C499BA-4358-41C7-84DA-7E99468DED38}"/>
                  </a:ext>
                </a:extLst>
              </p:cNvPr>
              <p:cNvSpPr>
                <a:spLocks noChangeArrowheads="1"/>
              </p:cNvSpPr>
              <p:nvPr/>
            </p:nvSpPr>
            <p:spPr bwMode="auto">
              <a:xfrm>
                <a:off x="15862890" y="10134270"/>
                <a:ext cx="950284" cy="756914"/>
              </a:xfrm>
              <a:custGeom>
                <a:avLst/>
                <a:gdLst>
                  <a:gd name="T0" fmla="*/ 635 w 759"/>
                  <a:gd name="T1" fmla="*/ 604 h 605"/>
                  <a:gd name="T2" fmla="*/ 635 w 759"/>
                  <a:gd name="T3" fmla="*/ 604 h 605"/>
                  <a:gd name="T4" fmla="*/ 122 w 759"/>
                  <a:gd name="T5" fmla="*/ 604 h 605"/>
                  <a:gd name="T6" fmla="*/ 0 w 759"/>
                  <a:gd name="T7" fmla="*/ 474 h 605"/>
                  <a:gd name="T8" fmla="*/ 0 w 759"/>
                  <a:gd name="T9" fmla="*/ 0 h 605"/>
                  <a:gd name="T10" fmla="*/ 69 w 759"/>
                  <a:gd name="T11" fmla="*/ 0 h 605"/>
                  <a:gd name="T12" fmla="*/ 69 w 759"/>
                  <a:gd name="T13" fmla="*/ 474 h 605"/>
                  <a:gd name="T14" fmla="*/ 122 w 759"/>
                  <a:gd name="T15" fmla="*/ 536 h 605"/>
                  <a:gd name="T16" fmla="*/ 635 w 759"/>
                  <a:gd name="T17" fmla="*/ 536 h 605"/>
                  <a:gd name="T18" fmla="*/ 689 w 759"/>
                  <a:gd name="T19" fmla="*/ 474 h 605"/>
                  <a:gd name="T20" fmla="*/ 689 w 759"/>
                  <a:gd name="T21" fmla="*/ 176 h 605"/>
                  <a:gd name="T22" fmla="*/ 635 w 759"/>
                  <a:gd name="T23" fmla="*/ 115 h 605"/>
                  <a:gd name="T24" fmla="*/ 122 w 759"/>
                  <a:gd name="T25" fmla="*/ 115 h 605"/>
                  <a:gd name="T26" fmla="*/ 122 w 759"/>
                  <a:gd name="T27" fmla="*/ 53 h 605"/>
                  <a:gd name="T28" fmla="*/ 635 w 759"/>
                  <a:gd name="T29" fmla="*/ 53 h 605"/>
                  <a:gd name="T30" fmla="*/ 758 w 759"/>
                  <a:gd name="T31" fmla="*/ 176 h 605"/>
                  <a:gd name="T32" fmla="*/ 758 w 759"/>
                  <a:gd name="T33" fmla="*/ 474 h 605"/>
                  <a:gd name="T34" fmla="*/ 635 w 759"/>
                  <a:gd name="T35" fmla="*/ 604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05">
                    <a:moveTo>
                      <a:pt x="635" y="604"/>
                    </a:moveTo>
                    <a:lnTo>
                      <a:pt x="635" y="604"/>
                    </a:lnTo>
                    <a:cubicBezTo>
                      <a:pt x="122" y="604"/>
                      <a:pt x="122" y="604"/>
                      <a:pt x="122" y="604"/>
                    </a:cubicBezTo>
                    <a:cubicBezTo>
                      <a:pt x="54" y="604"/>
                      <a:pt x="0" y="543"/>
                      <a:pt x="0" y="474"/>
                    </a:cubicBezTo>
                    <a:cubicBezTo>
                      <a:pt x="0" y="0"/>
                      <a:pt x="0" y="0"/>
                      <a:pt x="0" y="0"/>
                    </a:cubicBezTo>
                    <a:cubicBezTo>
                      <a:pt x="69" y="0"/>
                      <a:pt x="69" y="0"/>
                      <a:pt x="69" y="0"/>
                    </a:cubicBezTo>
                    <a:cubicBezTo>
                      <a:pt x="69" y="474"/>
                      <a:pt x="69" y="474"/>
                      <a:pt x="69" y="474"/>
                    </a:cubicBezTo>
                    <a:cubicBezTo>
                      <a:pt x="69" y="512"/>
                      <a:pt x="92" y="536"/>
                      <a:pt x="122" y="536"/>
                    </a:cubicBezTo>
                    <a:cubicBezTo>
                      <a:pt x="635" y="536"/>
                      <a:pt x="635" y="536"/>
                      <a:pt x="635" y="536"/>
                    </a:cubicBezTo>
                    <a:cubicBezTo>
                      <a:pt x="666" y="536"/>
                      <a:pt x="689" y="512"/>
                      <a:pt x="689" y="474"/>
                    </a:cubicBezTo>
                    <a:cubicBezTo>
                      <a:pt x="689" y="176"/>
                      <a:pt x="689" y="176"/>
                      <a:pt x="689" y="176"/>
                    </a:cubicBezTo>
                    <a:cubicBezTo>
                      <a:pt x="689" y="145"/>
                      <a:pt x="666" y="115"/>
                      <a:pt x="635" y="115"/>
                    </a:cubicBezTo>
                    <a:cubicBezTo>
                      <a:pt x="122" y="115"/>
                      <a:pt x="122" y="115"/>
                      <a:pt x="122" y="115"/>
                    </a:cubicBezTo>
                    <a:cubicBezTo>
                      <a:pt x="122" y="53"/>
                      <a:pt x="122" y="53"/>
                      <a:pt x="122" y="53"/>
                    </a:cubicBezTo>
                    <a:cubicBezTo>
                      <a:pt x="635" y="53"/>
                      <a:pt x="635" y="53"/>
                      <a:pt x="635" y="53"/>
                    </a:cubicBezTo>
                    <a:cubicBezTo>
                      <a:pt x="704" y="53"/>
                      <a:pt x="758" y="107"/>
                      <a:pt x="758" y="176"/>
                    </a:cubicBezTo>
                    <a:cubicBezTo>
                      <a:pt x="758" y="474"/>
                      <a:pt x="758" y="474"/>
                      <a:pt x="758" y="474"/>
                    </a:cubicBezTo>
                    <a:cubicBezTo>
                      <a:pt x="758" y="543"/>
                      <a:pt x="704" y="604"/>
                      <a:pt x="635" y="60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72" name="Freeform 250">
                <a:extLst>
                  <a:ext uri="{FF2B5EF4-FFF2-40B4-BE49-F238E27FC236}">
                    <a16:creationId xmlns="" xmlns:a16="http://schemas.microsoft.com/office/drawing/2014/main" id="{BC3434BF-3C9C-4F89-8125-1CEDA869D484}"/>
                  </a:ext>
                </a:extLst>
              </p:cNvPr>
              <p:cNvSpPr>
                <a:spLocks noChangeArrowheads="1"/>
              </p:cNvSpPr>
              <p:nvPr/>
            </p:nvSpPr>
            <p:spPr bwMode="auto">
              <a:xfrm>
                <a:off x="15851840" y="9963000"/>
                <a:ext cx="872935" cy="320445"/>
              </a:xfrm>
              <a:custGeom>
                <a:avLst/>
                <a:gdLst>
                  <a:gd name="T0" fmla="*/ 138 w 698"/>
                  <a:gd name="T1" fmla="*/ 253 h 254"/>
                  <a:gd name="T2" fmla="*/ 138 w 698"/>
                  <a:gd name="T3" fmla="*/ 253 h 254"/>
                  <a:gd name="T4" fmla="*/ 8 w 698"/>
                  <a:gd name="T5" fmla="*/ 107 h 254"/>
                  <a:gd name="T6" fmla="*/ 138 w 698"/>
                  <a:gd name="T7" fmla="*/ 0 h 254"/>
                  <a:gd name="T8" fmla="*/ 590 w 698"/>
                  <a:gd name="T9" fmla="*/ 0 h 254"/>
                  <a:gd name="T10" fmla="*/ 697 w 698"/>
                  <a:gd name="T11" fmla="*/ 107 h 254"/>
                  <a:gd name="T12" fmla="*/ 697 w 698"/>
                  <a:gd name="T13" fmla="*/ 130 h 254"/>
                  <a:gd name="T14" fmla="*/ 658 w 698"/>
                  <a:gd name="T15" fmla="*/ 161 h 254"/>
                  <a:gd name="T16" fmla="*/ 628 w 698"/>
                  <a:gd name="T17" fmla="*/ 130 h 254"/>
                  <a:gd name="T18" fmla="*/ 628 w 698"/>
                  <a:gd name="T19" fmla="*/ 107 h 254"/>
                  <a:gd name="T20" fmla="*/ 590 w 698"/>
                  <a:gd name="T21" fmla="*/ 69 h 254"/>
                  <a:gd name="T22" fmla="*/ 138 w 698"/>
                  <a:gd name="T23" fmla="*/ 69 h 254"/>
                  <a:gd name="T24" fmla="*/ 77 w 698"/>
                  <a:gd name="T25" fmla="*/ 115 h 254"/>
                  <a:gd name="T26" fmla="*/ 138 w 698"/>
                  <a:gd name="T27" fmla="*/ 191 h 254"/>
                  <a:gd name="T28" fmla="*/ 138 w 698"/>
                  <a:gd name="T29"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8" h="254">
                    <a:moveTo>
                      <a:pt x="138" y="253"/>
                    </a:moveTo>
                    <a:lnTo>
                      <a:pt x="138" y="253"/>
                    </a:lnTo>
                    <a:cubicBezTo>
                      <a:pt x="62" y="253"/>
                      <a:pt x="0" y="191"/>
                      <a:pt x="8" y="107"/>
                    </a:cubicBezTo>
                    <a:cubicBezTo>
                      <a:pt x="16" y="46"/>
                      <a:pt x="77" y="0"/>
                      <a:pt x="138" y="0"/>
                    </a:cubicBezTo>
                    <a:cubicBezTo>
                      <a:pt x="590" y="0"/>
                      <a:pt x="590" y="0"/>
                      <a:pt x="590" y="0"/>
                    </a:cubicBezTo>
                    <a:cubicBezTo>
                      <a:pt x="651" y="0"/>
                      <a:pt x="697" y="46"/>
                      <a:pt x="697" y="107"/>
                    </a:cubicBezTo>
                    <a:cubicBezTo>
                      <a:pt x="697" y="130"/>
                      <a:pt x="697" y="130"/>
                      <a:pt x="697" y="130"/>
                    </a:cubicBezTo>
                    <a:cubicBezTo>
                      <a:pt x="697" y="146"/>
                      <a:pt x="681" y="161"/>
                      <a:pt x="658" y="161"/>
                    </a:cubicBezTo>
                    <a:cubicBezTo>
                      <a:pt x="643" y="161"/>
                      <a:pt x="628" y="146"/>
                      <a:pt x="628" y="130"/>
                    </a:cubicBezTo>
                    <a:cubicBezTo>
                      <a:pt x="628" y="107"/>
                      <a:pt x="628" y="107"/>
                      <a:pt x="628" y="107"/>
                    </a:cubicBezTo>
                    <a:cubicBezTo>
                      <a:pt x="628" y="84"/>
                      <a:pt x="613" y="69"/>
                      <a:pt x="590" y="69"/>
                    </a:cubicBezTo>
                    <a:cubicBezTo>
                      <a:pt x="138" y="69"/>
                      <a:pt x="138" y="69"/>
                      <a:pt x="138" y="69"/>
                    </a:cubicBezTo>
                    <a:cubicBezTo>
                      <a:pt x="107" y="69"/>
                      <a:pt x="85" y="84"/>
                      <a:pt x="77" y="115"/>
                    </a:cubicBezTo>
                    <a:cubicBezTo>
                      <a:pt x="69" y="153"/>
                      <a:pt x="100" y="191"/>
                      <a:pt x="138" y="191"/>
                    </a:cubicBezTo>
                    <a:lnTo>
                      <a:pt x="138" y="253"/>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grpSp>
        <p:grpSp>
          <p:nvGrpSpPr>
            <p:cNvPr id="42" name="Grupo 164">
              <a:extLst>
                <a:ext uri="{FF2B5EF4-FFF2-40B4-BE49-F238E27FC236}">
                  <a16:creationId xmlns="" xmlns:a16="http://schemas.microsoft.com/office/drawing/2014/main" id="{45A2EE94-A994-4CE7-95F4-179D1C539D5F}"/>
                </a:ext>
              </a:extLst>
            </p:cNvPr>
            <p:cNvGrpSpPr/>
            <p:nvPr/>
          </p:nvGrpSpPr>
          <p:grpSpPr>
            <a:xfrm>
              <a:off x="15016783" y="4918812"/>
              <a:ext cx="765221" cy="833412"/>
              <a:chOff x="10833756" y="5162085"/>
              <a:chExt cx="559761" cy="609643"/>
            </a:xfrm>
          </p:grpSpPr>
          <p:sp>
            <p:nvSpPr>
              <p:cNvPr id="61" name="Freeform 233">
                <a:extLst>
                  <a:ext uri="{FF2B5EF4-FFF2-40B4-BE49-F238E27FC236}">
                    <a16:creationId xmlns="" xmlns:a16="http://schemas.microsoft.com/office/drawing/2014/main" id="{62168922-6DF9-4509-A6A8-7E78F34C0424}"/>
                  </a:ext>
                </a:extLst>
              </p:cNvPr>
              <p:cNvSpPr>
                <a:spLocks noChangeArrowheads="1"/>
              </p:cNvSpPr>
              <p:nvPr/>
            </p:nvSpPr>
            <p:spPr bwMode="auto">
              <a:xfrm>
                <a:off x="10833756" y="5239676"/>
                <a:ext cx="559761" cy="532052"/>
              </a:xfrm>
              <a:custGeom>
                <a:avLst/>
                <a:gdLst>
                  <a:gd name="T0" fmla="*/ 383 w 445"/>
                  <a:gd name="T1" fmla="*/ 421 h 422"/>
                  <a:gd name="T2" fmla="*/ 383 w 445"/>
                  <a:gd name="T3" fmla="*/ 421 h 422"/>
                  <a:gd name="T4" fmla="*/ 61 w 445"/>
                  <a:gd name="T5" fmla="*/ 421 h 422"/>
                  <a:gd name="T6" fmla="*/ 0 w 445"/>
                  <a:gd name="T7" fmla="*/ 360 h 422"/>
                  <a:gd name="T8" fmla="*/ 0 w 445"/>
                  <a:gd name="T9" fmla="*/ 61 h 422"/>
                  <a:gd name="T10" fmla="*/ 61 w 445"/>
                  <a:gd name="T11" fmla="*/ 0 h 422"/>
                  <a:gd name="T12" fmla="*/ 92 w 445"/>
                  <a:gd name="T13" fmla="*/ 0 h 422"/>
                  <a:gd name="T14" fmla="*/ 92 w 445"/>
                  <a:gd name="T15" fmla="*/ 38 h 422"/>
                  <a:gd name="T16" fmla="*/ 61 w 445"/>
                  <a:gd name="T17" fmla="*/ 38 h 422"/>
                  <a:gd name="T18" fmla="*/ 38 w 445"/>
                  <a:gd name="T19" fmla="*/ 61 h 422"/>
                  <a:gd name="T20" fmla="*/ 38 w 445"/>
                  <a:gd name="T21" fmla="*/ 360 h 422"/>
                  <a:gd name="T22" fmla="*/ 61 w 445"/>
                  <a:gd name="T23" fmla="*/ 383 h 422"/>
                  <a:gd name="T24" fmla="*/ 383 w 445"/>
                  <a:gd name="T25" fmla="*/ 383 h 422"/>
                  <a:gd name="T26" fmla="*/ 406 w 445"/>
                  <a:gd name="T27" fmla="*/ 360 h 422"/>
                  <a:gd name="T28" fmla="*/ 406 w 445"/>
                  <a:gd name="T29" fmla="*/ 61 h 422"/>
                  <a:gd name="T30" fmla="*/ 383 w 445"/>
                  <a:gd name="T31" fmla="*/ 38 h 422"/>
                  <a:gd name="T32" fmla="*/ 344 w 445"/>
                  <a:gd name="T33" fmla="*/ 38 h 422"/>
                  <a:gd name="T34" fmla="*/ 344 w 445"/>
                  <a:gd name="T35" fmla="*/ 0 h 422"/>
                  <a:gd name="T36" fmla="*/ 383 w 445"/>
                  <a:gd name="T37" fmla="*/ 0 h 422"/>
                  <a:gd name="T38" fmla="*/ 444 w 445"/>
                  <a:gd name="T39" fmla="*/ 61 h 422"/>
                  <a:gd name="T40" fmla="*/ 444 w 445"/>
                  <a:gd name="T41" fmla="*/ 360 h 422"/>
                  <a:gd name="T42" fmla="*/ 383 w 445"/>
                  <a:gd name="T4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5" h="422">
                    <a:moveTo>
                      <a:pt x="383" y="421"/>
                    </a:moveTo>
                    <a:lnTo>
                      <a:pt x="383" y="421"/>
                    </a:lnTo>
                    <a:cubicBezTo>
                      <a:pt x="61" y="421"/>
                      <a:pt x="61" y="421"/>
                      <a:pt x="61" y="421"/>
                    </a:cubicBezTo>
                    <a:cubicBezTo>
                      <a:pt x="23" y="421"/>
                      <a:pt x="0" y="390"/>
                      <a:pt x="0" y="360"/>
                    </a:cubicBezTo>
                    <a:cubicBezTo>
                      <a:pt x="0" y="61"/>
                      <a:pt x="0" y="61"/>
                      <a:pt x="0" y="61"/>
                    </a:cubicBezTo>
                    <a:cubicBezTo>
                      <a:pt x="0" y="23"/>
                      <a:pt x="23" y="0"/>
                      <a:pt x="61" y="0"/>
                    </a:cubicBezTo>
                    <a:cubicBezTo>
                      <a:pt x="92" y="0"/>
                      <a:pt x="92" y="0"/>
                      <a:pt x="92" y="0"/>
                    </a:cubicBezTo>
                    <a:cubicBezTo>
                      <a:pt x="92" y="38"/>
                      <a:pt x="92" y="38"/>
                      <a:pt x="92" y="38"/>
                    </a:cubicBezTo>
                    <a:cubicBezTo>
                      <a:pt x="61" y="38"/>
                      <a:pt x="61" y="38"/>
                      <a:pt x="61" y="38"/>
                    </a:cubicBezTo>
                    <a:cubicBezTo>
                      <a:pt x="46" y="38"/>
                      <a:pt x="38" y="46"/>
                      <a:pt x="38" y="61"/>
                    </a:cubicBezTo>
                    <a:cubicBezTo>
                      <a:pt x="38" y="360"/>
                      <a:pt x="38" y="360"/>
                      <a:pt x="38" y="360"/>
                    </a:cubicBezTo>
                    <a:cubicBezTo>
                      <a:pt x="38" y="375"/>
                      <a:pt x="46" y="383"/>
                      <a:pt x="61" y="383"/>
                    </a:cubicBezTo>
                    <a:cubicBezTo>
                      <a:pt x="383" y="383"/>
                      <a:pt x="383" y="383"/>
                      <a:pt x="383" y="383"/>
                    </a:cubicBezTo>
                    <a:cubicBezTo>
                      <a:pt x="390" y="383"/>
                      <a:pt x="406" y="375"/>
                      <a:pt x="406" y="360"/>
                    </a:cubicBezTo>
                    <a:cubicBezTo>
                      <a:pt x="406" y="61"/>
                      <a:pt x="406" y="61"/>
                      <a:pt x="406" y="61"/>
                    </a:cubicBezTo>
                    <a:cubicBezTo>
                      <a:pt x="406" y="46"/>
                      <a:pt x="390" y="38"/>
                      <a:pt x="383" y="38"/>
                    </a:cubicBezTo>
                    <a:cubicBezTo>
                      <a:pt x="344" y="38"/>
                      <a:pt x="344" y="38"/>
                      <a:pt x="344" y="38"/>
                    </a:cubicBezTo>
                    <a:cubicBezTo>
                      <a:pt x="344" y="0"/>
                      <a:pt x="344" y="0"/>
                      <a:pt x="344" y="0"/>
                    </a:cubicBezTo>
                    <a:cubicBezTo>
                      <a:pt x="383" y="0"/>
                      <a:pt x="383" y="0"/>
                      <a:pt x="383" y="0"/>
                    </a:cubicBezTo>
                    <a:cubicBezTo>
                      <a:pt x="414" y="0"/>
                      <a:pt x="444" y="23"/>
                      <a:pt x="444" y="61"/>
                    </a:cubicBezTo>
                    <a:cubicBezTo>
                      <a:pt x="444" y="360"/>
                      <a:pt x="444" y="360"/>
                      <a:pt x="444" y="360"/>
                    </a:cubicBezTo>
                    <a:cubicBezTo>
                      <a:pt x="444" y="390"/>
                      <a:pt x="414" y="421"/>
                      <a:pt x="383" y="421"/>
                    </a:cubicBezTo>
                  </a:path>
                </a:pathLst>
              </a:custGeom>
              <a:solidFill>
                <a:srgbClr val="FFFFFF"/>
              </a:solidFill>
              <a:ln>
                <a:noFill/>
              </a:ln>
              <a:effectLst/>
              <a:extLst>
                <a:ext uri="{91240B29-F687-4F45-9708-019B960494DF}">
                  <a14:hiddenLine xmlns:a14="http://schemas.microsoft.com/office/drawing/2010/main" w="9525" cap="flat">
                    <a:solidFill>
                      <a:srgbClr val="B4B4B5"/>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63" name="Freeform 234">
                <a:extLst>
                  <a:ext uri="{FF2B5EF4-FFF2-40B4-BE49-F238E27FC236}">
                    <a16:creationId xmlns="" xmlns:a16="http://schemas.microsoft.com/office/drawing/2014/main" id="{DD1BD71C-1CE8-4B03-84B0-4257315A2DFA}"/>
                  </a:ext>
                </a:extLst>
              </p:cNvPr>
              <p:cNvSpPr>
                <a:spLocks noChangeArrowheads="1"/>
              </p:cNvSpPr>
              <p:nvPr/>
            </p:nvSpPr>
            <p:spPr bwMode="auto">
              <a:xfrm>
                <a:off x="10988938" y="5162085"/>
                <a:ext cx="243857" cy="49878"/>
              </a:xfrm>
              <a:custGeom>
                <a:avLst/>
                <a:gdLst>
                  <a:gd name="T0" fmla="*/ 191 w 192"/>
                  <a:gd name="T1" fmla="*/ 38 h 39"/>
                  <a:gd name="T2" fmla="*/ 0 w 192"/>
                  <a:gd name="T3" fmla="*/ 38 h 39"/>
                  <a:gd name="T4" fmla="*/ 0 w 192"/>
                  <a:gd name="T5" fmla="*/ 0 h 39"/>
                  <a:gd name="T6" fmla="*/ 191 w 192"/>
                  <a:gd name="T7" fmla="*/ 0 h 39"/>
                  <a:gd name="T8" fmla="*/ 191 w 192"/>
                  <a:gd name="T9" fmla="*/ 38 h 39"/>
                </a:gdLst>
                <a:ahLst/>
                <a:cxnLst>
                  <a:cxn ang="0">
                    <a:pos x="T0" y="T1"/>
                  </a:cxn>
                  <a:cxn ang="0">
                    <a:pos x="T2" y="T3"/>
                  </a:cxn>
                  <a:cxn ang="0">
                    <a:pos x="T4" y="T5"/>
                  </a:cxn>
                  <a:cxn ang="0">
                    <a:pos x="T6" y="T7"/>
                  </a:cxn>
                  <a:cxn ang="0">
                    <a:pos x="T8" y="T9"/>
                  </a:cxn>
                </a:cxnLst>
                <a:rect l="0" t="0" r="r" b="b"/>
                <a:pathLst>
                  <a:path w="192" h="39">
                    <a:moveTo>
                      <a:pt x="191" y="38"/>
                    </a:moveTo>
                    <a:lnTo>
                      <a:pt x="0" y="38"/>
                    </a:lnTo>
                    <a:lnTo>
                      <a:pt x="0" y="0"/>
                    </a:lnTo>
                    <a:lnTo>
                      <a:pt x="191" y="0"/>
                    </a:lnTo>
                    <a:lnTo>
                      <a:pt x="191" y="38"/>
                    </a:lnTo>
                  </a:path>
                </a:pathLst>
              </a:custGeom>
              <a:solidFill>
                <a:srgbClr val="FFFFFF"/>
              </a:solidFill>
              <a:ln>
                <a:noFill/>
              </a:ln>
              <a:effectLst/>
              <a:extLst>
                <a:ext uri="{91240B29-F687-4F45-9708-019B960494DF}">
                  <a14:hiddenLine xmlns:a14="http://schemas.microsoft.com/office/drawing/2010/main" w="9525" cap="flat">
                    <a:solidFill>
                      <a:srgbClr val="B4B4B5"/>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64" name="Freeform 235">
                <a:extLst>
                  <a:ext uri="{FF2B5EF4-FFF2-40B4-BE49-F238E27FC236}">
                    <a16:creationId xmlns="" xmlns:a16="http://schemas.microsoft.com/office/drawing/2014/main" id="{60255A1E-78B3-4B20-AA32-554D53A85416}"/>
                  </a:ext>
                </a:extLst>
              </p:cNvPr>
              <p:cNvSpPr>
                <a:spLocks noChangeArrowheads="1"/>
              </p:cNvSpPr>
              <p:nvPr/>
            </p:nvSpPr>
            <p:spPr bwMode="auto">
              <a:xfrm>
                <a:off x="11144120" y="5162085"/>
                <a:ext cx="155182" cy="127469"/>
              </a:xfrm>
              <a:custGeom>
                <a:avLst/>
                <a:gdLst>
                  <a:gd name="T0" fmla="*/ 23 w 123"/>
                  <a:gd name="T1" fmla="*/ 92 h 100"/>
                  <a:gd name="T2" fmla="*/ 23 w 123"/>
                  <a:gd name="T3" fmla="*/ 92 h 100"/>
                  <a:gd name="T4" fmla="*/ 0 w 123"/>
                  <a:gd name="T5" fmla="*/ 61 h 100"/>
                  <a:gd name="T6" fmla="*/ 61 w 123"/>
                  <a:gd name="T7" fmla="*/ 7 h 100"/>
                  <a:gd name="T8" fmla="*/ 77 w 123"/>
                  <a:gd name="T9" fmla="*/ 0 h 100"/>
                  <a:gd name="T10" fmla="*/ 92 w 123"/>
                  <a:gd name="T11" fmla="*/ 7 h 100"/>
                  <a:gd name="T12" fmla="*/ 122 w 123"/>
                  <a:gd name="T13" fmla="*/ 69 h 100"/>
                  <a:gd name="T14" fmla="*/ 107 w 123"/>
                  <a:gd name="T15" fmla="*/ 99 h 100"/>
                  <a:gd name="T16" fmla="*/ 84 w 123"/>
                  <a:gd name="T17" fmla="*/ 84 h 100"/>
                  <a:gd name="T18" fmla="*/ 69 w 123"/>
                  <a:gd name="T19" fmla="*/ 53 h 100"/>
                  <a:gd name="T20" fmla="*/ 23 w 123"/>
                  <a:gd name="T21" fmla="*/ 92 h 100"/>
                  <a:gd name="T22" fmla="*/ 84 w 123"/>
                  <a:gd name="T23" fmla="*/ 30 h 100"/>
                  <a:gd name="T24" fmla="*/ 84 w 123"/>
                  <a:gd name="T25" fmla="*/ 3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00">
                    <a:moveTo>
                      <a:pt x="23" y="92"/>
                    </a:moveTo>
                    <a:lnTo>
                      <a:pt x="23" y="92"/>
                    </a:lnTo>
                    <a:cubicBezTo>
                      <a:pt x="0" y="61"/>
                      <a:pt x="0" y="61"/>
                      <a:pt x="0" y="61"/>
                    </a:cubicBezTo>
                    <a:cubicBezTo>
                      <a:pt x="61" y="7"/>
                      <a:pt x="61" y="7"/>
                      <a:pt x="61" y="7"/>
                    </a:cubicBezTo>
                    <a:cubicBezTo>
                      <a:pt x="61" y="0"/>
                      <a:pt x="69" y="0"/>
                      <a:pt x="77" y="0"/>
                    </a:cubicBezTo>
                    <a:cubicBezTo>
                      <a:pt x="84" y="0"/>
                      <a:pt x="84" y="7"/>
                      <a:pt x="92" y="7"/>
                    </a:cubicBezTo>
                    <a:cubicBezTo>
                      <a:pt x="122" y="69"/>
                      <a:pt x="122" y="69"/>
                      <a:pt x="122" y="69"/>
                    </a:cubicBezTo>
                    <a:cubicBezTo>
                      <a:pt x="122" y="76"/>
                      <a:pt x="122" y="92"/>
                      <a:pt x="107" y="99"/>
                    </a:cubicBezTo>
                    <a:cubicBezTo>
                      <a:pt x="99" y="99"/>
                      <a:pt x="92" y="99"/>
                      <a:pt x="84" y="84"/>
                    </a:cubicBezTo>
                    <a:cubicBezTo>
                      <a:pt x="69" y="53"/>
                      <a:pt x="69" y="53"/>
                      <a:pt x="69" y="53"/>
                    </a:cubicBezTo>
                    <a:lnTo>
                      <a:pt x="23" y="92"/>
                    </a:lnTo>
                    <a:close/>
                    <a:moveTo>
                      <a:pt x="84" y="30"/>
                    </a:moveTo>
                    <a:lnTo>
                      <a:pt x="84" y="30"/>
                    </a:lnTo>
                    <a:close/>
                  </a:path>
                </a:pathLst>
              </a:custGeom>
              <a:solidFill>
                <a:srgbClr val="FFFFFF"/>
              </a:solidFill>
              <a:ln>
                <a:noFill/>
              </a:ln>
              <a:effectLst/>
              <a:extLst>
                <a:ext uri="{91240B29-F687-4F45-9708-019B960494DF}">
                  <a14:hiddenLine xmlns:a14="http://schemas.microsoft.com/office/drawing/2010/main" w="9525" cap="flat">
                    <a:solidFill>
                      <a:srgbClr val="B4B4B5"/>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65" name="Freeform 236">
                <a:extLst>
                  <a:ext uri="{FF2B5EF4-FFF2-40B4-BE49-F238E27FC236}">
                    <a16:creationId xmlns="" xmlns:a16="http://schemas.microsoft.com/office/drawing/2014/main" id="{B7F64848-ED1D-4AC5-82E6-4C63B687B4C4}"/>
                  </a:ext>
                </a:extLst>
              </p:cNvPr>
              <p:cNvSpPr>
                <a:spLocks noChangeArrowheads="1"/>
              </p:cNvSpPr>
              <p:nvPr/>
            </p:nvSpPr>
            <p:spPr bwMode="auto">
              <a:xfrm>
                <a:off x="11077614" y="5239676"/>
                <a:ext cx="221688" cy="144097"/>
              </a:xfrm>
              <a:custGeom>
                <a:avLst/>
                <a:gdLst>
                  <a:gd name="T0" fmla="*/ 77 w 177"/>
                  <a:gd name="T1" fmla="*/ 115 h 116"/>
                  <a:gd name="T2" fmla="*/ 77 w 177"/>
                  <a:gd name="T3" fmla="*/ 115 h 116"/>
                  <a:gd name="T4" fmla="*/ 77 w 177"/>
                  <a:gd name="T5" fmla="*/ 115 h 116"/>
                  <a:gd name="T6" fmla="*/ 46 w 177"/>
                  <a:gd name="T7" fmla="*/ 107 h 116"/>
                  <a:gd name="T8" fmla="*/ 0 w 177"/>
                  <a:gd name="T9" fmla="*/ 54 h 116"/>
                  <a:gd name="T10" fmla="*/ 54 w 177"/>
                  <a:gd name="T11" fmla="*/ 0 h 116"/>
                  <a:gd name="T12" fmla="*/ 77 w 177"/>
                  <a:gd name="T13" fmla="*/ 31 h 116"/>
                  <a:gd name="T14" fmla="*/ 54 w 177"/>
                  <a:gd name="T15" fmla="*/ 54 h 116"/>
                  <a:gd name="T16" fmla="*/ 77 w 177"/>
                  <a:gd name="T17" fmla="*/ 77 h 116"/>
                  <a:gd name="T18" fmla="*/ 138 w 177"/>
                  <a:gd name="T19" fmla="*/ 8 h 116"/>
                  <a:gd name="T20" fmla="*/ 169 w 177"/>
                  <a:gd name="T21" fmla="*/ 0 h 116"/>
                  <a:gd name="T22" fmla="*/ 169 w 177"/>
                  <a:gd name="T23" fmla="*/ 31 h 116"/>
                  <a:gd name="T24" fmla="*/ 100 w 177"/>
                  <a:gd name="T25" fmla="*/ 107 h 116"/>
                  <a:gd name="T26" fmla="*/ 77 w 177"/>
                  <a:gd name="T27"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16">
                    <a:moveTo>
                      <a:pt x="77" y="115"/>
                    </a:moveTo>
                    <a:lnTo>
                      <a:pt x="77" y="115"/>
                    </a:lnTo>
                    <a:lnTo>
                      <a:pt x="77" y="115"/>
                    </a:lnTo>
                    <a:cubicBezTo>
                      <a:pt x="62" y="115"/>
                      <a:pt x="54" y="115"/>
                      <a:pt x="46" y="107"/>
                    </a:cubicBezTo>
                    <a:cubicBezTo>
                      <a:pt x="0" y="54"/>
                      <a:pt x="0" y="54"/>
                      <a:pt x="0" y="54"/>
                    </a:cubicBezTo>
                    <a:cubicBezTo>
                      <a:pt x="54" y="0"/>
                      <a:pt x="54" y="0"/>
                      <a:pt x="54" y="0"/>
                    </a:cubicBezTo>
                    <a:cubicBezTo>
                      <a:pt x="77" y="31"/>
                      <a:pt x="77" y="31"/>
                      <a:pt x="77" y="31"/>
                    </a:cubicBezTo>
                    <a:cubicBezTo>
                      <a:pt x="54" y="54"/>
                      <a:pt x="54" y="54"/>
                      <a:pt x="54" y="54"/>
                    </a:cubicBezTo>
                    <a:cubicBezTo>
                      <a:pt x="77" y="77"/>
                      <a:pt x="77" y="77"/>
                      <a:pt x="77" y="77"/>
                    </a:cubicBezTo>
                    <a:cubicBezTo>
                      <a:pt x="138" y="8"/>
                      <a:pt x="138" y="8"/>
                      <a:pt x="138" y="8"/>
                    </a:cubicBezTo>
                    <a:cubicBezTo>
                      <a:pt x="146" y="0"/>
                      <a:pt x="161" y="0"/>
                      <a:pt x="169" y="0"/>
                    </a:cubicBezTo>
                    <a:cubicBezTo>
                      <a:pt x="176" y="8"/>
                      <a:pt x="176" y="23"/>
                      <a:pt x="169" y="31"/>
                    </a:cubicBezTo>
                    <a:cubicBezTo>
                      <a:pt x="100" y="107"/>
                      <a:pt x="100" y="107"/>
                      <a:pt x="100" y="107"/>
                    </a:cubicBezTo>
                    <a:cubicBezTo>
                      <a:pt x="92" y="115"/>
                      <a:pt x="85" y="115"/>
                      <a:pt x="77" y="115"/>
                    </a:cubicBezTo>
                  </a:path>
                </a:pathLst>
              </a:custGeom>
              <a:solidFill>
                <a:srgbClr val="FFFFFF"/>
              </a:solidFill>
              <a:ln>
                <a:noFill/>
              </a:ln>
              <a:effectLst/>
              <a:extLst>
                <a:ext uri="{91240B29-F687-4F45-9708-019B960494DF}">
                  <a14:hiddenLine xmlns:a14="http://schemas.microsoft.com/office/drawing/2010/main" w="9525" cap="flat">
                    <a:solidFill>
                      <a:srgbClr val="B4B4B5"/>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66" name="Freeform 237">
                <a:extLst>
                  <a:ext uri="{FF2B5EF4-FFF2-40B4-BE49-F238E27FC236}">
                    <a16:creationId xmlns="" xmlns:a16="http://schemas.microsoft.com/office/drawing/2014/main" id="{9E4408F3-FE4F-4DED-A460-43A242E4321D}"/>
                  </a:ext>
                </a:extLst>
              </p:cNvPr>
              <p:cNvSpPr>
                <a:spLocks noChangeArrowheads="1"/>
              </p:cNvSpPr>
              <p:nvPr/>
            </p:nvSpPr>
            <p:spPr bwMode="auto">
              <a:xfrm>
                <a:off x="10922432" y="5162085"/>
                <a:ext cx="166266" cy="127469"/>
              </a:xfrm>
              <a:custGeom>
                <a:avLst/>
                <a:gdLst>
                  <a:gd name="T0" fmla="*/ 100 w 131"/>
                  <a:gd name="T1" fmla="*/ 92 h 100"/>
                  <a:gd name="T2" fmla="*/ 100 w 131"/>
                  <a:gd name="T3" fmla="*/ 92 h 100"/>
                  <a:gd name="T4" fmla="*/ 130 w 131"/>
                  <a:gd name="T5" fmla="*/ 61 h 100"/>
                  <a:gd name="T6" fmla="*/ 69 w 131"/>
                  <a:gd name="T7" fmla="*/ 7 h 100"/>
                  <a:gd name="T8" fmla="*/ 54 w 131"/>
                  <a:gd name="T9" fmla="*/ 0 h 100"/>
                  <a:gd name="T10" fmla="*/ 38 w 131"/>
                  <a:gd name="T11" fmla="*/ 7 h 100"/>
                  <a:gd name="T12" fmla="*/ 8 w 131"/>
                  <a:gd name="T13" fmla="*/ 69 h 100"/>
                  <a:gd name="T14" fmla="*/ 15 w 131"/>
                  <a:gd name="T15" fmla="*/ 99 h 100"/>
                  <a:gd name="T16" fmla="*/ 46 w 131"/>
                  <a:gd name="T17" fmla="*/ 84 h 100"/>
                  <a:gd name="T18" fmla="*/ 61 w 131"/>
                  <a:gd name="T19" fmla="*/ 53 h 100"/>
                  <a:gd name="T20" fmla="*/ 100 w 131"/>
                  <a:gd name="T21" fmla="*/ 92 h 100"/>
                  <a:gd name="T22" fmla="*/ 38 w 131"/>
                  <a:gd name="T23" fmla="*/ 30 h 100"/>
                  <a:gd name="T24" fmla="*/ 38 w 131"/>
                  <a:gd name="T25" fmla="*/ 3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0">
                    <a:moveTo>
                      <a:pt x="100" y="92"/>
                    </a:moveTo>
                    <a:lnTo>
                      <a:pt x="100" y="92"/>
                    </a:lnTo>
                    <a:cubicBezTo>
                      <a:pt x="130" y="61"/>
                      <a:pt x="130" y="61"/>
                      <a:pt x="130" y="61"/>
                    </a:cubicBezTo>
                    <a:cubicBezTo>
                      <a:pt x="69" y="7"/>
                      <a:pt x="69" y="7"/>
                      <a:pt x="69" y="7"/>
                    </a:cubicBezTo>
                    <a:cubicBezTo>
                      <a:pt x="61" y="0"/>
                      <a:pt x="61" y="0"/>
                      <a:pt x="54" y="0"/>
                    </a:cubicBezTo>
                    <a:cubicBezTo>
                      <a:pt x="46" y="0"/>
                      <a:pt x="38" y="7"/>
                      <a:pt x="38" y="7"/>
                    </a:cubicBezTo>
                    <a:cubicBezTo>
                      <a:pt x="8" y="69"/>
                      <a:pt x="8" y="69"/>
                      <a:pt x="8" y="69"/>
                    </a:cubicBezTo>
                    <a:cubicBezTo>
                      <a:pt x="0" y="76"/>
                      <a:pt x="8" y="92"/>
                      <a:pt x="15" y="99"/>
                    </a:cubicBezTo>
                    <a:cubicBezTo>
                      <a:pt x="23" y="99"/>
                      <a:pt x="38" y="99"/>
                      <a:pt x="46" y="84"/>
                    </a:cubicBezTo>
                    <a:cubicBezTo>
                      <a:pt x="61" y="53"/>
                      <a:pt x="61" y="53"/>
                      <a:pt x="61" y="53"/>
                    </a:cubicBezTo>
                    <a:lnTo>
                      <a:pt x="100" y="92"/>
                    </a:lnTo>
                    <a:close/>
                    <a:moveTo>
                      <a:pt x="38" y="30"/>
                    </a:moveTo>
                    <a:lnTo>
                      <a:pt x="38" y="30"/>
                    </a:lnTo>
                    <a:close/>
                  </a:path>
                </a:pathLst>
              </a:custGeom>
              <a:solidFill>
                <a:srgbClr val="FFFFFF"/>
              </a:solidFill>
              <a:ln>
                <a:noFill/>
              </a:ln>
              <a:effectLst/>
              <a:extLst>
                <a:ext uri="{91240B29-F687-4F45-9708-019B960494DF}">
                  <a14:hiddenLine xmlns:a14="http://schemas.microsoft.com/office/drawing/2010/main" w="9525" cap="flat">
                    <a:solidFill>
                      <a:srgbClr val="B4B4B5"/>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67" name="Freeform 238">
                <a:extLst>
                  <a:ext uri="{FF2B5EF4-FFF2-40B4-BE49-F238E27FC236}">
                    <a16:creationId xmlns="" xmlns:a16="http://schemas.microsoft.com/office/drawing/2014/main" id="{EA623C51-4142-462E-8F5E-4DC474A47150}"/>
                  </a:ext>
                </a:extLst>
              </p:cNvPr>
              <p:cNvSpPr>
                <a:spLocks noChangeArrowheads="1"/>
              </p:cNvSpPr>
              <p:nvPr/>
            </p:nvSpPr>
            <p:spPr bwMode="auto">
              <a:xfrm>
                <a:off x="10933516" y="5239676"/>
                <a:ext cx="210604" cy="144097"/>
              </a:xfrm>
              <a:custGeom>
                <a:avLst/>
                <a:gdLst>
                  <a:gd name="T0" fmla="*/ 99 w 169"/>
                  <a:gd name="T1" fmla="*/ 115 h 116"/>
                  <a:gd name="T2" fmla="*/ 99 w 169"/>
                  <a:gd name="T3" fmla="*/ 115 h 116"/>
                  <a:gd name="T4" fmla="*/ 99 w 169"/>
                  <a:gd name="T5" fmla="*/ 115 h 116"/>
                  <a:gd name="T6" fmla="*/ 122 w 169"/>
                  <a:gd name="T7" fmla="*/ 107 h 116"/>
                  <a:gd name="T8" fmla="*/ 168 w 169"/>
                  <a:gd name="T9" fmla="*/ 54 h 116"/>
                  <a:gd name="T10" fmla="*/ 122 w 169"/>
                  <a:gd name="T11" fmla="*/ 0 h 116"/>
                  <a:gd name="T12" fmla="*/ 92 w 169"/>
                  <a:gd name="T13" fmla="*/ 31 h 116"/>
                  <a:gd name="T14" fmla="*/ 114 w 169"/>
                  <a:gd name="T15" fmla="*/ 54 h 116"/>
                  <a:gd name="T16" fmla="*/ 99 w 169"/>
                  <a:gd name="T17" fmla="*/ 77 h 116"/>
                  <a:gd name="T18" fmla="*/ 30 w 169"/>
                  <a:gd name="T19" fmla="*/ 8 h 116"/>
                  <a:gd name="T20" fmla="*/ 7 w 169"/>
                  <a:gd name="T21" fmla="*/ 0 h 116"/>
                  <a:gd name="T22" fmla="*/ 7 w 169"/>
                  <a:gd name="T23" fmla="*/ 31 h 116"/>
                  <a:gd name="T24" fmla="*/ 76 w 169"/>
                  <a:gd name="T25" fmla="*/ 107 h 116"/>
                  <a:gd name="T26" fmla="*/ 99 w 169"/>
                  <a:gd name="T27"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16">
                    <a:moveTo>
                      <a:pt x="99" y="115"/>
                    </a:moveTo>
                    <a:lnTo>
                      <a:pt x="99" y="115"/>
                    </a:lnTo>
                    <a:lnTo>
                      <a:pt x="99" y="115"/>
                    </a:lnTo>
                    <a:cubicBezTo>
                      <a:pt x="107" y="115"/>
                      <a:pt x="114" y="115"/>
                      <a:pt x="122" y="107"/>
                    </a:cubicBezTo>
                    <a:cubicBezTo>
                      <a:pt x="168" y="54"/>
                      <a:pt x="168" y="54"/>
                      <a:pt x="168" y="54"/>
                    </a:cubicBezTo>
                    <a:cubicBezTo>
                      <a:pt x="122" y="0"/>
                      <a:pt x="122" y="0"/>
                      <a:pt x="122" y="0"/>
                    </a:cubicBezTo>
                    <a:cubicBezTo>
                      <a:pt x="92" y="31"/>
                      <a:pt x="92" y="31"/>
                      <a:pt x="92" y="31"/>
                    </a:cubicBezTo>
                    <a:cubicBezTo>
                      <a:pt x="114" y="54"/>
                      <a:pt x="114" y="54"/>
                      <a:pt x="114" y="54"/>
                    </a:cubicBezTo>
                    <a:cubicBezTo>
                      <a:pt x="99" y="77"/>
                      <a:pt x="99" y="77"/>
                      <a:pt x="99" y="77"/>
                    </a:cubicBezTo>
                    <a:cubicBezTo>
                      <a:pt x="30" y="8"/>
                      <a:pt x="30" y="8"/>
                      <a:pt x="30" y="8"/>
                    </a:cubicBezTo>
                    <a:cubicBezTo>
                      <a:pt x="23" y="0"/>
                      <a:pt x="15" y="0"/>
                      <a:pt x="7" y="0"/>
                    </a:cubicBezTo>
                    <a:cubicBezTo>
                      <a:pt x="0" y="8"/>
                      <a:pt x="0" y="23"/>
                      <a:pt x="7" y="31"/>
                    </a:cubicBezTo>
                    <a:cubicBezTo>
                      <a:pt x="76" y="107"/>
                      <a:pt x="76" y="107"/>
                      <a:pt x="76" y="107"/>
                    </a:cubicBezTo>
                    <a:cubicBezTo>
                      <a:pt x="84" y="115"/>
                      <a:pt x="92" y="115"/>
                      <a:pt x="99" y="115"/>
                    </a:cubicBezTo>
                  </a:path>
                </a:pathLst>
              </a:custGeom>
              <a:solidFill>
                <a:srgbClr val="FFFFFF"/>
              </a:solidFill>
              <a:ln>
                <a:noFill/>
              </a:ln>
              <a:effectLst/>
              <a:extLst>
                <a:ext uri="{91240B29-F687-4F45-9708-019B960494DF}">
                  <a14:hiddenLine xmlns:a14="http://schemas.microsoft.com/office/drawing/2010/main" w="9525" cap="flat">
                    <a:solidFill>
                      <a:srgbClr val="B4B4B5"/>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68" name="Freeform 239">
                <a:extLst>
                  <a:ext uri="{FF2B5EF4-FFF2-40B4-BE49-F238E27FC236}">
                    <a16:creationId xmlns="" xmlns:a16="http://schemas.microsoft.com/office/drawing/2014/main" id="{6959215E-71B5-4E77-9E92-5761EC4B5515}"/>
                  </a:ext>
                </a:extLst>
              </p:cNvPr>
              <p:cNvSpPr>
                <a:spLocks noChangeArrowheads="1"/>
              </p:cNvSpPr>
              <p:nvPr/>
            </p:nvSpPr>
            <p:spPr bwMode="auto">
              <a:xfrm>
                <a:off x="11182914" y="5461364"/>
                <a:ext cx="116388" cy="38794"/>
              </a:xfrm>
              <a:custGeom>
                <a:avLst/>
                <a:gdLst>
                  <a:gd name="T0" fmla="*/ 0 w 92"/>
                  <a:gd name="T1" fmla="*/ 15 h 32"/>
                  <a:gd name="T2" fmla="*/ 0 w 92"/>
                  <a:gd name="T3" fmla="*/ 15 h 32"/>
                  <a:gd name="T4" fmla="*/ 0 w 92"/>
                  <a:gd name="T5" fmla="*/ 15 h 32"/>
                  <a:gd name="T6" fmla="*/ 15 w 92"/>
                  <a:gd name="T7" fmla="*/ 0 h 32"/>
                  <a:gd name="T8" fmla="*/ 76 w 92"/>
                  <a:gd name="T9" fmla="*/ 0 h 32"/>
                  <a:gd name="T10" fmla="*/ 91 w 92"/>
                  <a:gd name="T11" fmla="*/ 15 h 32"/>
                  <a:gd name="T12" fmla="*/ 76 w 92"/>
                  <a:gd name="T13" fmla="*/ 31 h 32"/>
                  <a:gd name="T14" fmla="*/ 15 w 92"/>
                  <a:gd name="T15" fmla="*/ 31 h 32"/>
                  <a:gd name="T16" fmla="*/ 0 w 92"/>
                  <a:gd name="T17"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
                    <a:moveTo>
                      <a:pt x="0" y="15"/>
                    </a:moveTo>
                    <a:lnTo>
                      <a:pt x="0" y="15"/>
                    </a:lnTo>
                    <a:lnTo>
                      <a:pt x="0" y="15"/>
                    </a:lnTo>
                    <a:cubicBezTo>
                      <a:pt x="0" y="8"/>
                      <a:pt x="7" y="0"/>
                      <a:pt x="15" y="0"/>
                    </a:cubicBezTo>
                    <a:cubicBezTo>
                      <a:pt x="76" y="0"/>
                      <a:pt x="76" y="0"/>
                      <a:pt x="76" y="0"/>
                    </a:cubicBezTo>
                    <a:cubicBezTo>
                      <a:pt x="84" y="0"/>
                      <a:pt x="91" y="8"/>
                      <a:pt x="91" y="15"/>
                    </a:cubicBezTo>
                    <a:cubicBezTo>
                      <a:pt x="91" y="23"/>
                      <a:pt x="84" y="31"/>
                      <a:pt x="76" y="31"/>
                    </a:cubicBezTo>
                    <a:cubicBezTo>
                      <a:pt x="15" y="31"/>
                      <a:pt x="15" y="31"/>
                      <a:pt x="15" y="31"/>
                    </a:cubicBezTo>
                    <a:cubicBezTo>
                      <a:pt x="7" y="31"/>
                      <a:pt x="0" y="23"/>
                      <a:pt x="0" y="15"/>
                    </a:cubicBezTo>
                  </a:path>
                </a:pathLst>
              </a:custGeom>
              <a:solidFill>
                <a:srgbClr val="FFFFFF"/>
              </a:solidFill>
              <a:ln>
                <a:noFill/>
              </a:ln>
              <a:effectLst/>
              <a:extLst>
                <a:ext uri="{91240B29-F687-4F45-9708-019B960494DF}">
                  <a14:hiddenLine xmlns:a14="http://schemas.microsoft.com/office/drawing/2010/main" w="9525" cap="flat">
                    <a:solidFill>
                      <a:srgbClr val="B4B4B5"/>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69" name="Freeform 240">
                <a:extLst>
                  <a:ext uri="{FF2B5EF4-FFF2-40B4-BE49-F238E27FC236}">
                    <a16:creationId xmlns="" xmlns:a16="http://schemas.microsoft.com/office/drawing/2014/main" id="{062C3B03-FA69-4D49-9169-DAB0C908A96E}"/>
                  </a:ext>
                </a:extLst>
              </p:cNvPr>
              <p:cNvSpPr>
                <a:spLocks noChangeArrowheads="1"/>
              </p:cNvSpPr>
              <p:nvPr/>
            </p:nvSpPr>
            <p:spPr bwMode="auto">
              <a:xfrm>
                <a:off x="11088698" y="5466904"/>
                <a:ext cx="38794" cy="282654"/>
              </a:xfrm>
              <a:custGeom>
                <a:avLst/>
                <a:gdLst>
                  <a:gd name="T0" fmla="*/ 31 w 32"/>
                  <a:gd name="T1" fmla="*/ 222 h 223"/>
                  <a:gd name="T2" fmla="*/ 31 w 32"/>
                  <a:gd name="T3" fmla="*/ 222 h 223"/>
                  <a:gd name="T4" fmla="*/ 0 w 32"/>
                  <a:gd name="T5" fmla="*/ 222 h 223"/>
                  <a:gd name="T6" fmla="*/ 0 w 32"/>
                  <a:gd name="T7" fmla="*/ 15 h 223"/>
                  <a:gd name="T8" fmla="*/ 15 w 32"/>
                  <a:gd name="T9" fmla="*/ 0 h 223"/>
                  <a:gd name="T10" fmla="*/ 31 w 32"/>
                  <a:gd name="T11" fmla="*/ 15 h 223"/>
                  <a:gd name="T12" fmla="*/ 31 w 32"/>
                  <a:gd name="T13" fmla="*/ 222 h 223"/>
                </a:gdLst>
                <a:ahLst/>
                <a:cxnLst>
                  <a:cxn ang="0">
                    <a:pos x="T0" y="T1"/>
                  </a:cxn>
                  <a:cxn ang="0">
                    <a:pos x="T2" y="T3"/>
                  </a:cxn>
                  <a:cxn ang="0">
                    <a:pos x="T4" y="T5"/>
                  </a:cxn>
                  <a:cxn ang="0">
                    <a:pos x="T6" y="T7"/>
                  </a:cxn>
                  <a:cxn ang="0">
                    <a:pos x="T8" y="T9"/>
                  </a:cxn>
                  <a:cxn ang="0">
                    <a:pos x="T10" y="T11"/>
                  </a:cxn>
                  <a:cxn ang="0">
                    <a:pos x="T12" y="T13"/>
                  </a:cxn>
                </a:cxnLst>
                <a:rect l="0" t="0" r="r" b="b"/>
                <a:pathLst>
                  <a:path w="32" h="223">
                    <a:moveTo>
                      <a:pt x="31" y="222"/>
                    </a:moveTo>
                    <a:lnTo>
                      <a:pt x="31" y="222"/>
                    </a:lnTo>
                    <a:cubicBezTo>
                      <a:pt x="0" y="222"/>
                      <a:pt x="0" y="222"/>
                      <a:pt x="0" y="222"/>
                    </a:cubicBezTo>
                    <a:cubicBezTo>
                      <a:pt x="0" y="15"/>
                      <a:pt x="0" y="15"/>
                      <a:pt x="0" y="15"/>
                    </a:cubicBezTo>
                    <a:cubicBezTo>
                      <a:pt x="0" y="7"/>
                      <a:pt x="8" y="0"/>
                      <a:pt x="15" y="0"/>
                    </a:cubicBezTo>
                    <a:cubicBezTo>
                      <a:pt x="23" y="0"/>
                      <a:pt x="31" y="7"/>
                      <a:pt x="31" y="15"/>
                    </a:cubicBezTo>
                    <a:lnTo>
                      <a:pt x="31" y="222"/>
                    </a:lnTo>
                  </a:path>
                </a:pathLst>
              </a:custGeom>
              <a:solidFill>
                <a:srgbClr val="FFFFFF"/>
              </a:solidFill>
              <a:ln>
                <a:noFill/>
              </a:ln>
              <a:effectLst/>
              <a:extLst>
                <a:ext uri="{91240B29-F687-4F45-9708-019B960494DF}">
                  <a14:hiddenLine xmlns:a14="http://schemas.microsoft.com/office/drawing/2010/main" w="9525" cap="flat">
                    <a:solidFill>
                      <a:srgbClr val="B4B4B5"/>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grpSp>
        <p:sp>
          <p:nvSpPr>
            <p:cNvPr id="43" name="Freeform 225">
              <a:extLst>
                <a:ext uri="{FF2B5EF4-FFF2-40B4-BE49-F238E27FC236}">
                  <a16:creationId xmlns="" xmlns:a16="http://schemas.microsoft.com/office/drawing/2014/main" id="{A9E0BDC8-C53E-4626-86D1-38AAF9ED30E5}"/>
                </a:ext>
              </a:extLst>
            </p:cNvPr>
            <p:cNvSpPr>
              <a:spLocks noChangeArrowheads="1"/>
            </p:cNvSpPr>
            <p:nvPr/>
          </p:nvSpPr>
          <p:spPr bwMode="auto">
            <a:xfrm>
              <a:off x="9889033" y="5683398"/>
              <a:ext cx="4378751" cy="4388228"/>
            </a:xfrm>
            <a:custGeom>
              <a:avLst/>
              <a:gdLst>
                <a:gd name="T0" fmla="*/ 4075 w 4076"/>
                <a:gd name="T1" fmla="*/ 2042 h 4084"/>
                <a:gd name="T2" fmla="*/ 4075 w 4076"/>
                <a:gd name="T3" fmla="*/ 2042 h 4084"/>
                <a:gd name="T4" fmla="*/ 2032 w 4076"/>
                <a:gd name="T5" fmla="*/ 4083 h 4084"/>
                <a:gd name="T6" fmla="*/ 0 w 4076"/>
                <a:gd name="T7" fmla="*/ 2042 h 4084"/>
                <a:gd name="T8" fmla="*/ 2032 w 4076"/>
                <a:gd name="T9" fmla="*/ 0 h 4084"/>
                <a:gd name="T10" fmla="*/ 4075 w 4076"/>
                <a:gd name="T11" fmla="*/ 2042 h 4084"/>
              </a:gdLst>
              <a:ahLst/>
              <a:cxnLst>
                <a:cxn ang="0">
                  <a:pos x="T0" y="T1"/>
                </a:cxn>
                <a:cxn ang="0">
                  <a:pos x="T2" y="T3"/>
                </a:cxn>
                <a:cxn ang="0">
                  <a:pos x="T4" y="T5"/>
                </a:cxn>
                <a:cxn ang="0">
                  <a:pos x="T6" y="T7"/>
                </a:cxn>
                <a:cxn ang="0">
                  <a:pos x="T8" y="T9"/>
                </a:cxn>
                <a:cxn ang="0">
                  <a:pos x="T10" y="T11"/>
                </a:cxn>
              </a:cxnLst>
              <a:rect l="0" t="0" r="r" b="b"/>
              <a:pathLst>
                <a:path w="4076" h="4084">
                  <a:moveTo>
                    <a:pt x="4075" y="2042"/>
                  </a:moveTo>
                  <a:lnTo>
                    <a:pt x="4075" y="2042"/>
                  </a:lnTo>
                  <a:cubicBezTo>
                    <a:pt x="4075" y="3171"/>
                    <a:pt x="3162" y="4083"/>
                    <a:pt x="2032" y="4083"/>
                  </a:cubicBezTo>
                  <a:cubicBezTo>
                    <a:pt x="913" y="4083"/>
                    <a:pt x="0" y="3171"/>
                    <a:pt x="0" y="2042"/>
                  </a:cubicBezTo>
                  <a:cubicBezTo>
                    <a:pt x="0" y="913"/>
                    <a:pt x="913" y="0"/>
                    <a:pt x="2032" y="0"/>
                  </a:cubicBezTo>
                  <a:cubicBezTo>
                    <a:pt x="3162" y="0"/>
                    <a:pt x="4075" y="913"/>
                    <a:pt x="4075" y="2042"/>
                  </a:cubicBezTo>
                </a:path>
              </a:pathLst>
            </a:custGeom>
            <a:solidFill>
              <a:schemeClr val="accent2"/>
            </a:solidFill>
            <a:ln>
              <a:noFill/>
            </a:ln>
            <a:effectLst/>
          </p:spPr>
          <p:txBody>
            <a:bodyPr wrap="none" anchor="ctr"/>
            <a:lstStyle/>
            <a:p>
              <a:endParaRPr lang="es-MX" sz="900"/>
            </a:p>
          </p:txBody>
        </p:sp>
        <p:sp>
          <p:nvSpPr>
            <p:cNvPr id="44" name="Freeform 226">
              <a:extLst>
                <a:ext uri="{FF2B5EF4-FFF2-40B4-BE49-F238E27FC236}">
                  <a16:creationId xmlns="" xmlns:a16="http://schemas.microsoft.com/office/drawing/2014/main" id="{8BD598BF-1AE4-413C-AB76-0D11F2C712A4}"/>
                </a:ext>
              </a:extLst>
            </p:cNvPr>
            <p:cNvSpPr>
              <a:spLocks noChangeArrowheads="1"/>
            </p:cNvSpPr>
            <p:nvPr/>
          </p:nvSpPr>
          <p:spPr bwMode="auto">
            <a:xfrm>
              <a:off x="10249190" y="6053033"/>
              <a:ext cx="3658437" cy="3648959"/>
            </a:xfrm>
            <a:custGeom>
              <a:avLst/>
              <a:gdLst>
                <a:gd name="T0" fmla="*/ 3405 w 3406"/>
                <a:gd name="T1" fmla="*/ 1698 h 3397"/>
                <a:gd name="T2" fmla="*/ 3405 w 3406"/>
                <a:gd name="T3" fmla="*/ 1698 h 3397"/>
                <a:gd name="T4" fmla="*/ 1697 w 3406"/>
                <a:gd name="T5" fmla="*/ 3396 h 3397"/>
                <a:gd name="T6" fmla="*/ 0 w 3406"/>
                <a:gd name="T7" fmla="*/ 1698 h 3397"/>
                <a:gd name="T8" fmla="*/ 1697 w 3406"/>
                <a:gd name="T9" fmla="*/ 0 h 3397"/>
                <a:gd name="T10" fmla="*/ 3405 w 3406"/>
                <a:gd name="T11" fmla="*/ 1698 h 3397"/>
              </a:gdLst>
              <a:ahLst/>
              <a:cxnLst>
                <a:cxn ang="0">
                  <a:pos x="T0" y="T1"/>
                </a:cxn>
                <a:cxn ang="0">
                  <a:pos x="T2" y="T3"/>
                </a:cxn>
                <a:cxn ang="0">
                  <a:pos x="T4" y="T5"/>
                </a:cxn>
                <a:cxn ang="0">
                  <a:pos x="T6" y="T7"/>
                </a:cxn>
                <a:cxn ang="0">
                  <a:pos x="T8" y="T9"/>
                </a:cxn>
                <a:cxn ang="0">
                  <a:pos x="T10" y="T11"/>
                </a:cxn>
              </a:cxnLst>
              <a:rect l="0" t="0" r="r" b="b"/>
              <a:pathLst>
                <a:path w="3406" h="3397">
                  <a:moveTo>
                    <a:pt x="3405" y="1698"/>
                  </a:moveTo>
                  <a:lnTo>
                    <a:pt x="3405" y="1698"/>
                  </a:lnTo>
                  <a:cubicBezTo>
                    <a:pt x="3405" y="2637"/>
                    <a:pt x="2637" y="3396"/>
                    <a:pt x="1697" y="3396"/>
                  </a:cubicBezTo>
                  <a:cubicBezTo>
                    <a:pt x="768" y="3396"/>
                    <a:pt x="0" y="2637"/>
                    <a:pt x="0" y="1698"/>
                  </a:cubicBezTo>
                  <a:cubicBezTo>
                    <a:pt x="0" y="758"/>
                    <a:pt x="768" y="0"/>
                    <a:pt x="1697" y="0"/>
                  </a:cubicBezTo>
                  <a:cubicBezTo>
                    <a:pt x="2637" y="0"/>
                    <a:pt x="3405" y="758"/>
                    <a:pt x="3405" y="1698"/>
                  </a:cubicBezTo>
                </a:path>
              </a:pathLst>
            </a:custGeom>
            <a:solidFill>
              <a:schemeClr val="accent4"/>
            </a:solidFill>
            <a:ln>
              <a:noFill/>
            </a:ln>
            <a:effectLst/>
          </p:spPr>
          <p:txBody>
            <a:bodyPr wrap="none" anchor="ctr"/>
            <a:lstStyle/>
            <a:p>
              <a:endParaRPr lang="es-MX" sz="900"/>
            </a:p>
          </p:txBody>
        </p:sp>
        <p:sp>
          <p:nvSpPr>
            <p:cNvPr id="45" name="Freeform 227">
              <a:extLst>
                <a:ext uri="{FF2B5EF4-FFF2-40B4-BE49-F238E27FC236}">
                  <a16:creationId xmlns="" xmlns:a16="http://schemas.microsoft.com/office/drawing/2014/main" id="{59822D81-0B22-4334-BBA8-7A9B9A3A8A49}"/>
                </a:ext>
              </a:extLst>
            </p:cNvPr>
            <p:cNvSpPr>
              <a:spLocks noChangeArrowheads="1"/>
            </p:cNvSpPr>
            <p:nvPr/>
          </p:nvSpPr>
          <p:spPr bwMode="auto">
            <a:xfrm>
              <a:off x="10599870" y="6403712"/>
              <a:ext cx="2952341" cy="2952341"/>
            </a:xfrm>
            <a:custGeom>
              <a:avLst/>
              <a:gdLst>
                <a:gd name="T0" fmla="*/ 2746 w 2747"/>
                <a:gd name="T1" fmla="*/ 1373 h 2747"/>
                <a:gd name="T2" fmla="*/ 2746 w 2747"/>
                <a:gd name="T3" fmla="*/ 1373 h 2747"/>
                <a:gd name="T4" fmla="*/ 1372 w 2747"/>
                <a:gd name="T5" fmla="*/ 2746 h 2747"/>
                <a:gd name="T6" fmla="*/ 0 w 2747"/>
                <a:gd name="T7" fmla="*/ 1373 h 2747"/>
                <a:gd name="T8" fmla="*/ 1372 w 2747"/>
                <a:gd name="T9" fmla="*/ 0 h 2747"/>
                <a:gd name="T10" fmla="*/ 2746 w 2747"/>
                <a:gd name="T11" fmla="*/ 1373 h 2747"/>
              </a:gdLst>
              <a:ahLst/>
              <a:cxnLst>
                <a:cxn ang="0">
                  <a:pos x="T0" y="T1"/>
                </a:cxn>
                <a:cxn ang="0">
                  <a:pos x="T2" y="T3"/>
                </a:cxn>
                <a:cxn ang="0">
                  <a:pos x="T4" y="T5"/>
                </a:cxn>
                <a:cxn ang="0">
                  <a:pos x="T6" y="T7"/>
                </a:cxn>
                <a:cxn ang="0">
                  <a:pos x="T8" y="T9"/>
                </a:cxn>
                <a:cxn ang="0">
                  <a:pos x="T10" y="T11"/>
                </a:cxn>
              </a:cxnLst>
              <a:rect l="0" t="0" r="r" b="b"/>
              <a:pathLst>
                <a:path w="2747" h="2747">
                  <a:moveTo>
                    <a:pt x="2746" y="1373"/>
                  </a:moveTo>
                  <a:lnTo>
                    <a:pt x="2746" y="1373"/>
                  </a:lnTo>
                  <a:cubicBezTo>
                    <a:pt x="2746" y="2132"/>
                    <a:pt x="2131" y="2746"/>
                    <a:pt x="1372" y="2746"/>
                  </a:cubicBezTo>
                  <a:cubicBezTo>
                    <a:pt x="614" y="2746"/>
                    <a:pt x="0" y="2132"/>
                    <a:pt x="0" y="1373"/>
                  </a:cubicBezTo>
                  <a:cubicBezTo>
                    <a:pt x="0" y="614"/>
                    <a:pt x="614" y="0"/>
                    <a:pt x="1372" y="0"/>
                  </a:cubicBezTo>
                  <a:cubicBezTo>
                    <a:pt x="2131" y="0"/>
                    <a:pt x="2746" y="614"/>
                    <a:pt x="2746" y="1373"/>
                  </a:cubicBezTo>
                </a:path>
              </a:pathLst>
            </a:custGeom>
            <a:solidFill>
              <a:schemeClr val="accent3"/>
            </a:solidFill>
            <a:ln>
              <a:noFill/>
            </a:ln>
            <a:effectLst/>
          </p:spPr>
          <p:txBody>
            <a:bodyPr wrap="none" anchor="ctr"/>
            <a:lstStyle/>
            <a:p>
              <a:endParaRPr lang="es-MX" sz="900"/>
            </a:p>
          </p:txBody>
        </p:sp>
        <p:sp>
          <p:nvSpPr>
            <p:cNvPr id="46" name="Freeform 228">
              <a:extLst>
                <a:ext uri="{FF2B5EF4-FFF2-40B4-BE49-F238E27FC236}">
                  <a16:creationId xmlns="" xmlns:a16="http://schemas.microsoft.com/office/drawing/2014/main" id="{875EBA84-C605-41F9-92FF-F67DA10D6F78}"/>
                </a:ext>
              </a:extLst>
            </p:cNvPr>
            <p:cNvSpPr>
              <a:spLocks noChangeArrowheads="1"/>
            </p:cNvSpPr>
            <p:nvPr/>
          </p:nvSpPr>
          <p:spPr bwMode="auto">
            <a:xfrm>
              <a:off x="11026371" y="6830214"/>
              <a:ext cx="2104075" cy="2099337"/>
            </a:xfrm>
            <a:custGeom>
              <a:avLst/>
              <a:gdLst>
                <a:gd name="T0" fmla="*/ 1959 w 1960"/>
                <a:gd name="T1" fmla="*/ 976 h 1952"/>
                <a:gd name="T2" fmla="*/ 1959 w 1960"/>
                <a:gd name="T3" fmla="*/ 976 h 1952"/>
                <a:gd name="T4" fmla="*/ 974 w 1960"/>
                <a:gd name="T5" fmla="*/ 1951 h 1952"/>
                <a:gd name="T6" fmla="*/ 0 w 1960"/>
                <a:gd name="T7" fmla="*/ 976 h 1952"/>
                <a:gd name="T8" fmla="*/ 974 w 1960"/>
                <a:gd name="T9" fmla="*/ 0 h 1952"/>
                <a:gd name="T10" fmla="*/ 1959 w 1960"/>
                <a:gd name="T11" fmla="*/ 976 h 1952"/>
              </a:gdLst>
              <a:ahLst/>
              <a:cxnLst>
                <a:cxn ang="0">
                  <a:pos x="T0" y="T1"/>
                </a:cxn>
                <a:cxn ang="0">
                  <a:pos x="T2" y="T3"/>
                </a:cxn>
                <a:cxn ang="0">
                  <a:pos x="T4" y="T5"/>
                </a:cxn>
                <a:cxn ang="0">
                  <a:pos x="T6" y="T7"/>
                </a:cxn>
                <a:cxn ang="0">
                  <a:pos x="T8" y="T9"/>
                </a:cxn>
                <a:cxn ang="0">
                  <a:pos x="T10" y="T11"/>
                </a:cxn>
              </a:cxnLst>
              <a:rect l="0" t="0" r="r" b="b"/>
              <a:pathLst>
                <a:path w="1960" h="1952">
                  <a:moveTo>
                    <a:pt x="1959" y="976"/>
                  </a:moveTo>
                  <a:lnTo>
                    <a:pt x="1959" y="976"/>
                  </a:lnTo>
                  <a:cubicBezTo>
                    <a:pt x="1959" y="1518"/>
                    <a:pt x="1517" y="1951"/>
                    <a:pt x="974" y="1951"/>
                  </a:cubicBezTo>
                  <a:cubicBezTo>
                    <a:pt x="442" y="1951"/>
                    <a:pt x="0" y="1518"/>
                    <a:pt x="0" y="976"/>
                  </a:cubicBezTo>
                  <a:cubicBezTo>
                    <a:pt x="0" y="433"/>
                    <a:pt x="442" y="0"/>
                    <a:pt x="974" y="0"/>
                  </a:cubicBezTo>
                  <a:cubicBezTo>
                    <a:pt x="1517" y="0"/>
                    <a:pt x="1959" y="433"/>
                    <a:pt x="1959" y="976"/>
                  </a:cubicBezTo>
                </a:path>
              </a:pathLst>
            </a:custGeom>
            <a:solidFill>
              <a:schemeClr val="accent1"/>
            </a:solidFill>
            <a:ln>
              <a:noFill/>
            </a:ln>
            <a:effectLst/>
          </p:spPr>
          <p:txBody>
            <a:bodyPr wrap="none" anchor="ctr"/>
            <a:lstStyle/>
            <a:p>
              <a:endParaRPr lang="es-MX" sz="900"/>
            </a:p>
          </p:txBody>
        </p:sp>
        <p:sp>
          <p:nvSpPr>
            <p:cNvPr id="47" name="Freeform 229">
              <a:extLst>
                <a:ext uri="{FF2B5EF4-FFF2-40B4-BE49-F238E27FC236}">
                  <a16:creationId xmlns="" xmlns:a16="http://schemas.microsoft.com/office/drawing/2014/main" id="{F6C81761-7591-4360-910F-CD75000F52F6}"/>
                </a:ext>
              </a:extLst>
            </p:cNvPr>
            <p:cNvSpPr>
              <a:spLocks noChangeArrowheads="1"/>
            </p:cNvSpPr>
            <p:nvPr/>
          </p:nvSpPr>
          <p:spPr bwMode="auto">
            <a:xfrm>
              <a:off x="10869989" y="9701991"/>
              <a:ext cx="2416843" cy="729792"/>
            </a:xfrm>
            <a:custGeom>
              <a:avLst/>
              <a:gdLst>
                <a:gd name="T0" fmla="*/ 2249 w 2250"/>
                <a:gd name="T1" fmla="*/ 678 h 679"/>
                <a:gd name="T2" fmla="*/ 0 w 2250"/>
                <a:gd name="T3" fmla="*/ 678 h 679"/>
                <a:gd name="T4" fmla="*/ 0 w 2250"/>
                <a:gd name="T5" fmla="*/ 0 h 679"/>
                <a:gd name="T6" fmla="*/ 2249 w 2250"/>
                <a:gd name="T7" fmla="*/ 0 h 679"/>
                <a:gd name="T8" fmla="*/ 2249 w 2250"/>
                <a:gd name="T9" fmla="*/ 678 h 679"/>
              </a:gdLst>
              <a:ahLst/>
              <a:cxnLst>
                <a:cxn ang="0">
                  <a:pos x="T0" y="T1"/>
                </a:cxn>
                <a:cxn ang="0">
                  <a:pos x="T2" y="T3"/>
                </a:cxn>
                <a:cxn ang="0">
                  <a:pos x="T4" y="T5"/>
                </a:cxn>
                <a:cxn ang="0">
                  <a:pos x="T6" y="T7"/>
                </a:cxn>
                <a:cxn ang="0">
                  <a:pos x="T8" y="T9"/>
                </a:cxn>
              </a:cxnLst>
              <a:rect l="0" t="0" r="r" b="b"/>
              <a:pathLst>
                <a:path w="2250" h="679">
                  <a:moveTo>
                    <a:pt x="2249" y="678"/>
                  </a:moveTo>
                  <a:lnTo>
                    <a:pt x="0" y="678"/>
                  </a:lnTo>
                  <a:lnTo>
                    <a:pt x="0" y="0"/>
                  </a:lnTo>
                  <a:lnTo>
                    <a:pt x="2249" y="0"/>
                  </a:lnTo>
                  <a:lnTo>
                    <a:pt x="2249" y="678"/>
                  </a:lnTo>
                </a:path>
              </a:pathLst>
            </a:custGeom>
            <a:solidFill>
              <a:schemeClr val="accent2"/>
            </a:solidFill>
            <a:ln>
              <a:noFill/>
            </a:ln>
            <a:effectLst/>
          </p:spPr>
          <p:txBody>
            <a:bodyPr wrap="none" anchor="ctr"/>
            <a:lstStyle/>
            <a:p>
              <a:endParaRPr lang="es-MX" sz="900"/>
            </a:p>
          </p:txBody>
        </p:sp>
        <p:sp>
          <p:nvSpPr>
            <p:cNvPr id="48" name="Freeform 230">
              <a:extLst>
                <a:ext uri="{FF2B5EF4-FFF2-40B4-BE49-F238E27FC236}">
                  <a16:creationId xmlns="" xmlns:a16="http://schemas.microsoft.com/office/drawing/2014/main" id="{EE45AAA2-05CC-40F0-AA93-E183FDA25E99}"/>
                </a:ext>
              </a:extLst>
            </p:cNvPr>
            <p:cNvSpPr>
              <a:spLocks noChangeArrowheads="1"/>
            </p:cNvSpPr>
            <p:nvPr/>
          </p:nvSpPr>
          <p:spPr bwMode="auto">
            <a:xfrm>
              <a:off x="10869989" y="10663991"/>
              <a:ext cx="2416843" cy="303290"/>
            </a:xfrm>
            <a:custGeom>
              <a:avLst/>
              <a:gdLst>
                <a:gd name="T0" fmla="*/ 2104 w 2250"/>
                <a:gd name="T1" fmla="*/ 280 h 281"/>
                <a:gd name="T2" fmla="*/ 2104 w 2250"/>
                <a:gd name="T3" fmla="*/ 280 h 281"/>
                <a:gd name="T4" fmla="*/ 145 w 2250"/>
                <a:gd name="T5" fmla="*/ 280 h 281"/>
                <a:gd name="T6" fmla="*/ 0 w 2250"/>
                <a:gd name="T7" fmla="*/ 144 h 281"/>
                <a:gd name="T8" fmla="*/ 0 w 2250"/>
                <a:gd name="T9" fmla="*/ 144 h 281"/>
                <a:gd name="T10" fmla="*/ 145 w 2250"/>
                <a:gd name="T11" fmla="*/ 0 h 281"/>
                <a:gd name="T12" fmla="*/ 2104 w 2250"/>
                <a:gd name="T13" fmla="*/ 0 h 281"/>
                <a:gd name="T14" fmla="*/ 2249 w 2250"/>
                <a:gd name="T15" fmla="*/ 144 h 281"/>
                <a:gd name="T16" fmla="*/ 2249 w 2250"/>
                <a:gd name="T17" fmla="*/ 144 h 281"/>
                <a:gd name="T18" fmla="*/ 2104 w 2250"/>
                <a:gd name="T19" fmla="*/ 28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0" h="281">
                  <a:moveTo>
                    <a:pt x="2104" y="280"/>
                  </a:moveTo>
                  <a:lnTo>
                    <a:pt x="2104" y="280"/>
                  </a:lnTo>
                  <a:cubicBezTo>
                    <a:pt x="145" y="280"/>
                    <a:pt x="145" y="280"/>
                    <a:pt x="145" y="280"/>
                  </a:cubicBezTo>
                  <a:cubicBezTo>
                    <a:pt x="63" y="280"/>
                    <a:pt x="0" y="216"/>
                    <a:pt x="0" y="144"/>
                  </a:cubicBezTo>
                  <a:lnTo>
                    <a:pt x="0" y="144"/>
                  </a:lnTo>
                  <a:cubicBezTo>
                    <a:pt x="0" y="63"/>
                    <a:pt x="63" y="0"/>
                    <a:pt x="145" y="0"/>
                  </a:cubicBezTo>
                  <a:cubicBezTo>
                    <a:pt x="2104" y="0"/>
                    <a:pt x="2104" y="0"/>
                    <a:pt x="2104" y="0"/>
                  </a:cubicBezTo>
                  <a:cubicBezTo>
                    <a:pt x="2186" y="0"/>
                    <a:pt x="2249" y="63"/>
                    <a:pt x="2249" y="144"/>
                  </a:cubicBezTo>
                  <a:lnTo>
                    <a:pt x="2249" y="144"/>
                  </a:lnTo>
                  <a:cubicBezTo>
                    <a:pt x="2249" y="216"/>
                    <a:pt x="2186" y="280"/>
                    <a:pt x="2104" y="280"/>
                  </a:cubicBezTo>
                </a:path>
              </a:pathLst>
            </a:custGeom>
            <a:solidFill>
              <a:schemeClr val="tx2"/>
            </a:solidFill>
            <a:ln>
              <a:noFill/>
            </a:ln>
            <a:effectLst/>
          </p:spPr>
          <p:txBody>
            <a:bodyPr wrap="none" anchor="ctr"/>
            <a:lstStyle/>
            <a:p>
              <a:endParaRPr lang="es-MX" sz="900"/>
            </a:p>
          </p:txBody>
        </p:sp>
        <p:sp>
          <p:nvSpPr>
            <p:cNvPr id="49" name="Freeform 231">
              <a:extLst>
                <a:ext uri="{FF2B5EF4-FFF2-40B4-BE49-F238E27FC236}">
                  <a16:creationId xmlns="" xmlns:a16="http://schemas.microsoft.com/office/drawing/2014/main" id="{1DD8645A-7066-4A8F-A1BF-752FB6037968}"/>
                </a:ext>
              </a:extLst>
            </p:cNvPr>
            <p:cNvSpPr>
              <a:spLocks noChangeArrowheads="1"/>
            </p:cNvSpPr>
            <p:nvPr/>
          </p:nvSpPr>
          <p:spPr bwMode="auto">
            <a:xfrm>
              <a:off x="10869989" y="11071537"/>
              <a:ext cx="2416843" cy="312768"/>
            </a:xfrm>
            <a:custGeom>
              <a:avLst/>
              <a:gdLst>
                <a:gd name="T0" fmla="*/ 2104 w 2250"/>
                <a:gd name="T1" fmla="*/ 289 h 290"/>
                <a:gd name="T2" fmla="*/ 2104 w 2250"/>
                <a:gd name="T3" fmla="*/ 289 h 290"/>
                <a:gd name="T4" fmla="*/ 145 w 2250"/>
                <a:gd name="T5" fmla="*/ 289 h 290"/>
                <a:gd name="T6" fmla="*/ 0 w 2250"/>
                <a:gd name="T7" fmla="*/ 145 h 290"/>
                <a:gd name="T8" fmla="*/ 0 w 2250"/>
                <a:gd name="T9" fmla="*/ 145 h 290"/>
                <a:gd name="T10" fmla="*/ 145 w 2250"/>
                <a:gd name="T11" fmla="*/ 0 h 290"/>
                <a:gd name="T12" fmla="*/ 2104 w 2250"/>
                <a:gd name="T13" fmla="*/ 0 h 290"/>
                <a:gd name="T14" fmla="*/ 2249 w 2250"/>
                <a:gd name="T15" fmla="*/ 145 h 290"/>
                <a:gd name="T16" fmla="*/ 2249 w 2250"/>
                <a:gd name="T17" fmla="*/ 145 h 290"/>
                <a:gd name="T18" fmla="*/ 2104 w 2250"/>
                <a:gd name="T19" fmla="*/ 289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0" h="290">
                  <a:moveTo>
                    <a:pt x="2104" y="289"/>
                  </a:moveTo>
                  <a:lnTo>
                    <a:pt x="2104" y="289"/>
                  </a:lnTo>
                  <a:cubicBezTo>
                    <a:pt x="145" y="289"/>
                    <a:pt x="145" y="289"/>
                    <a:pt x="145" y="289"/>
                  </a:cubicBezTo>
                  <a:cubicBezTo>
                    <a:pt x="63" y="289"/>
                    <a:pt x="0" y="226"/>
                    <a:pt x="0" y="145"/>
                  </a:cubicBezTo>
                  <a:lnTo>
                    <a:pt x="0" y="145"/>
                  </a:lnTo>
                  <a:cubicBezTo>
                    <a:pt x="0" y="64"/>
                    <a:pt x="63" y="0"/>
                    <a:pt x="145" y="0"/>
                  </a:cubicBezTo>
                  <a:cubicBezTo>
                    <a:pt x="2104" y="0"/>
                    <a:pt x="2104" y="0"/>
                    <a:pt x="2104" y="0"/>
                  </a:cubicBezTo>
                  <a:cubicBezTo>
                    <a:pt x="2186" y="0"/>
                    <a:pt x="2249" y="64"/>
                    <a:pt x="2249" y="145"/>
                  </a:cubicBezTo>
                  <a:lnTo>
                    <a:pt x="2249" y="145"/>
                  </a:lnTo>
                  <a:cubicBezTo>
                    <a:pt x="2249" y="226"/>
                    <a:pt x="2186" y="289"/>
                    <a:pt x="2104" y="289"/>
                  </a:cubicBezTo>
                </a:path>
              </a:pathLst>
            </a:custGeom>
            <a:solidFill>
              <a:schemeClr val="tx2"/>
            </a:solidFill>
            <a:ln>
              <a:noFill/>
            </a:ln>
            <a:effectLst/>
          </p:spPr>
          <p:txBody>
            <a:bodyPr wrap="none" anchor="ctr"/>
            <a:lstStyle/>
            <a:p>
              <a:endParaRPr lang="es-MX" sz="900"/>
            </a:p>
          </p:txBody>
        </p:sp>
        <p:sp>
          <p:nvSpPr>
            <p:cNvPr id="50" name="Freeform 232">
              <a:extLst>
                <a:ext uri="{FF2B5EF4-FFF2-40B4-BE49-F238E27FC236}">
                  <a16:creationId xmlns="" xmlns:a16="http://schemas.microsoft.com/office/drawing/2014/main" id="{A70B35D7-D0D2-4E13-BE81-8CA0A679329B}"/>
                </a:ext>
              </a:extLst>
            </p:cNvPr>
            <p:cNvSpPr>
              <a:spLocks noChangeArrowheads="1"/>
            </p:cNvSpPr>
            <p:nvPr/>
          </p:nvSpPr>
          <p:spPr bwMode="auto">
            <a:xfrm>
              <a:off x="10869989" y="11479083"/>
              <a:ext cx="2416843" cy="312768"/>
            </a:xfrm>
            <a:custGeom>
              <a:avLst/>
              <a:gdLst>
                <a:gd name="T0" fmla="*/ 2104 w 2250"/>
                <a:gd name="T1" fmla="*/ 289 h 290"/>
                <a:gd name="T2" fmla="*/ 2104 w 2250"/>
                <a:gd name="T3" fmla="*/ 289 h 290"/>
                <a:gd name="T4" fmla="*/ 145 w 2250"/>
                <a:gd name="T5" fmla="*/ 289 h 290"/>
                <a:gd name="T6" fmla="*/ 0 w 2250"/>
                <a:gd name="T7" fmla="*/ 144 h 290"/>
                <a:gd name="T8" fmla="*/ 0 w 2250"/>
                <a:gd name="T9" fmla="*/ 144 h 290"/>
                <a:gd name="T10" fmla="*/ 145 w 2250"/>
                <a:gd name="T11" fmla="*/ 0 h 290"/>
                <a:gd name="T12" fmla="*/ 2104 w 2250"/>
                <a:gd name="T13" fmla="*/ 0 h 290"/>
                <a:gd name="T14" fmla="*/ 2249 w 2250"/>
                <a:gd name="T15" fmla="*/ 144 h 290"/>
                <a:gd name="T16" fmla="*/ 2249 w 2250"/>
                <a:gd name="T17" fmla="*/ 144 h 290"/>
                <a:gd name="T18" fmla="*/ 2104 w 2250"/>
                <a:gd name="T19" fmla="*/ 289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0" h="290">
                  <a:moveTo>
                    <a:pt x="2104" y="289"/>
                  </a:moveTo>
                  <a:lnTo>
                    <a:pt x="2104" y="289"/>
                  </a:lnTo>
                  <a:cubicBezTo>
                    <a:pt x="145" y="289"/>
                    <a:pt x="145" y="289"/>
                    <a:pt x="145" y="289"/>
                  </a:cubicBezTo>
                  <a:cubicBezTo>
                    <a:pt x="63" y="289"/>
                    <a:pt x="0" y="226"/>
                    <a:pt x="0" y="144"/>
                  </a:cubicBezTo>
                  <a:lnTo>
                    <a:pt x="0" y="144"/>
                  </a:lnTo>
                  <a:cubicBezTo>
                    <a:pt x="0" y="63"/>
                    <a:pt x="63" y="0"/>
                    <a:pt x="145" y="0"/>
                  </a:cubicBezTo>
                  <a:cubicBezTo>
                    <a:pt x="2104" y="0"/>
                    <a:pt x="2104" y="0"/>
                    <a:pt x="2104" y="0"/>
                  </a:cubicBezTo>
                  <a:cubicBezTo>
                    <a:pt x="2186" y="0"/>
                    <a:pt x="2249" y="63"/>
                    <a:pt x="2249" y="144"/>
                  </a:cubicBezTo>
                  <a:lnTo>
                    <a:pt x="2249" y="144"/>
                  </a:lnTo>
                  <a:cubicBezTo>
                    <a:pt x="2249" y="226"/>
                    <a:pt x="2186" y="289"/>
                    <a:pt x="2104" y="289"/>
                  </a:cubicBezTo>
                </a:path>
              </a:pathLst>
            </a:custGeom>
            <a:solidFill>
              <a:schemeClr val="tx2"/>
            </a:solidFill>
            <a:ln>
              <a:noFill/>
            </a:ln>
            <a:effectLst/>
          </p:spPr>
          <p:txBody>
            <a:bodyPr wrap="none" anchor="ctr"/>
            <a:lstStyle/>
            <a:p>
              <a:endParaRPr lang="es-MX" sz="900"/>
            </a:p>
          </p:txBody>
        </p:sp>
        <p:sp>
          <p:nvSpPr>
            <p:cNvPr id="51" name="Line 233">
              <a:extLst>
                <a:ext uri="{FF2B5EF4-FFF2-40B4-BE49-F238E27FC236}">
                  <a16:creationId xmlns="" xmlns:a16="http://schemas.microsoft.com/office/drawing/2014/main" id="{92AB9751-5F43-40AC-B508-75559E55D745}"/>
                </a:ext>
              </a:extLst>
            </p:cNvPr>
            <p:cNvSpPr>
              <a:spLocks noChangeShapeType="1"/>
            </p:cNvSpPr>
            <p:nvPr/>
          </p:nvSpPr>
          <p:spPr bwMode="auto">
            <a:xfrm>
              <a:off x="12443306" y="7877514"/>
              <a:ext cx="4552638" cy="99516"/>
            </a:xfrm>
            <a:prstGeom prst="line">
              <a:avLst/>
            </a:prstGeom>
            <a:noFill/>
            <a:ln w="381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a:p>
          </p:txBody>
        </p:sp>
        <p:sp>
          <p:nvSpPr>
            <p:cNvPr id="52" name="Freeform 234">
              <a:extLst>
                <a:ext uri="{FF2B5EF4-FFF2-40B4-BE49-F238E27FC236}">
                  <a16:creationId xmlns="" xmlns:a16="http://schemas.microsoft.com/office/drawing/2014/main" id="{75CB50B9-B92E-4CFD-A0F1-54D25DA17653}"/>
                </a:ext>
              </a:extLst>
            </p:cNvPr>
            <p:cNvSpPr>
              <a:spLocks noChangeArrowheads="1"/>
            </p:cNvSpPr>
            <p:nvPr/>
          </p:nvSpPr>
          <p:spPr bwMode="auto">
            <a:xfrm>
              <a:off x="12073671" y="7664261"/>
              <a:ext cx="516539" cy="426502"/>
            </a:xfrm>
            <a:custGeom>
              <a:avLst/>
              <a:gdLst>
                <a:gd name="T0" fmla="*/ 0 w 480"/>
                <a:gd name="T1" fmla="*/ 199 h 398"/>
                <a:gd name="T2" fmla="*/ 479 w 480"/>
                <a:gd name="T3" fmla="*/ 397 h 398"/>
                <a:gd name="T4" fmla="*/ 371 w 480"/>
                <a:gd name="T5" fmla="*/ 199 h 398"/>
                <a:gd name="T6" fmla="*/ 479 w 480"/>
                <a:gd name="T7" fmla="*/ 0 h 398"/>
                <a:gd name="T8" fmla="*/ 0 w 480"/>
                <a:gd name="T9" fmla="*/ 199 h 398"/>
              </a:gdLst>
              <a:ahLst/>
              <a:cxnLst>
                <a:cxn ang="0">
                  <a:pos x="T0" y="T1"/>
                </a:cxn>
                <a:cxn ang="0">
                  <a:pos x="T2" y="T3"/>
                </a:cxn>
                <a:cxn ang="0">
                  <a:pos x="T4" y="T5"/>
                </a:cxn>
                <a:cxn ang="0">
                  <a:pos x="T6" y="T7"/>
                </a:cxn>
                <a:cxn ang="0">
                  <a:pos x="T8" y="T9"/>
                </a:cxn>
              </a:cxnLst>
              <a:rect l="0" t="0" r="r" b="b"/>
              <a:pathLst>
                <a:path w="480" h="398">
                  <a:moveTo>
                    <a:pt x="0" y="199"/>
                  </a:moveTo>
                  <a:lnTo>
                    <a:pt x="479" y="397"/>
                  </a:lnTo>
                  <a:lnTo>
                    <a:pt x="371" y="199"/>
                  </a:lnTo>
                  <a:lnTo>
                    <a:pt x="479" y="0"/>
                  </a:lnTo>
                  <a:lnTo>
                    <a:pt x="0" y="199"/>
                  </a:lnTo>
                </a:path>
              </a:pathLst>
            </a:custGeom>
            <a:solidFill>
              <a:schemeClr val="tx2"/>
            </a:solidFill>
            <a:ln>
              <a:noFill/>
            </a:ln>
            <a:effectLst/>
          </p:spPr>
          <p:txBody>
            <a:bodyPr wrap="none" anchor="ctr"/>
            <a:lstStyle/>
            <a:p>
              <a:endParaRPr lang="es-MX" sz="900"/>
            </a:p>
          </p:txBody>
        </p:sp>
        <p:sp>
          <p:nvSpPr>
            <p:cNvPr id="53" name="Freeform 235">
              <a:extLst>
                <a:ext uri="{FF2B5EF4-FFF2-40B4-BE49-F238E27FC236}">
                  <a16:creationId xmlns="" xmlns:a16="http://schemas.microsoft.com/office/drawing/2014/main" id="{EC2128CE-8545-4D96-8C28-078876A1A591}"/>
                </a:ext>
              </a:extLst>
            </p:cNvPr>
            <p:cNvSpPr>
              <a:spLocks noChangeArrowheads="1"/>
            </p:cNvSpPr>
            <p:nvPr/>
          </p:nvSpPr>
          <p:spPr bwMode="auto">
            <a:xfrm>
              <a:off x="16669257" y="7730983"/>
              <a:ext cx="739270" cy="445457"/>
            </a:xfrm>
            <a:custGeom>
              <a:avLst/>
              <a:gdLst>
                <a:gd name="T0" fmla="*/ 0 w 688"/>
                <a:gd name="T1" fmla="*/ 189 h 416"/>
                <a:gd name="T2" fmla="*/ 307 w 688"/>
                <a:gd name="T3" fmla="*/ 0 h 416"/>
                <a:gd name="T4" fmla="*/ 687 w 688"/>
                <a:gd name="T5" fmla="*/ 0 h 416"/>
                <a:gd name="T6" fmla="*/ 479 w 688"/>
                <a:gd name="T7" fmla="*/ 208 h 416"/>
                <a:gd name="T8" fmla="*/ 687 w 688"/>
                <a:gd name="T9" fmla="*/ 415 h 416"/>
                <a:gd name="T10" fmla="*/ 307 w 688"/>
                <a:gd name="T11" fmla="*/ 415 h 416"/>
                <a:gd name="T12" fmla="*/ 0 w 688"/>
                <a:gd name="T13" fmla="*/ 226 h 416"/>
                <a:gd name="T14" fmla="*/ 0 w 688"/>
                <a:gd name="T15" fmla="*/ 189 h 4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416">
                  <a:moveTo>
                    <a:pt x="0" y="189"/>
                  </a:moveTo>
                  <a:lnTo>
                    <a:pt x="307" y="0"/>
                  </a:lnTo>
                  <a:lnTo>
                    <a:pt x="687" y="0"/>
                  </a:lnTo>
                  <a:lnTo>
                    <a:pt x="479" y="208"/>
                  </a:lnTo>
                  <a:lnTo>
                    <a:pt x="687" y="415"/>
                  </a:lnTo>
                  <a:lnTo>
                    <a:pt x="307" y="415"/>
                  </a:lnTo>
                  <a:lnTo>
                    <a:pt x="0" y="226"/>
                  </a:lnTo>
                  <a:lnTo>
                    <a:pt x="0" y="189"/>
                  </a:lnTo>
                </a:path>
              </a:pathLst>
            </a:custGeom>
            <a:solidFill>
              <a:schemeClr val="tx2"/>
            </a:solidFill>
            <a:ln>
              <a:noFill/>
            </a:ln>
            <a:effectLst/>
          </p:spPr>
          <p:txBody>
            <a:bodyPr wrap="none" anchor="ctr"/>
            <a:lstStyle/>
            <a:p>
              <a:endParaRPr lang="es-MX" sz="900"/>
            </a:p>
          </p:txBody>
        </p:sp>
        <p:sp>
          <p:nvSpPr>
            <p:cNvPr id="54" name="Freeform 236">
              <a:extLst>
                <a:ext uri="{FF2B5EF4-FFF2-40B4-BE49-F238E27FC236}">
                  <a16:creationId xmlns="" xmlns:a16="http://schemas.microsoft.com/office/drawing/2014/main" id="{C78A398E-DDB7-4BBB-A2D0-3192BDAF4BB9}"/>
                </a:ext>
              </a:extLst>
            </p:cNvPr>
            <p:cNvSpPr>
              <a:spLocks noChangeArrowheads="1"/>
            </p:cNvSpPr>
            <p:nvPr/>
          </p:nvSpPr>
          <p:spPr bwMode="auto">
            <a:xfrm>
              <a:off x="12035760" y="4868306"/>
              <a:ext cx="90038" cy="672925"/>
            </a:xfrm>
            <a:custGeom>
              <a:avLst/>
              <a:gdLst>
                <a:gd name="T0" fmla="*/ 36 w 83"/>
                <a:gd name="T1" fmla="*/ 624 h 625"/>
                <a:gd name="T2" fmla="*/ 36 w 83"/>
                <a:gd name="T3" fmla="*/ 624 h 625"/>
                <a:gd name="T4" fmla="*/ 0 w 83"/>
                <a:gd name="T5" fmla="*/ 588 h 625"/>
                <a:gd name="T6" fmla="*/ 0 w 83"/>
                <a:gd name="T7" fmla="*/ 46 h 625"/>
                <a:gd name="T8" fmla="*/ 36 w 83"/>
                <a:gd name="T9" fmla="*/ 0 h 625"/>
                <a:gd name="T10" fmla="*/ 82 w 83"/>
                <a:gd name="T11" fmla="*/ 46 h 625"/>
                <a:gd name="T12" fmla="*/ 82 w 83"/>
                <a:gd name="T13" fmla="*/ 588 h 625"/>
                <a:gd name="T14" fmla="*/ 36 w 83"/>
                <a:gd name="T15" fmla="*/ 624 h 6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25">
                  <a:moveTo>
                    <a:pt x="36" y="624"/>
                  </a:moveTo>
                  <a:lnTo>
                    <a:pt x="36" y="624"/>
                  </a:lnTo>
                  <a:cubicBezTo>
                    <a:pt x="19" y="624"/>
                    <a:pt x="0" y="606"/>
                    <a:pt x="0" y="588"/>
                  </a:cubicBezTo>
                  <a:cubicBezTo>
                    <a:pt x="0" y="46"/>
                    <a:pt x="0" y="46"/>
                    <a:pt x="0" y="46"/>
                  </a:cubicBezTo>
                  <a:cubicBezTo>
                    <a:pt x="0" y="19"/>
                    <a:pt x="19" y="0"/>
                    <a:pt x="36" y="0"/>
                  </a:cubicBezTo>
                  <a:cubicBezTo>
                    <a:pt x="64" y="0"/>
                    <a:pt x="82" y="19"/>
                    <a:pt x="82" y="46"/>
                  </a:cubicBezTo>
                  <a:cubicBezTo>
                    <a:pt x="82" y="588"/>
                    <a:pt x="82" y="588"/>
                    <a:pt x="82" y="588"/>
                  </a:cubicBezTo>
                  <a:cubicBezTo>
                    <a:pt x="82" y="606"/>
                    <a:pt x="64" y="624"/>
                    <a:pt x="36" y="624"/>
                  </a:cubicBezTo>
                </a:path>
              </a:pathLst>
            </a:custGeom>
            <a:solidFill>
              <a:srgbClr val="FCDE63"/>
            </a:solidFill>
            <a:ln>
              <a:noFill/>
            </a:ln>
            <a:effectLst/>
            <a:extLst>
              <a:ext uri="{91240B29-F687-4F45-9708-019B960494DF}">
                <a14:hiddenLine xmlns:a14="http://schemas.microsoft.com/office/drawing/2010/main" w="9525" cap="flat">
                  <a:solidFill>
                    <a:srgbClr val="7C7C7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55" name="Freeform 237">
              <a:extLst>
                <a:ext uri="{FF2B5EF4-FFF2-40B4-BE49-F238E27FC236}">
                  <a16:creationId xmlns="" xmlns:a16="http://schemas.microsoft.com/office/drawing/2014/main" id="{1894187A-789C-4909-B371-5C4655CF7A8A}"/>
                </a:ext>
              </a:extLst>
            </p:cNvPr>
            <p:cNvSpPr>
              <a:spLocks noChangeArrowheads="1"/>
            </p:cNvSpPr>
            <p:nvPr/>
          </p:nvSpPr>
          <p:spPr bwMode="auto">
            <a:xfrm>
              <a:off x="14509470" y="7924903"/>
              <a:ext cx="682403" cy="99516"/>
            </a:xfrm>
            <a:custGeom>
              <a:avLst/>
              <a:gdLst>
                <a:gd name="T0" fmla="*/ 588 w 634"/>
                <a:gd name="T1" fmla="*/ 90 h 91"/>
                <a:gd name="T2" fmla="*/ 588 w 634"/>
                <a:gd name="T3" fmla="*/ 90 h 91"/>
                <a:gd name="T4" fmla="*/ 46 w 634"/>
                <a:gd name="T5" fmla="*/ 90 h 91"/>
                <a:gd name="T6" fmla="*/ 0 w 634"/>
                <a:gd name="T7" fmla="*/ 45 h 91"/>
                <a:gd name="T8" fmla="*/ 46 w 634"/>
                <a:gd name="T9" fmla="*/ 0 h 91"/>
                <a:gd name="T10" fmla="*/ 588 w 634"/>
                <a:gd name="T11" fmla="*/ 0 h 91"/>
                <a:gd name="T12" fmla="*/ 633 w 634"/>
                <a:gd name="T13" fmla="*/ 45 h 91"/>
                <a:gd name="T14" fmla="*/ 588 w 634"/>
                <a:gd name="T15" fmla="*/ 9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4" h="91">
                  <a:moveTo>
                    <a:pt x="588" y="90"/>
                  </a:moveTo>
                  <a:lnTo>
                    <a:pt x="588" y="90"/>
                  </a:lnTo>
                  <a:cubicBezTo>
                    <a:pt x="46" y="90"/>
                    <a:pt x="46" y="90"/>
                    <a:pt x="46" y="90"/>
                  </a:cubicBezTo>
                  <a:cubicBezTo>
                    <a:pt x="28" y="90"/>
                    <a:pt x="0" y="72"/>
                    <a:pt x="0" y="45"/>
                  </a:cubicBezTo>
                  <a:cubicBezTo>
                    <a:pt x="0" y="27"/>
                    <a:pt x="28" y="0"/>
                    <a:pt x="46" y="0"/>
                  </a:cubicBezTo>
                  <a:cubicBezTo>
                    <a:pt x="588" y="0"/>
                    <a:pt x="588" y="0"/>
                    <a:pt x="588" y="0"/>
                  </a:cubicBezTo>
                  <a:cubicBezTo>
                    <a:pt x="615" y="0"/>
                    <a:pt x="633" y="27"/>
                    <a:pt x="633" y="45"/>
                  </a:cubicBezTo>
                  <a:cubicBezTo>
                    <a:pt x="633" y="72"/>
                    <a:pt x="615" y="90"/>
                    <a:pt x="588" y="90"/>
                  </a:cubicBezTo>
                </a:path>
              </a:pathLst>
            </a:custGeom>
            <a:solidFill>
              <a:srgbClr val="FCDE63"/>
            </a:solidFill>
            <a:ln>
              <a:noFill/>
            </a:ln>
            <a:effectLst/>
            <a:extLst>
              <a:ext uri="{91240B29-F687-4F45-9708-019B960494DF}">
                <a14:hiddenLine xmlns:a14="http://schemas.microsoft.com/office/drawing/2010/main" w="9525" cap="flat">
                  <a:solidFill>
                    <a:srgbClr val="7C7C7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56" name="Freeform 238">
              <a:extLst>
                <a:ext uri="{FF2B5EF4-FFF2-40B4-BE49-F238E27FC236}">
                  <a16:creationId xmlns="" xmlns:a16="http://schemas.microsoft.com/office/drawing/2014/main" id="{F735CDF1-63AB-45A0-B3CF-D8A3501E24EF}"/>
                </a:ext>
              </a:extLst>
            </p:cNvPr>
            <p:cNvSpPr>
              <a:spLocks noChangeArrowheads="1"/>
            </p:cNvSpPr>
            <p:nvPr/>
          </p:nvSpPr>
          <p:spPr bwMode="auto">
            <a:xfrm>
              <a:off x="8964948" y="7924903"/>
              <a:ext cx="672925" cy="99516"/>
            </a:xfrm>
            <a:custGeom>
              <a:avLst/>
              <a:gdLst>
                <a:gd name="T0" fmla="*/ 587 w 624"/>
                <a:gd name="T1" fmla="*/ 90 h 91"/>
                <a:gd name="T2" fmla="*/ 587 w 624"/>
                <a:gd name="T3" fmla="*/ 90 h 91"/>
                <a:gd name="T4" fmla="*/ 45 w 624"/>
                <a:gd name="T5" fmla="*/ 90 h 91"/>
                <a:gd name="T6" fmla="*/ 0 w 624"/>
                <a:gd name="T7" fmla="*/ 45 h 91"/>
                <a:gd name="T8" fmla="*/ 45 w 624"/>
                <a:gd name="T9" fmla="*/ 0 h 91"/>
                <a:gd name="T10" fmla="*/ 587 w 624"/>
                <a:gd name="T11" fmla="*/ 0 h 91"/>
                <a:gd name="T12" fmla="*/ 623 w 624"/>
                <a:gd name="T13" fmla="*/ 45 h 91"/>
                <a:gd name="T14" fmla="*/ 587 w 624"/>
                <a:gd name="T15" fmla="*/ 9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 h="91">
                  <a:moveTo>
                    <a:pt x="587" y="90"/>
                  </a:moveTo>
                  <a:lnTo>
                    <a:pt x="587" y="90"/>
                  </a:lnTo>
                  <a:cubicBezTo>
                    <a:pt x="45" y="90"/>
                    <a:pt x="45" y="90"/>
                    <a:pt x="45" y="90"/>
                  </a:cubicBezTo>
                  <a:cubicBezTo>
                    <a:pt x="18" y="90"/>
                    <a:pt x="0" y="72"/>
                    <a:pt x="0" y="45"/>
                  </a:cubicBezTo>
                  <a:cubicBezTo>
                    <a:pt x="0" y="27"/>
                    <a:pt x="18" y="0"/>
                    <a:pt x="45" y="0"/>
                  </a:cubicBezTo>
                  <a:cubicBezTo>
                    <a:pt x="587" y="0"/>
                    <a:pt x="587" y="0"/>
                    <a:pt x="587" y="0"/>
                  </a:cubicBezTo>
                  <a:cubicBezTo>
                    <a:pt x="605" y="0"/>
                    <a:pt x="623" y="27"/>
                    <a:pt x="623" y="45"/>
                  </a:cubicBezTo>
                  <a:cubicBezTo>
                    <a:pt x="623" y="72"/>
                    <a:pt x="605" y="90"/>
                    <a:pt x="587" y="90"/>
                  </a:cubicBezTo>
                </a:path>
              </a:pathLst>
            </a:custGeom>
            <a:solidFill>
              <a:srgbClr val="FCDE63"/>
            </a:solidFill>
            <a:ln>
              <a:noFill/>
            </a:ln>
            <a:effectLst/>
            <a:extLst>
              <a:ext uri="{91240B29-F687-4F45-9708-019B960494DF}">
                <a14:hiddenLine xmlns:a14="http://schemas.microsoft.com/office/drawing/2010/main" w="9525" cap="flat">
                  <a:solidFill>
                    <a:srgbClr val="7C7C7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57" name="Freeform 239">
              <a:extLst>
                <a:ext uri="{FF2B5EF4-FFF2-40B4-BE49-F238E27FC236}">
                  <a16:creationId xmlns="" xmlns:a16="http://schemas.microsoft.com/office/drawing/2014/main" id="{F2E919B0-BA72-4D65-A58D-273C8A65A158}"/>
                </a:ext>
              </a:extLst>
            </p:cNvPr>
            <p:cNvSpPr>
              <a:spLocks noChangeArrowheads="1"/>
            </p:cNvSpPr>
            <p:nvPr/>
          </p:nvSpPr>
          <p:spPr bwMode="auto">
            <a:xfrm>
              <a:off x="13784416" y="5763961"/>
              <a:ext cx="516542" cy="507062"/>
            </a:xfrm>
            <a:custGeom>
              <a:avLst/>
              <a:gdLst>
                <a:gd name="T0" fmla="*/ 45 w 480"/>
                <a:gd name="T1" fmla="*/ 470 h 471"/>
                <a:gd name="T2" fmla="*/ 45 w 480"/>
                <a:gd name="T3" fmla="*/ 470 h 471"/>
                <a:gd name="T4" fmla="*/ 18 w 480"/>
                <a:gd name="T5" fmla="*/ 461 h 471"/>
                <a:gd name="T6" fmla="*/ 18 w 480"/>
                <a:gd name="T7" fmla="*/ 397 h 471"/>
                <a:gd name="T8" fmla="*/ 397 w 480"/>
                <a:gd name="T9" fmla="*/ 18 h 471"/>
                <a:gd name="T10" fmla="*/ 461 w 480"/>
                <a:gd name="T11" fmla="*/ 18 h 471"/>
                <a:gd name="T12" fmla="*/ 461 w 480"/>
                <a:gd name="T13" fmla="*/ 81 h 471"/>
                <a:gd name="T14" fmla="*/ 81 w 480"/>
                <a:gd name="T15" fmla="*/ 461 h 471"/>
                <a:gd name="T16" fmla="*/ 45 w 480"/>
                <a:gd name="T17" fmla="*/ 47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471">
                  <a:moveTo>
                    <a:pt x="45" y="470"/>
                  </a:moveTo>
                  <a:lnTo>
                    <a:pt x="45" y="470"/>
                  </a:lnTo>
                  <a:cubicBezTo>
                    <a:pt x="36" y="470"/>
                    <a:pt x="27" y="470"/>
                    <a:pt x="18" y="461"/>
                  </a:cubicBezTo>
                  <a:cubicBezTo>
                    <a:pt x="0" y="442"/>
                    <a:pt x="0" y="415"/>
                    <a:pt x="18" y="397"/>
                  </a:cubicBezTo>
                  <a:cubicBezTo>
                    <a:pt x="397" y="18"/>
                    <a:pt x="397" y="18"/>
                    <a:pt x="397" y="18"/>
                  </a:cubicBezTo>
                  <a:cubicBezTo>
                    <a:pt x="416" y="0"/>
                    <a:pt x="442" y="0"/>
                    <a:pt x="461" y="18"/>
                  </a:cubicBezTo>
                  <a:cubicBezTo>
                    <a:pt x="479" y="36"/>
                    <a:pt x="479" y="63"/>
                    <a:pt x="461" y="81"/>
                  </a:cubicBezTo>
                  <a:cubicBezTo>
                    <a:pt x="81" y="461"/>
                    <a:pt x="81" y="461"/>
                    <a:pt x="81" y="461"/>
                  </a:cubicBezTo>
                  <a:cubicBezTo>
                    <a:pt x="72" y="470"/>
                    <a:pt x="63" y="470"/>
                    <a:pt x="45" y="470"/>
                  </a:cubicBezTo>
                </a:path>
              </a:pathLst>
            </a:custGeom>
            <a:solidFill>
              <a:srgbClr val="FCDE63"/>
            </a:solidFill>
            <a:ln>
              <a:noFill/>
            </a:ln>
            <a:effectLst/>
            <a:extLst>
              <a:ext uri="{91240B29-F687-4F45-9708-019B960494DF}">
                <a14:hiddenLine xmlns:a14="http://schemas.microsoft.com/office/drawing/2010/main" w="9525" cap="flat">
                  <a:solidFill>
                    <a:srgbClr val="7C7C7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58" name="Freeform 240">
              <a:extLst>
                <a:ext uri="{FF2B5EF4-FFF2-40B4-BE49-F238E27FC236}">
                  <a16:creationId xmlns="" xmlns:a16="http://schemas.microsoft.com/office/drawing/2014/main" id="{D39626E3-7F8D-4A91-820F-196DF422B733}"/>
                </a:ext>
              </a:extLst>
            </p:cNvPr>
            <p:cNvSpPr>
              <a:spLocks noChangeArrowheads="1"/>
            </p:cNvSpPr>
            <p:nvPr/>
          </p:nvSpPr>
          <p:spPr bwMode="auto">
            <a:xfrm>
              <a:off x="9860600" y="9683036"/>
              <a:ext cx="516542" cy="507065"/>
            </a:xfrm>
            <a:custGeom>
              <a:avLst/>
              <a:gdLst>
                <a:gd name="T0" fmla="*/ 45 w 480"/>
                <a:gd name="T1" fmla="*/ 470 h 471"/>
                <a:gd name="T2" fmla="*/ 45 w 480"/>
                <a:gd name="T3" fmla="*/ 470 h 471"/>
                <a:gd name="T4" fmla="*/ 18 w 480"/>
                <a:gd name="T5" fmla="*/ 461 h 471"/>
                <a:gd name="T6" fmla="*/ 18 w 480"/>
                <a:gd name="T7" fmla="*/ 398 h 471"/>
                <a:gd name="T8" fmla="*/ 398 w 480"/>
                <a:gd name="T9" fmla="*/ 18 h 471"/>
                <a:gd name="T10" fmla="*/ 461 w 480"/>
                <a:gd name="T11" fmla="*/ 18 h 471"/>
                <a:gd name="T12" fmla="*/ 461 w 480"/>
                <a:gd name="T13" fmla="*/ 81 h 471"/>
                <a:gd name="T14" fmla="*/ 82 w 480"/>
                <a:gd name="T15" fmla="*/ 461 h 471"/>
                <a:gd name="T16" fmla="*/ 45 w 480"/>
                <a:gd name="T17" fmla="*/ 47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471">
                  <a:moveTo>
                    <a:pt x="45" y="470"/>
                  </a:moveTo>
                  <a:lnTo>
                    <a:pt x="45" y="470"/>
                  </a:lnTo>
                  <a:cubicBezTo>
                    <a:pt x="36" y="470"/>
                    <a:pt x="27" y="470"/>
                    <a:pt x="18" y="461"/>
                  </a:cubicBezTo>
                  <a:cubicBezTo>
                    <a:pt x="0" y="443"/>
                    <a:pt x="0" y="416"/>
                    <a:pt x="18" y="398"/>
                  </a:cubicBezTo>
                  <a:cubicBezTo>
                    <a:pt x="398" y="18"/>
                    <a:pt x="398" y="18"/>
                    <a:pt x="398" y="18"/>
                  </a:cubicBezTo>
                  <a:cubicBezTo>
                    <a:pt x="416" y="0"/>
                    <a:pt x="443" y="0"/>
                    <a:pt x="461" y="18"/>
                  </a:cubicBezTo>
                  <a:cubicBezTo>
                    <a:pt x="479" y="36"/>
                    <a:pt x="479" y="63"/>
                    <a:pt x="461" y="81"/>
                  </a:cubicBezTo>
                  <a:cubicBezTo>
                    <a:pt x="82" y="461"/>
                    <a:pt x="82" y="461"/>
                    <a:pt x="82" y="461"/>
                  </a:cubicBezTo>
                  <a:cubicBezTo>
                    <a:pt x="73" y="470"/>
                    <a:pt x="55" y="470"/>
                    <a:pt x="45" y="470"/>
                  </a:cubicBezTo>
                </a:path>
              </a:pathLst>
            </a:custGeom>
            <a:solidFill>
              <a:srgbClr val="FCDE63"/>
            </a:solidFill>
            <a:ln>
              <a:noFill/>
            </a:ln>
            <a:effectLst/>
            <a:extLst>
              <a:ext uri="{91240B29-F687-4F45-9708-019B960494DF}">
                <a14:hiddenLine xmlns:a14="http://schemas.microsoft.com/office/drawing/2010/main" w="9525" cap="flat">
                  <a:solidFill>
                    <a:srgbClr val="7C7C7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59" name="Freeform 241">
              <a:extLst>
                <a:ext uri="{FF2B5EF4-FFF2-40B4-BE49-F238E27FC236}">
                  <a16:creationId xmlns="" xmlns:a16="http://schemas.microsoft.com/office/drawing/2014/main" id="{56DB00C2-7F0C-41A0-A40A-A3D71D853FE2}"/>
                </a:ext>
              </a:extLst>
            </p:cNvPr>
            <p:cNvSpPr>
              <a:spLocks noChangeArrowheads="1"/>
            </p:cNvSpPr>
            <p:nvPr/>
          </p:nvSpPr>
          <p:spPr bwMode="auto">
            <a:xfrm>
              <a:off x="13784416" y="9683036"/>
              <a:ext cx="516542" cy="507065"/>
            </a:xfrm>
            <a:custGeom>
              <a:avLst/>
              <a:gdLst>
                <a:gd name="T0" fmla="*/ 433 w 480"/>
                <a:gd name="T1" fmla="*/ 470 h 471"/>
                <a:gd name="T2" fmla="*/ 433 w 480"/>
                <a:gd name="T3" fmla="*/ 470 h 471"/>
                <a:gd name="T4" fmla="*/ 397 w 480"/>
                <a:gd name="T5" fmla="*/ 461 h 471"/>
                <a:gd name="T6" fmla="*/ 18 w 480"/>
                <a:gd name="T7" fmla="*/ 81 h 471"/>
                <a:gd name="T8" fmla="*/ 18 w 480"/>
                <a:gd name="T9" fmla="*/ 18 h 471"/>
                <a:gd name="T10" fmla="*/ 81 w 480"/>
                <a:gd name="T11" fmla="*/ 18 h 471"/>
                <a:gd name="T12" fmla="*/ 461 w 480"/>
                <a:gd name="T13" fmla="*/ 398 h 471"/>
                <a:gd name="T14" fmla="*/ 461 w 480"/>
                <a:gd name="T15" fmla="*/ 461 h 471"/>
                <a:gd name="T16" fmla="*/ 433 w 480"/>
                <a:gd name="T17" fmla="*/ 47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471">
                  <a:moveTo>
                    <a:pt x="433" y="470"/>
                  </a:moveTo>
                  <a:lnTo>
                    <a:pt x="433" y="470"/>
                  </a:lnTo>
                  <a:cubicBezTo>
                    <a:pt x="416" y="470"/>
                    <a:pt x="406" y="470"/>
                    <a:pt x="397" y="461"/>
                  </a:cubicBezTo>
                  <a:cubicBezTo>
                    <a:pt x="18" y="81"/>
                    <a:pt x="18" y="81"/>
                    <a:pt x="18" y="81"/>
                  </a:cubicBezTo>
                  <a:cubicBezTo>
                    <a:pt x="0" y="63"/>
                    <a:pt x="0" y="36"/>
                    <a:pt x="18" y="18"/>
                  </a:cubicBezTo>
                  <a:cubicBezTo>
                    <a:pt x="36" y="0"/>
                    <a:pt x="63" y="0"/>
                    <a:pt x="81" y="18"/>
                  </a:cubicBezTo>
                  <a:cubicBezTo>
                    <a:pt x="461" y="398"/>
                    <a:pt x="461" y="398"/>
                    <a:pt x="461" y="398"/>
                  </a:cubicBezTo>
                  <a:cubicBezTo>
                    <a:pt x="479" y="416"/>
                    <a:pt x="479" y="443"/>
                    <a:pt x="461" y="461"/>
                  </a:cubicBezTo>
                  <a:cubicBezTo>
                    <a:pt x="452" y="470"/>
                    <a:pt x="442" y="470"/>
                    <a:pt x="433" y="470"/>
                  </a:cubicBezTo>
                </a:path>
              </a:pathLst>
            </a:custGeom>
            <a:solidFill>
              <a:srgbClr val="FCDE63"/>
            </a:solidFill>
            <a:ln>
              <a:noFill/>
            </a:ln>
            <a:effectLst/>
            <a:extLst>
              <a:ext uri="{91240B29-F687-4F45-9708-019B960494DF}">
                <a14:hiddenLine xmlns:a14="http://schemas.microsoft.com/office/drawing/2010/main" w="9525" cap="flat">
                  <a:solidFill>
                    <a:srgbClr val="7C7C7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60" name="Freeform 242">
              <a:extLst>
                <a:ext uri="{FF2B5EF4-FFF2-40B4-BE49-F238E27FC236}">
                  <a16:creationId xmlns="" xmlns:a16="http://schemas.microsoft.com/office/drawing/2014/main" id="{FA0866B1-A25F-4BBF-A88C-228D14E3EBDB}"/>
                </a:ext>
              </a:extLst>
            </p:cNvPr>
            <p:cNvSpPr>
              <a:spLocks noChangeArrowheads="1"/>
            </p:cNvSpPr>
            <p:nvPr/>
          </p:nvSpPr>
          <p:spPr bwMode="auto">
            <a:xfrm>
              <a:off x="9860600" y="5763961"/>
              <a:ext cx="516542" cy="507062"/>
            </a:xfrm>
            <a:custGeom>
              <a:avLst/>
              <a:gdLst>
                <a:gd name="T0" fmla="*/ 434 w 480"/>
                <a:gd name="T1" fmla="*/ 470 h 471"/>
                <a:gd name="T2" fmla="*/ 434 w 480"/>
                <a:gd name="T3" fmla="*/ 470 h 471"/>
                <a:gd name="T4" fmla="*/ 398 w 480"/>
                <a:gd name="T5" fmla="*/ 461 h 471"/>
                <a:gd name="T6" fmla="*/ 18 w 480"/>
                <a:gd name="T7" fmla="*/ 81 h 471"/>
                <a:gd name="T8" fmla="*/ 18 w 480"/>
                <a:gd name="T9" fmla="*/ 18 h 471"/>
                <a:gd name="T10" fmla="*/ 82 w 480"/>
                <a:gd name="T11" fmla="*/ 18 h 471"/>
                <a:gd name="T12" fmla="*/ 461 w 480"/>
                <a:gd name="T13" fmla="*/ 397 h 471"/>
                <a:gd name="T14" fmla="*/ 461 w 480"/>
                <a:gd name="T15" fmla="*/ 461 h 471"/>
                <a:gd name="T16" fmla="*/ 434 w 480"/>
                <a:gd name="T17" fmla="*/ 47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471">
                  <a:moveTo>
                    <a:pt x="434" y="470"/>
                  </a:moveTo>
                  <a:lnTo>
                    <a:pt x="434" y="470"/>
                  </a:lnTo>
                  <a:cubicBezTo>
                    <a:pt x="416" y="470"/>
                    <a:pt x="407" y="470"/>
                    <a:pt x="398" y="461"/>
                  </a:cubicBezTo>
                  <a:cubicBezTo>
                    <a:pt x="18" y="81"/>
                    <a:pt x="18" y="81"/>
                    <a:pt x="18" y="81"/>
                  </a:cubicBezTo>
                  <a:cubicBezTo>
                    <a:pt x="0" y="63"/>
                    <a:pt x="0" y="36"/>
                    <a:pt x="18" y="18"/>
                  </a:cubicBezTo>
                  <a:cubicBezTo>
                    <a:pt x="36" y="0"/>
                    <a:pt x="64" y="0"/>
                    <a:pt x="82" y="18"/>
                  </a:cubicBezTo>
                  <a:cubicBezTo>
                    <a:pt x="461" y="397"/>
                    <a:pt x="461" y="397"/>
                    <a:pt x="461" y="397"/>
                  </a:cubicBezTo>
                  <a:cubicBezTo>
                    <a:pt x="479" y="415"/>
                    <a:pt x="479" y="442"/>
                    <a:pt x="461" y="461"/>
                  </a:cubicBezTo>
                  <a:cubicBezTo>
                    <a:pt x="452" y="470"/>
                    <a:pt x="443" y="470"/>
                    <a:pt x="434" y="470"/>
                  </a:cubicBezTo>
                </a:path>
              </a:pathLst>
            </a:custGeom>
            <a:solidFill>
              <a:srgbClr val="FCDE63"/>
            </a:solidFill>
            <a:ln>
              <a:noFill/>
            </a:ln>
            <a:effectLst/>
            <a:extLst>
              <a:ext uri="{91240B29-F687-4F45-9708-019B960494DF}">
                <a14:hiddenLine xmlns:a14="http://schemas.microsoft.com/office/drawing/2010/main" w="9525" cap="flat">
                  <a:solidFill>
                    <a:srgbClr val="7C7C7C"/>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grpSp>
      <p:grpSp>
        <p:nvGrpSpPr>
          <p:cNvPr id="3" name="Group 2">
            <a:extLst>
              <a:ext uri="{FF2B5EF4-FFF2-40B4-BE49-F238E27FC236}">
                <a16:creationId xmlns="" xmlns:a16="http://schemas.microsoft.com/office/drawing/2014/main" id="{27A7335F-7E50-409B-96DA-81936E127576}"/>
              </a:ext>
            </a:extLst>
          </p:cNvPr>
          <p:cNvGrpSpPr/>
          <p:nvPr/>
        </p:nvGrpSpPr>
        <p:grpSpPr>
          <a:xfrm>
            <a:off x="5261085" y="2883813"/>
            <a:ext cx="2131932" cy="2114625"/>
            <a:chOff x="9870948" y="4821856"/>
            <a:chExt cx="6637829" cy="6637829"/>
          </a:xfrm>
        </p:grpSpPr>
        <p:sp>
          <p:nvSpPr>
            <p:cNvPr id="88" name="Freeform 52">
              <a:extLst>
                <a:ext uri="{FF2B5EF4-FFF2-40B4-BE49-F238E27FC236}">
                  <a16:creationId xmlns="" xmlns:a16="http://schemas.microsoft.com/office/drawing/2014/main" id="{6F6BF6A3-37B4-4282-A09D-809AC3957171}"/>
                </a:ext>
              </a:extLst>
            </p:cNvPr>
            <p:cNvSpPr>
              <a:spLocks noChangeArrowheads="1"/>
            </p:cNvSpPr>
            <p:nvPr/>
          </p:nvSpPr>
          <p:spPr bwMode="auto">
            <a:xfrm>
              <a:off x="16211669" y="9459640"/>
              <a:ext cx="112320" cy="112323"/>
            </a:xfrm>
            <a:custGeom>
              <a:avLst/>
              <a:gdLst>
                <a:gd name="T0" fmla="*/ 136 w 137"/>
                <a:gd name="T1" fmla="*/ 135 h 136"/>
                <a:gd name="T2" fmla="*/ 0 w 137"/>
                <a:gd name="T3" fmla="*/ 135 h 136"/>
                <a:gd name="T4" fmla="*/ 0 w 137"/>
                <a:gd name="T5" fmla="*/ 0 h 136"/>
                <a:gd name="T6" fmla="*/ 136 w 137"/>
                <a:gd name="T7" fmla="*/ 0 h 136"/>
                <a:gd name="T8" fmla="*/ 136 w 137"/>
                <a:gd name="T9" fmla="*/ 135 h 136"/>
              </a:gdLst>
              <a:ahLst/>
              <a:cxnLst>
                <a:cxn ang="0">
                  <a:pos x="T0" y="T1"/>
                </a:cxn>
                <a:cxn ang="0">
                  <a:pos x="T2" y="T3"/>
                </a:cxn>
                <a:cxn ang="0">
                  <a:pos x="T4" y="T5"/>
                </a:cxn>
                <a:cxn ang="0">
                  <a:pos x="T6" y="T7"/>
                </a:cxn>
                <a:cxn ang="0">
                  <a:pos x="T8" y="T9"/>
                </a:cxn>
              </a:cxnLst>
              <a:rect l="0" t="0" r="r" b="b"/>
              <a:pathLst>
                <a:path w="137" h="136">
                  <a:moveTo>
                    <a:pt x="136" y="135"/>
                  </a:moveTo>
                  <a:lnTo>
                    <a:pt x="0" y="135"/>
                  </a:lnTo>
                  <a:lnTo>
                    <a:pt x="0" y="0"/>
                  </a:lnTo>
                  <a:lnTo>
                    <a:pt x="136" y="0"/>
                  </a:lnTo>
                  <a:lnTo>
                    <a:pt x="136" y="135"/>
                  </a:ln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89" name="Freeform 53">
              <a:extLst>
                <a:ext uri="{FF2B5EF4-FFF2-40B4-BE49-F238E27FC236}">
                  <a16:creationId xmlns="" xmlns:a16="http://schemas.microsoft.com/office/drawing/2014/main" id="{05801016-D47C-44EF-AFD5-7EE943D8D021}"/>
                </a:ext>
              </a:extLst>
            </p:cNvPr>
            <p:cNvSpPr>
              <a:spLocks noChangeArrowheads="1"/>
            </p:cNvSpPr>
            <p:nvPr/>
          </p:nvSpPr>
          <p:spPr bwMode="auto">
            <a:xfrm>
              <a:off x="15943547" y="9459640"/>
              <a:ext cx="105073" cy="112323"/>
            </a:xfrm>
            <a:custGeom>
              <a:avLst/>
              <a:gdLst>
                <a:gd name="T0" fmla="*/ 125 w 126"/>
                <a:gd name="T1" fmla="*/ 63 h 136"/>
                <a:gd name="T2" fmla="*/ 125 w 126"/>
                <a:gd name="T3" fmla="*/ 63 h 136"/>
                <a:gd name="T4" fmla="*/ 62 w 126"/>
                <a:gd name="T5" fmla="*/ 135 h 136"/>
                <a:gd name="T6" fmla="*/ 0 w 126"/>
                <a:gd name="T7" fmla="*/ 63 h 136"/>
                <a:gd name="T8" fmla="*/ 62 w 126"/>
                <a:gd name="T9" fmla="*/ 0 h 136"/>
                <a:gd name="T10" fmla="*/ 125 w 126"/>
                <a:gd name="T11" fmla="*/ 63 h 136"/>
              </a:gdLst>
              <a:ahLst/>
              <a:cxnLst>
                <a:cxn ang="0">
                  <a:pos x="T0" y="T1"/>
                </a:cxn>
                <a:cxn ang="0">
                  <a:pos x="T2" y="T3"/>
                </a:cxn>
                <a:cxn ang="0">
                  <a:pos x="T4" y="T5"/>
                </a:cxn>
                <a:cxn ang="0">
                  <a:pos x="T6" y="T7"/>
                </a:cxn>
                <a:cxn ang="0">
                  <a:pos x="T8" y="T9"/>
                </a:cxn>
                <a:cxn ang="0">
                  <a:pos x="T10" y="T11"/>
                </a:cxn>
              </a:cxnLst>
              <a:rect l="0" t="0" r="r" b="b"/>
              <a:pathLst>
                <a:path w="126" h="136">
                  <a:moveTo>
                    <a:pt x="125" y="63"/>
                  </a:moveTo>
                  <a:lnTo>
                    <a:pt x="125" y="63"/>
                  </a:lnTo>
                  <a:cubicBezTo>
                    <a:pt x="125" y="99"/>
                    <a:pt x="98" y="135"/>
                    <a:pt x="62" y="135"/>
                  </a:cubicBezTo>
                  <a:cubicBezTo>
                    <a:pt x="27" y="135"/>
                    <a:pt x="0" y="99"/>
                    <a:pt x="0" y="63"/>
                  </a:cubicBezTo>
                  <a:cubicBezTo>
                    <a:pt x="0" y="27"/>
                    <a:pt x="27" y="0"/>
                    <a:pt x="62" y="0"/>
                  </a:cubicBezTo>
                  <a:cubicBezTo>
                    <a:pt x="98" y="0"/>
                    <a:pt x="125" y="27"/>
                    <a:pt x="125" y="63"/>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90" name="Freeform 54">
              <a:extLst>
                <a:ext uri="{FF2B5EF4-FFF2-40B4-BE49-F238E27FC236}">
                  <a16:creationId xmlns="" xmlns:a16="http://schemas.microsoft.com/office/drawing/2014/main" id="{2B94FBE2-397A-4D05-8FBA-9CCCB361E27E}"/>
                </a:ext>
              </a:extLst>
            </p:cNvPr>
            <p:cNvSpPr>
              <a:spLocks noChangeArrowheads="1"/>
            </p:cNvSpPr>
            <p:nvPr/>
          </p:nvSpPr>
          <p:spPr bwMode="auto">
            <a:xfrm>
              <a:off x="15668178" y="9459640"/>
              <a:ext cx="105073" cy="112323"/>
            </a:xfrm>
            <a:custGeom>
              <a:avLst/>
              <a:gdLst>
                <a:gd name="T0" fmla="*/ 127 w 128"/>
                <a:gd name="T1" fmla="*/ 63 h 136"/>
                <a:gd name="T2" fmla="*/ 127 w 128"/>
                <a:gd name="T3" fmla="*/ 63 h 136"/>
                <a:gd name="T4" fmla="*/ 64 w 128"/>
                <a:gd name="T5" fmla="*/ 135 h 136"/>
                <a:gd name="T6" fmla="*/ 0 w 128"/>
                <a:gd name="T7" fmla="*/ 63 h 136"/>
                <a:gd name="T8" fmla="*/ 64 w 128"/>
                <a:gd name="T9" fmla="*/ 0 h 136"/>
                <a:gd name="T10" fmla="*/ 127 w 128"/>
                <a:gd name="T11" fmla="*/ 63 h 136"/>
              </a:gdLst>
              <a:ahLst/>
              <a:cxnLst>
                <a:cxn ang="0">
                  <a:pos x="T0" y="T1"/>
                </a:cxn>
                <a:cxn ang="0">
                  <a:pos x="T2" y="T3"/>
                </a:cxn>
                <a:cxn ang="0">
                  <a:pos x="T4" y="T5"/>
                </a:cxn>
                <a:cxn ang="0">
                  <a:pos x="T6" y="T7"/>
                </a:cxn>
                <a:cxn ang="0">
                  <a:pos x="T8" y="T9"/>
                </a:cxn>
                <a:cxn ang="0">
                  <a:pos x="T10" y="T11"/>
                </a:cxn>
              </a:cxnLst>
              <a:rect l="0" t="0" r="r" b="b"/>
              <a:pathLst>
                <a:path w="128" h="136">
                  <a:moveTo>
                    <a:pt x="127" y="63"/>
                  </a:moveTo>
                  <a:lnTo>
                    <a:pt x="127" y="63"/>
                  </a:lnTo>
                  <a:cubicBezTo>
                    <a:pt x="127" y="99"/>
                    <a:pt x="100" y="135"/>
                    <a:pt x="64" y="135"/>
                  </a:cubicBezTo>
                  <a:cubicBezTo>
                    <a:pt x="27" y="135"/>
                    <a:pt x="0" y="99"/>
                    <a:pt x="0" y="63"/>
                  </a:cubicBezTo>
                  <a:cubicBezTo>
                    <a:pt x="0" y="27"/>
                    <a:pt x="27" y="0"/>
                    <a:pt x="64" y="0"/>
                  </a:cubicBezTo>
                  <a:cubicBezTo>
                    <a:pt x="100" y="0"/>
                    <a:pt x="127" y="27"/>
                    <a:pt x="127" y="63"/>
                  </a:cubicBezTo>
                </a:path>
              </a:pathLst>
            </a:custGeom>
            <a:solidFill>
              <a:srgbClr val="FFFFFF"/>
            </a:solidFill>
            <a:ln>
              <a:noFill/>
            </a:ln>
            <a:effectLst/>
            <a:extLst>
              <a:ext uri="{91240B29-F687-4F45-9708-019B960494DF}">
                <a14:hiddenLine xmlns:a14="http://schemas.microsoft.com/office/drawing/2010/main" w="9525" cap="flat">
                  <a:solidFill>
                    <a:srgbClr val="D3D3D3"/>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91" name="Freeform 216">
              <a:extLst>
                <a:ext uri="{FF2B5EF4-FFF2-40B4-BE49-F238E27FC236}">
                  <a16:creationId xmlns="" xmlns:a16="http://schemas.microsoft.com/office/drawing/2014/main" id="{9C4F8991-50CB-4D11-BB24-860966015159}"/>
                </a:ext>
              </a:extLst>
            </p:cNvPr>
            <p:cNvSpPr>
              <a:spLocks noChangeArrowheads="1"/>
            </p:cNvSpPr>
            <p:nvPr/>
          </p:nvSpPr>
          <p:spPr bwMode="auto">
            <a:xfrm>
              <a:off x="9870948" y="4821856"/>
              <a:ext cx="6637829" cy="6637829"/>
            </a:xfrm>
            <a:custGeom>
              <a:avLst/>
              <a:gdLst>
                <a:gd name="T0" fmla="*/ 8077 w 8078"/>
                <a:gd name="T1" fmla="*/ 4038 h 8078"/>
                <a:gd name="T2" fmla="*/ 8077 w 8078"/>
                <a:gd name="T3" fmla="*/ 4038 h 8078"/>
                <a:gd name="T4" fmla="*/ 4039 w 8078"/>
                <a:gd name="T5" fmla="*/ 8077 h 8078"/>
                <a:gd name="T6" fmla="*/ 0 w 8078"/>
                <a:gd name="T7" fmla="*/ 4038 h 8078"/>
                <a:gd name="T8" fmla="*/ 4039 w 8078"/>
                <a:gd name="T9" fmla="*/ 0 h 8078"/>
                <a:gd name="T10" fmla="*/ 8077 w 8078"/>
                <a:gd name="T11" fmla="*/ 4038 h 8078"/>
              </a:gdLst>
              <a:ahLst/>
              <a:cxnLst>
                <a:cxn ang="0">
                  <a:pos x="T0" y="T1"/>
                </a:cxn>
                <a:cxn ang="0">
                  <a:pos x="T2" y="T3"/>
                </a:cxn>
                <a:cxn ang="0">
                  <a:pos x="T4" y="T5"/>
                </a:cxn>
                <a:cxn ang="0">
                  <a:pos x="T6" y="T7"/>
                </a:cxn>
                <a:cxn ang="0">
                  <a:pos x="T8" y="T9"/>
                </a:cxn>
                <a:cxn ang="0">
                  <a:pos x="T10" y="T11"/>
                </a:cxn>
              </a:cxnLst>
              <a:rect l="0" t="0" r="r" b="b"/>
              <a:pathLst>
                <a:path w="8078" h="8078">
                  <a:moveTo>
                    <a:pt x="8077" y="4038"/>
                  </a:moveTo>
                  <a:lnTo>
                    <a:pt x="8077" y="4038"/>
                  </a:lnTo>
                  <a:cubicBezTo>
                    <a:pt x="8077" y="6270"/>
                    <a:pt x="6271" y="8077"/>
                    <a:pt x="4039" y="8077"/>
                  </a:cubicBezTo>
                  <a:cubicBezTo>
                    <a:pt x="1817" y="8077"/>
                    <a:pt x="0" y="6270"/>
                    <a:pt x="0" y="4038"/>
                  </a:cubicBezTo>
                  <a:cubicBezTo>
                    <a:pt x="0" y="1807"/>
                    <a:pt x="1817" y="0"/>
                    <a:pt x="4039" y="0"/>
                  </a:cubicBezTo>
                  <a:cubicBezTo>
                    <a:pt x="6271" y="0"/>
                    <a:pt x="8077" y="1807"/>
                    <a:pt x="8077" y="4038"/>
                  </a:cubicBezTo>
                </a:path>
              </a:pathLst>
            </a:custGeom>
            <a:solidFill>
              <a:schemeClr val="accent4"/>
            </a:solidFill>
            <a:ln>
              <a:noFill/>
            </a:ln>
            <a:effectLst/>
          </p:spPr>
          <p:txBody>
            <a:bodyPr wrap="none" anchor="ctr"/>
            <a:lstStyle/>
            <a:p>
              <a:endParaRPr lang="es-MX" sz="900"/>
            </a:p>
          </p:txBody>
        </p:sp>
        <p:sp>
          <p:nvSpPr>
            <p:cNvPr id="92" name="Freeform 217">
              <a:extLst>
                <a:ext uri="{FF2B5EF4-FFF2-40B4-BE49-F238E27FC236}">
                  <a16:creationId xmlns="" xmlns:a16="http://schemas.microsoft.com/office/drawing/2014/main" id="{734F1B2F-1D19-4CA3-AB3F-3C700E2743F4}"/>
                </a:ext>
              </a:extLst>
            </p:cNvPr>
            <p:cNvSpPr>
              <a:spLocks noChangeArrowheads="1"/>
            </p:cNvSpPr>
            <p:nvPr/>
          </p:nvSpPr>
          <p:spPr bwMode="auto">
            <a:xfrm>
              <a:off x="10204288" y="5155196"/>
              <a:ext cx="5978394" cy="5978394"/>
            </a:xfrm>
            <a:custGeom>
              <a:avLst/>
              <a:gdLst>
                <a:gd name="T0" fmla="*/ 3632 w 7274"/>
                <a:gd name="T1" fmla="*/ 0 h 7274"/>
                <a:gd name="T2" fmla="*/ 3632 w 7274"/>
                <a:gd name="T3" fmla="*/ 0 h 7274"/>
                <a:gd name="T4" fmla="*/ 0 w 7274"/>
                <a:gd name="T5" fmla="*/ 3632 h 7274"/>
                <a:gd name="T6" fmla="*/ 3632 w 7274"/>
                <a:gd name="T7" fmla="*/ 7273 h 7274"/>
                <a:gd name="T8" fmla="*/ 7273 w 7274"/>
                <a:gd name="T9" fmla="*/ 3632 h 7274"/>
                <a:gd name="T10" fmla="*/ 3632 w 7274"/>
                <a:gd name="T11" fmla="*/ 3632 h 7274"/>
                <a:gd name="T12" fmla="*/ 3632 w 7274"/>
                <a:gd name="T13" fmla="*/ 0 h 7274"/>
              </a:gdLst>
              <a:ahLst/>
              <a:cxnLst>
                <a:cxn ang="0">
                  <a:pos x="T0" y="T1"/>
                </a:cxn>
                <a:cxn ang="0">
                  <a:pos x="T2" y="T3"/>
                </a:cxn>
                <a:cxn ang="0">
                  <a:pos x="T4" y="T5"/>
                </a:cxn>
                <a:cxn ang="0">
                  <a:pos x="T6" y="T7"/>
                </a:cxn>
                <a:cxn ang="0">
                  <a:pos x="T8" y="T9"/>
                </a:cxn>
                <a:cxn ang="0">
                  <a:pos x="T10" y="T11"/>
                </a:cxn>
                <a:cxn ang="0">
                  <a:pos x="T12" y="T13"/>
                </a:cxn>
              </a:cxnLst>
              <a:rect l="0" t="0" r="r" b="b"/>
              <a:pathLst>
                <a:path w="7274" h="7274">
                  <a:moveTo>
                    <a:pt x="3632" y="0"/>
                  </a:moveTo>
                  <a:lnTo>
                    <a:pt x="3632" y="0"/>
                  </a:lnTo>
                  <a:cubicBezTo>
                    <a:pt x="1627" y="0"/>
                    <a:pt x="0" y="1627"/>
                    <a:pt x="0" y="3632"/>
                  </a:cubicBezTo>
                  <a:cubicBezTo>
                    <a:pt x="0" y="5647"/>
                    <a:pt x="1627" y="7273"/>
                    <a:pt x="3632" y="7273"/>
                  </a:cubicBezTo>
                  <a:cubicBezTo>
                    <a:pt x="5647" y="7273"/>
                    <a:pt x="7273" y="5647"/>
                    <a:pt x="7273" y="3632"/>
                  </a:cubicBezTo>
                  <a:cubicBezTo>
                    <a:pt x="3632" y="3632"/>
                    <a:pt x="3632" y="3632"/>
                    <a:pt x="3632" y="3632"/>
                  </a:cubicBezTo>
                  <a:lnTo>
                    <a:pt x="3632" y="0"/>
                  </a:lnTo>
                </a:path>
              </a:pathLst>
            </a:custGeom>
            <a:solidFill>
              <a:schemeClr val="accent2"/>
            </a:solidFill>
            <a:ln>
              <a:noFill/>
            </a:ln>
            <a:effectLst/>
          </p:spPr>
          <p:txBody>
            <a:bodyPr wrap="none" anchor="ctr"/>
            <a:lstStyle/>
            <a:p>
              <a:endParaRPr lang="es-MX" sz="900"/>
            </a:p>
          </p:txBody>
        </p:sp>
        <p:sp>
          <p:nvSpPr>
            <p:cNvPr id="93" name="Freeform 218">
              <a:extLst>
                <a:ext uri="{FF2B5EF4-FFF2-40B4-BE49-F238E27FC236}">
                  <a16:creationId xmlns="" xmlns:a16="http://schemas.microsoft.com/office/drawing/2014/main" id="{46976550-A1C9-49E4-8E62-2C7AE9976994}"/>
                </a:ext>
              </a:extLst>
            </p:cNvPr>
            <p:cNvSpPr>
              <a:spLocks noChangeArrowheads="1"/>
            </p:cNvSpPr>
            <p:nvPr/>
          </p:nvSpPr>
          <p:spPr bwMode="auto">
            <a:xfrm>
              <a:off x="13189863" y="5155196"/>
              <a:ext cx="2992820" cy="2985574"/>
            </a:xfrm>
            <a:custGeom>
              <a:avLst/>
              <a:gdLst>
                <a:gd name="T0" fmla="*/ 0 w 3642"/>
                <a:gd name="T1" fmla="*/ 0 h 3633"/>
                <a:gd name="T2" fmla="*/ 0 w 3642"/>
                <a:gd name="T3" fmla="*/ 0 h 3633"/>
                <a:gd name="T4" fmla="*/ 0 w 3642"/>
                <a:gd name="T5" fmla="*/ 3632 h 3633"/>
                <a:gd name="T6" fmla="*/ 3641 w 3642"/>
                <a:gd name="T7" fmla="*/ 3632 h 3633"/>
                <a:gd name="T8" fmla="*/ 0 w 3642"/>
                <a:gd name="T9" fmla="*/ 0 h 3633"/>
              </a:gdLst>
              <a:ahLst/>
              <a:cxnLst>
                <a:cxn ang="0">
                  <a:pos x="T0" y="T1"/>
                </a:cxn>
                <a:cxn ang="0">
                  <a:pos x="T2" y="T3"/>
                </a:cxn>
                <a:cxn ang="0">
                  <a:pos x="T4" y="T5"/>
                </a:cxn>
                <a:cxn ang="0">
                  <a:pos x="T6" y="T7"/>
                </a:cxn>
                <a:cxn ang="0">
                  <a:pos x="T8" y="T9"/>
                </a:cxn>
              </a:cxnLst>
              <a:rect l="0" t="0" r="r" b="b"/>
              <a:pathLst>
                <a:path w="3642" h="3633">
                  <a:moveTo>
                    <a:pt x="0" y="0"/>
                  </a:moveTo>
                  <a:lnTo>
                    <a:pt x="0" y="0"/>
                  </a:lnTo>
                  <a:cubicBezTo>
                    <a:pt x="0" y="3632"/>
                    <a:pt x="0" y="3632"/>
                    <a:pt x="0" y="3632"/>
                  </a:cubicBezTo>
                  <a:cubicBezTo>
                    <a:pt x="3641" y="3632"/>
                    <a:pt x="3641" y="3632"/>
                    <a:pt x="3641" y="3632"/>
                  </a:cubicBezTo>
                  <a:cubicBezTo>
                    <a:pt x="3641" y="1627"/>
                    <a:pt x="2015" y="0"/>
                    <a:pt x="0" y="0"/>
                  </a:cubicBezTo>
                </a:path>
              </a:pathLst>
            </a:custGeom>
            <a:solidFill>
              <a:schemeClr val="accent3"/>
            </a:solidFill>
            <a:ln>
              <a:noFill/>
            </a:ln>
            <a:effectLst/>
          </p:spPr>
          <p:txBody>
            <a:bodyPr wrap="none" anchor="ctr"/>
            <a:lstStyle/>
            <a:p>
              <a:endParaRPr lang="es-MX" sz="900"/>
            </a:p>
          </p:txBody>
        </p:sp>
        <p:sp>
          <p:nvSpPr>
            <p:cNvPr id="94" name="Freeform 223">
              <a:extLst>
                <a:ext uri="{FF2B5EF4-FFF2-40B4-BE49-F238E27FC236}">
                  <a16:creationId xmlns="" xmlns:a16="http://schemas.microsoft.com/office/drawing/2014/main" id="{6A1E7ADA-DABB-4999-91C8-7353CFAA212C}"/>
                </a:ext>
              </a:extLst>
            </p:cNvPr>
            <p:cNvSpPr>
              <a:spLocks noChangeArrowheads="1"/>
            </p:cNvSpPr>
            <p:nvPr/>
          </p:nvSpPr>
          <p:spPr bwMode="auto">
            <a:xfrm>
              <a:off x="13189863" y="8140771"/>
              <a:ext cx="3622" cy="362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95" name="Freeform 224">
              <a:extLst>
                <a:ext uri="{FF2B5EF4-FFF2-40B4-BE49-F238E27FC236}">
                  <a16:creationId xmlns="" xmlns:a16="http://schemas.microsoft.com/office/drawing/2014/main" id="{BEEBED11-AADD-4532-AA83-4F671EF9E8D2}"/>
                </a:ext>
              </a:extLst>
            </p:cNvPr>
            <p:cNvSpPr>
              <a:spLocks noChangeArrowheads="1"/>
            </p:cNvSpPr>
            <p:nvPr/>
          </p:nvSpPr>
          <p:spPr bwMode="auto">
            <a:xfrm>
              <a:off x="13189863" y="8140771"/>
              <a:ext cx="3622" cy="362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FFFFFF"/>
            </a:solidFill>
            <a:ln>
              <a:noFill/>
            </a:ln>
            <a:effectLst/>
            <a:extLs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96" name="Freeform 225">
              <a:extLst>
                <a:ext uri="{FF2B5EF4-FFF2-40B4-BE49-F238E27FC236}">
                  <a16:creationId xmlns="" xmlns:a16="http://schemas.microsoft.com/office/drawing/2014/main" id="{BCEC4CA1-D7AC-4831-9F8B-176ABF8A9AFA}"/>
                </a:ext>
              </a:extLst>
            </p:cNvPr>
            <p:cNvSpPr>
              <a:spLocks noChangeArrowheads="1"/>
            </p:cNvSpPr>
            <p:nvPr/>
          </p:nvSpPr>
          <p:spPr bwMode="auto">
            <a:xfrm>
              <a:off x="13189863" y="6408848"/>
              <a:ext cx="2496431" cy="1731923"/>
            </a:xfrm>
            <a:custGeom>
              <a:avLst/>
              <a:gdLst>
                <a:gd name="T0" fmla="*/ 0 w 3037"/>
                <a:gd name="T1" fmla="*/ 0 h 2106"/>
                <a:gd name="T2" fmla="*/ 0 w 3037"/>
                <a:gd name="T3" fmla="*/ 2105 h 2106"/>
                <a:gd name="T4" fmla="*/ 3036 w 3037"/>
                <a:gd name="T5" fmla="*/ 2105 h 2106"/>
              </a:gdLst>
              <a:ahLst/>
              <a:cxnLst>
                <a:cxn ang="0">
                  <a:pos x="T0" y="T1"/>
                </a:cxn>
                <a:cxn ang="0">
                  <a:pos x="T2" y="T3"/>
                </a:cxn>
                <a:cxn ang="0">
                  <a:pos x="T4" y="T5"/>
                </a:cxn>
              </a:cxnLst>
              <a:rect l="0" t="0" r="r" b="b"/>
              <a:pathLst>
                <a:path w="3037" h="2106">
                  <a:moveTo>
                    <a:pt x="0" y="0"/>
                  </a:moveTo>
                  <a:lnTo>
                    <a:pt x="0" y="2105"/>
                  </a:lnTo>
                  <a:lnTo>
                    <a:pt x="3036" y="2105"/>
                  </a:lnTo>
                </a:path>
              </a:pathLst>
            </a:custGeom>
            <a:noFill/>
            <a:ln w="381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a:p>
          </p:txBody>
        </p:sp>
        <p:sp>
          <p:nvSpPr>
            <p:cNvPr id="97" name="Freeform 226">
              <a:extLst>
                <a:ext uri="{FF2B5EF4-FFF2-40B4-BE49-F238E27FC236}">
                  <a16:creationId xmlns="" xmlns:a16="http://schemas.microsoft.com/office/drawing/2014/main" id="{0CEDFECE-2E3B-4F40-A6FF-3F615588C137}"/>
                </a:ext>
              </a:extLst>
            </p:cNvPr>
            <p:cNvSpPr>
              <a:spLocks noChangeArrowheads="1"/>
            </p:cNvSpPr>
            <p:nvPr/>
          </p:nvSpPr>
          <p:spPr bwMode="auto">
            <a:xfrm>
              <a:off x="13012321" y="7959607"/>
              <a:ext cx="362327" cy="362327"/>
            </a:xfrm>
            <a:custGeom>
              <a:avLst/>
              <a:gdLst>
                <a:gd name="T0" fmla="*/ 442 w 443"/>
                <a:gd name="T1" fmla="*/ 217 h 443"/>
                <a:gd name="T2" fmla="*/ 442 w 443"/>
                <a:gd name="T3" fmla="*/ 217 h 443"/>
                <a:gd name="T4" fmla="*/ 216 w 443"/>
                <a:gd name="T5" fmla="*/ 442 h 443"/>
                <a:gd name="T6" fmla="*/ 0 w 443"/>
                <a:gd name="T7" fmla="*/ 217 h 443"/>
                <a:gd name="T8" fmla="*/ 216 w 443"/>
                <a:gd name="T9" fmla="*/ 0 h 443"/>
                <a:gd name="T10" fmla="*/ 442 w 443"/>
                <a:gd name="T11" fmla="*/ 217 h 443"/>
              </a:gdLst>
              <a:ahLst/>
              <a:cxnLst>
                <a:cxn ang="0">
                  <a:pos x="T0" y="T1"/>
                </a:cxn>
                <a:cxn ang="0">
                  <a:pos x="T2" y="T3"/>
                </a:cxn>
                <a:cxn ang="0">
                  <a:pos x="T4" y="T5"/>
                </a:cxn>
                <a:cxn ang="0">
                  <a:pos x="T6" y="T7"/>
                </a:cxn>
                <a:cxn ang="0">
                  <a:pos x="T8" y="T9"/>
                </a:cxn>
                <a:cxn ang="0">
                  <a:pos x="T10" y="T11"/>
                </a:cxn>
              </a:cxnLst>
              <a:rect l="0" t="0" r="r" b="b"/>
              <a:pathLst>
                <a:path w="443" h="443">
                  <a:moveTo>
                    <a:pt x="442" y="217"/>
                  </a:moveTo>
                  <a:lnTo>
                    <a:pt x="442" y="217"/>
                  </a:lnTo>
                  <a:cubicBezTo>
                    <a:pt x="442" y="343"/>
                    <a:pt x="343" y="442"/>
                    <a:pt x="216" y="442"/>
                  </a:cubicBezTo>
                  <a:cubicBezTo>
                    <a:pt x="99" y="442"/>
                    <a:pt x="0" y="343"/>
                    <a:pt x="0" y="217"/>
                  </a:cubicBezTo>
                  <a:cubicBezTo>
                    <a:pt x="0" y="99"/>
                    <a:pt x="99" y="0"/>
                    <a:pt x="216" y="0"/>
                  </a:cubicBezTo>
                  <a:cubicBezTo>
                    <a:pt x="343" y="0"/>
                    <a:pt x="442" y="99"/>
                    <a:pt x="442" y="217"/>
                  </a:cubicBezTo>
                </a:path>
              </a:pathLst>
            </a:custGeom>
            <a:solidFill>
              <a:schemeClr val="bg2"/>
            </a:solidFill>
            <a:ln>
              <a:noFill/>
            </a:ln>
            <a:effectLst/>
          </p:spPr>
          <p:txBody>
            <a:bodyPr wrap="none" anchor="ctr"/>
            <a:lstStyle/>
            <a:p>
              <a:endParaRPr lang="es-MX" sz="900"/>
            </a:p>
          </p:txBody>
        </p:sp>
        <p:sp>
          <p:nvSpPr>
            <p:cNvPr id="99" name="Line 219">
              <a:extLst>
                <a:ext uri="{FF2B5EF4-FFF2-40B4-BE49-F238E27FC236}">
                  <a16:creationId xmlns="" xmlns:a16="http://schemas.microsoft.com/office/drawing/2014/main" id="{F1EC4056-5888-4BFB-BEB8-88F6DF6099FB}"/>
                </a:ext>
              </a:extLst>
            </p:cNvPr>
            <p:cNvSpPr>
              <a:spLocks noChangeShapeType="1"/>
            </p:cNvSpPr>
            <p:nvPr/>
          </p:nvSpPr>
          <p:spPr bwMode="auto">
            <a:xfrm>
              <a:off x="13189863" y="5394333"/>
              <a:ext cx="3622" cy="586969"/>
            </a:xfrm>
            <a:prstGeom prst="line">
              <a:avLst/>
            </a:prstGeom>
            <a:noFill/>
            <a:ln w="38100" cap="flat">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a:p>
          </p:txBody>
        </p:sp>
        <p:sp>
          <p:nvSpPr>
            <p:cNvPr id="100" name="Line 220">
              <a:extLst>
                <a:ext uri="{FF2B5EF4-FFF2-40B4-BE49-F238E27FC236}">
                  <a16:creationId xmlns="" xmlns:a16="http://schemas.microsoft.com/office/drawing/2014/main" id="{DD155C1F-ED75-4544-A53E-879AD4AFCD63}"/>
                </a:ext>
              </a:extLst>
            </p:cNvPr>
            <p:cNvSpPr>
              <a:spLocks noChangeShapeType="1"/>
            </p:cNvSpPr>
            <p:nvPr/>
          </p:nvSpPr>
          <p:spPr bwMode="auto">
            <a:xfrm>
              <a:off x="13189863" y="10379951"/>
              <a:ext cx="3622" cy="586969"/>
            </a:xfrm>
            <a:prstGeom prst="line">
              <a:avLst/>
            </a:prstGeom>
            <a:noFill/>
            <a:ln w="38100" cap="flat">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a:p>
          </p:txBody>
        </p:sp>
        <p:sp>
          <p:nvSpPr>
            <p:cNvPr id="101" name="Line 221">
              <a:extLst>
                <a:ext uri="{FF2B5EF4-FFF2-40B4-BE49-F238E27FC236}">
                  <a16:creationId xmlns="" xmlns:a16="http://schemas.microsoft.com/office/drawing/2014/main" id="{86650311-F215-4EA9-B679-F65E2C71CBC5}"/>
                </a:ext>
              </a:extLst>
            </p:cNvPr>
            <p:cNvSpPr>
              <a:spLocks noChangeShapeType="1"/>
            </p:cNvSpPr>
            <p:nvPr/>
          </p:nvSpPr>
          <p:spPr bwMode="auto">
            <a:xfrm flipH="1">
              <a:off x="15389186" y="8140771"/>
              <a:ext cx="594216" cy="3624"/>
            </a:xfrm>
            <a:prstGeom prst="line">
              <a:avLst/>
            </a:prstGeom>
            <a:noFill/>
            <a:ln w="38100" cap="flat">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a:p>
          </p:txBody>
        </p:sp>
        <p:sp>
          <p:nvSpPr>
            <p:cNvPr id="102" name="Line 222">
              <a:extLst>
                <a:ext uri="{FF2B5EF4-FFF2-40B4-BE49-F238E27FC236}">
                  <a16:creationId xmlns="" xmlns:a16="http://schemas.microsoft.com/office/drawing/2014/main" id="{3E93919F-6A6D-4FD3-A715-4BF8BC0B1590}"/>
                </a:ext>
              </a:extLst>
            </p:cNvPr>
            <p:cNvSpPr>
              <a:spLocks noChangeShapeType="1"/>
            </p:cNvSpPr>
            <p:nvPr/>
          </p:nvSpPr>
          <p:spPr bwMode="auto">
            <a:xfrm flipH="1">
              <a:off x="10399945" y="8140771"/>
              <a:ext cx="594216" cy="3624"/>
            </a:xfrm>
            <a:prstGeom prst="line">
              <a:avLst/>
            </a:prstGeom>
            <a:noFill/>
            <a:ln w="38100" cap="flat">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MX" sz="900"/>
            </a:p>
          </p:txBody>
        </p:sp>
      </p:grpSp>
      <p:grpSp>
        <p:nvGrpSpPr>
          <p:cNvPr id="4" name="Group 3">
            <a:extLst>
              <a:ext uri="{FF2B5EF4-FFF2-40B4-BE49-F238E27FC236}">
                <a16:creationId xmlns="" xmlns:a16="http://schemas.microsoft.com/office/drawing/2014/main" id="{93612FBA-94BA-479B-8381-CA273E6E32EF}"/>
              </a:ext>
            </a:extLst>
          </p:cNvPr>
          <p:cNvGrpSpPr/>
          <p:nvPr/>
        </p:nvGrpSpPr>
        <p:grpSpPr>
          <a:xfrm>
            <a:off x="4585052" y="4198069"/>
            <a:ext cx="3012811" cy="1783175"/>
            <a:chOff x="9319328" y="8472338"/>
            <a:chExt cx="6025621" cy="3566350"/>
          </a:xfrm>
        </p:grpSpPr>
        <p:sp>
          <p:nvSpPr>
            <p:cNvPr id="103" name="Freeform 221">
              <a:extLst>
                <a:ext uri="{FF2B5EF4-FFF2-40B4-BE49-F238E27FC236}">
                  <a16:creationId xmlns="" xmlns:a16="http://schemas.microsoft.com/office/drawing/2014/main" id="{4756A9E9-8F33-4E94-987F-785D2C9757D5}"/>
                </a:ext>
              </a:extLst>
            </p:cNvPr>
            <p:cNvSpPr>
              <a:spLocks noChangeArrowheads="1"/>
            </p:cNvSpPr>
            <p:nvPr/>
          </p:nvSpPr>
          <p:spPr bwMode="auto">
            <a:xfrm>
              <a:off x="11292463" y="8472338"/>
              <a:ext cx="310473" cy="678138"/>
            </a:xfrm>
            <a:custGeom>
              <a:avLst/>
              <a:gdLst>
                <a:gd name="T0" fmla="*/ 262 w 336"/>
                <a:gd name="T1" fmla="*/ 732 h 733"/>
                <a:gd name="T2" fmla="*/ 262 w 336"/>
                <a:gd name="T3" fmla="*/ 732 h 733"/>
                <a:gd name="T4" fmla="*/ 64 w 336"/>
                <a:gd name="T5" fmla="*/ 732 h 733"/>
                <a:gd name="T6" fmla="*/ 0 w 336"/>
                <a:gd name="T7" fmla="*/ 660 h 733"/>
                <a:gd name="T8" fmla="*/ 0 w 336"/>
                <a:gd name="T9" fmla="*/ 73 h 733"/>
                <a:gd name="T10" fmla="*/ 64 w 336"/>
                <a:gd name="T11" fmla="*/ 0 h 733"/>
                <a:gd name="T12" fmla="*/ 262 w 336"/>
                <a:gd name="T13" fmla="*/ 0 h 733"/>
                <a:gd name="T14" fmla="*/ 335 w 336"/>
                <a:gd name="T15" fmla="*/ 73 h 733"/>
                <a:gd name="T16" fmla="*/ 335 w 336"/>
                <a:gd name="T17" fmla="*/ 660 h 733"/>
                <a:gd name="T18" fmla="*/ 262 w 336"/>
                <a:gd name="T19" fmla="*/ 7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733">
                  <a:moveTo>
                    <a:pt x="262" y="732"/>
                  </a:moveTo>
                  <a:lnTo>
                    <a:pt x="262" y="732"/>
                  </a:lnTo>
                  <a:cubicBezTo>
                    <a:pt x="64" y="732"/>
                    <a:pt x="64" y="732"/>
                    <a:pt x="64" y="732"/>
                  </a:cubicBezTo>
                  <a:cubicBezTo>
                    <a:pt x="27" y="732"/>
                    <a:pt x="0" y="705"/>
                    <a:pt x="0" y="660"/>
                  </a:cubicBezTo>
                  <a:cubicBezTo>
                    <a:pt x="0" y="73"/>
                    <a:pt x="0" y="73"/>
                    <a:pt x="0" y="73"/>
                  </a:cubicBezTo>
                  <a:cubicBezTo>
                    <a:pt x="0" y="37"/>
                    <a:pt x="27" y="0"/>
                    <a:pt x="64" y="0"/>
                  </a:cubicBezTo>
                  <a:cubicBezTo>
                    <a:pt x="262" y="0"/>
                    <a:pt x="262" y="0"/>
                    <a:pt x="262" y="0"/>
                  </a:cubicBezTo>
                  <a:cubicBezTo>
                    <a:pt x="299" y="0"/>
                    <a:pt x="335" y="37"/>
                    <a:pt x="335" y="73"/>
                  </a:cubicBezTo>
                  <a:cubicBezTo>
                    <a:pt x="335" y="660"/>
                    <a:pt x="335" y="660"/>
                    <a:pt x="335" y="660"/>
                  </a:cubicBezTo>
                  <a:cubicBezTo>
                    <a:pt x="335" y="705"/>
                    <a:pt x="299" y="732"/>
                    <a:pt x="262" y="732"/>
                  </a:cubicBezTo>
                </a:path>
              </a:pathLst>
            </a:custGeom>
            <a:solidFill>
              <a:schemeClr val="accent2"/>
            </a:solidFill>
            <a:ln>
              <a:noFill/>
            </a:ln>
            <a:effectLst/>
          </p:spPr>
          <p:txBody>
            <a:bodyPr wrap="none" anchor="ctr"/>
            <a:lstStyle/>
            <a:p>
              <a:endParaRPr lang="es-MX" sz="900"/>
            </a:p>
          </p:txBody>
        </p:sp>
        <p:sp>
          <p:nvSpPr>
            <p:cNvPr id="104" name="Freeform 222">
              <a:extLst>
                <a:ext uri="{FF2B5EF4-FFF2-40B4-BE49-F238E27FC236}">
                  <a16:creationId xmlns="" xmlns:a16="http://schemas.microsoft.com/office/drawing/2014/main" id="{9B11FFE1-2859-4EB6-A418-05285BE11165}"/>
                </a:ext>
              </a:extLst>
            </p:cNvPr>
            <p:cNvSpPr>
              <a:spLocks noChangeArrowheads="1"/>
            </p:cNvSpPr>
            <p:nvPr/>
          </p:nvSpPr>
          <p:spPr bwMode="auto">
            <a:xfrm>
              <a:off x="13318706" y="8472338"/>
              <a:ext cx="310473" cy="678138"/>
            </a:xfrm>
            <a:custGeom>
              <a:avLst/>
              <a:gdLst>
                <a:gd name="T0" fmla="*/ 262 w 335"/>
                <a:gd name="T1" fmla="*/ 732 h 733"/>
                <a:gd name="T2" fmla="*/ 262 w 335"/>
                <a:gd name="T3" fmla="*/ 732 h 733"/>
                <a:gd name="T4" fmla="*/ 63 w 335"/>
                <a:gd name="T5" fmla="*/ 732 h 733"/>
                <a:gd name="T6" fmla="*/ 0 w 335"/>
                <a:gd name="T7" fmla="*/ 660 h 733"/>
                <a:gd name="T8" fmla="*/ 0 w 335"/>
                <a:gd name="T9" fmla="*/ 73 h 733"/>
                <a:gd name="T10" fmla="*/ 63 w 335"/>
                <a:gd name="T11" fmla="*/ 0 h 733"/>
                <a:gd name="T12" fmla="*/ 262 w 335"/>
                <a:gd name="T13" fmla="*/ 0 h 733"/>
                <a:gd name="T14" fmla="*/ 334 w 335"/>
                <a:gd name="T15" fmla="*/ 73 h 733"/>
                <a:gd name="T16" fmla="*/ 334 w 335"/>
                <a:gd name="T17" fmla="*/ 660 h 733"/>
                <a:gd name="T18" fmla="*/ 262 w 335"/>
                <a:gd name="T19" fmla="*/ 73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5" h="733">
                  <a:moveTo>
                    <a:pt x="262" y="732"/>
                  </a:moveTo>
                  <a:lnTo>
                    <a:pt x="262" y="732"/>
                  </a:lnTo>
                  <a:cubicBezTo>
                    <a:pt x="63" y="732"/>
                    <a:pt x="63" y="732"/>
                    <a:pt x="63" y="732"/>
                  </a:cubicBezTo>
                  <a:cubicBezTo>
                    <a:pt x="27" y="732"/>
                    <a:pt x="0" y="705"/>
                    <a:pt x="0" y="660"/>
                  </a:cubicBezTo>
                  <a:cubicBezTo>
                    <a:pt x="0" y="73"/>
                    <a:pt x="0" y="73"/>
                    <a:pt x="0" y="73"/>
                  </a:cubicBezTo>
                  <a:cubicBezTo>
                    <a:pt x="0" y="37"/>
                    <a:pt x="27" y="0"/>
                    <a:pt x="63" y="0"/>
                  </a:cubicBezTo>
                  <a:cubicBezTo>
                    <a:pt x="262" y="0"/>
                    <a:pt x="262" y="0"/>
                    <a:pt x="262" y="0"/>
                  </a:cubicBezTo>
                  <a:cubicBezTo>
                    <a:pt x="298" y="0"/>
                    <a:pt x="334" y="37"/>
                    <a:pt x="334" y="73"/>
                  </a:cubicBezTo>
                  <a:cubicBezTo>
                    <a:pt x="334" y="660"/>
                    <a:pt x="334" y="660"/>
                    <a:pt x="334" y="660"/>
                  </a:cubicBezTo>
                  <a:cubicBezTo>
                    <a:pt x="334" y="705"/>
                    <a:pt x="298" y="732"/>
                    <a:pt x="262" y="732"/>
                  </a:cubicBezTo>
                </a:path>
              </a:pathLst>
            </a:custGeom>
            <a:solidFill>
              <a:schemeClr val="accent2"/>
            </a:solidFill>
            <a:ln>
              <a:noFill/>
            </a:ln>
            <a:effectLst/>
          </p:spPr>
          <p:txBody>
            <a:bodyPr wrap="none" anchor="ctr"/>
            <a:lstStyle/>
            <a:p>
              <a:endParaRPr lang="es-MX" sz="900"/>
            </a:p>
          </p:txBody>
        </p:sp>
        <p:sp>
          <p:nvSpPr>
            <p:cNvPr id="105" name="Freeform 225">
              <a:extLst>
                <a:ext uri="{FF2B5EF4-FFF2-40B4-BE49-F238E27FC236}">
                  <a16:creationId xmlns="" xmlns:a16="http://schemas.microsoft.com/office/drawing/2014/main" id="{9A1F86E3-421B-4C29-8350-8ED6952E4BAA}"/>
                </a:ext>
              </a:extLst>
            </p:cNvPr>
            <p:cNvSpPr>
              <a:spLocks noChangeArrowheads="1"/>
            </p:cNvSpPr>
            <p:nvPr/>
          </p:nvSpPr>
          <p:spPr bwMode="auto">
            <a:xfrm>
              <a:off x="9352009" y="9350648"/>
              <a:ext cx="5968429" cy="2655359"/>
            </a:xfrm>
            <a:custGeom>
              <a:avLst/>
              <a:gdLst>
                <a:gd name="T0" fmla="*/ 0 w 6443"/>
                <a:gd name="T1" fmla="*/ 1735 h 2866"/>
                <a:gd name="T2" fmla="*/ 0 w 6443"/>
                <a:gd name="T3" fmla="*/ 1735 h 2866"/>
                <a:gd name="T4" fmla="*/ 1111 w 6443"/>
                <a:gd name="T5" fmla="*/ 804 h 2866"/>
                <a:gd name="T6" fmla="*/ 1401 w 6443"/>
                <a:gd name="T7" fmla="*/ 705 h 2866"/>
                <a:gd name="T8" fmla="*/ 1428 w 6443"/>
                <a:gd name="T9" fmla="*/ 705 h 2866"/>
                <a:gd name="T10" fmla="*/ 3821 w 6443"/>
                <a:gd name="T11" fmla="*/ 850 h 2866"/>
                <a:gd name="T12" fmla="*/ 4219 w 6443"/>
                <a:gd name="T13" fmla="*/ 1274 h 2866"/>
                <a:gd name="T14" fmla="*/ 4219 w 6443"/>
                <a:gd name="T15" fmla="*/ 1274 h 2866"/>
                <a:gd name="T16" fmla="*/ 4219 w 6443"/>
                <a:gd name="T17" fmla="*/ 1274 h 2866"/>
                <a:gd name="T18" fmla="*/ 4002 w 6443"/>
                <a:gd name="T19" fmla="*/ 1600 h 2866"/>
                <a:gd name="T20" fmla="*/ 3993 w 6443"/>
                <a:gd name="T21" fmla="*/ 1600 h 2866"/>
                <a:gd name="T22" fmla="*/ 2322 w 6443"/>
                <a:gd name="T23" fmla="*/ 1600 h 2866"/>
                <a:gd name="T24" fmla="*/ 2277 w 6443"/>
                <a:gd name="T25" fmla="*/ 1626 h 2866"/>
                <a:gd name="T26" fmla="*/ 2268 w 6443"/>
                <a:gd name="T27" fmla="*/ 1672 h 2866"/>
                <a:gd name="T28" fmla="*/ 2331 w 6443"/>
                <a:gd name="T29" fmla="*/ 1726 h 2866"/>
                <a:gd name="T30" fmla="*/ 4155 w 6443"/>
                <a:gd name="T31" fmla="*/ 1726 h 2866"/>
                <a:gd name="T32" fmla="*/ 4155 w 6443"/>
                <a:gd name="T33" fmla="*/ 1726 h 2866"/>
                <a:gd name="T34" fmla="*/ 4155 w 6443"/>
                <a:gd name="T35" fmla="*/ 1726 h 2866"/>
                <a:gd name="T36" fmla="*/ 4165 w 6443"/>
                <a:gd name="T37" fmla="*/ 1726 h 2866"/>
                <a:gd name="T38" fmla="*/ 4174 w 6443"/>
                <a:gd name="T39" fmla="*/ 1726 h 2866"/>
                <a:gd name="T40" fmla="*/ 4174 w 6443"/>
                <a:gd name="T41" fmla="*/ 1717 h 2866"/>
                <a:gd name="T42" fmla="*/ 4174 w 6443"/>
                <a:gd name="T43" fmla="*/ 1717 h 2866"/>
                <a:gd name="T44" fmla="*/ 4183 w 6443"/>
                <a:gd name="T45" fmla="*/ 1717 h 2866"/>
                <a:gd name="T46" fmla="*/ 4183 w 6443"/>
                <a:gd name="T47" fmla="*/ 1717 h 2866"/>
                <a:gd name="T48" fmla="*/ 4183 w 6443"/>
                <a:gd name="T49" fmla="*/ 1717 h 2866"/>
                <a:gd name="T50" fmla="*/ 4192 w 6443"/>
                <a:gd name="T51" fmla="*/ 1708 h 2866"/>
                <a:gd name="T52" fmla="*/ 5782 w 6443"/>
                <a:gd name="T53" fmla="*/ 109 h 2866"/>
                <a:gd name="T54" fmla="*/ 6053 w 6443"/>
                <a:gd name="T55" fmla="*/ 0 h 2866"/>
                <a:gd name="T56" fmla="*/ 6351 w 6443"/>
                <a:gd name="T57" fmla="*/ 145 h 2866"/>
                <a:gd name="T58" fmla="*/ 6423 w 6443"/>
                <a:gd name="T59" fmla="*/ 307 h 2866"/>
                <a:gd name="T60" fmla="*/ 6315 w 6443"/>
                <a:gd name="T61" fmla="*/ 642 h 2866"/>
                <a:gd name="T62" fmla="*/ 4526 w 6443"/>
                <a:gd name="T63" fmla="*/ 2467 h 2866"/>
                <a:gd name="T64" fmla="*/ 4201 w 6443"/>
                <a:gd name="T65" fmla="*/ 2593 h 2866"/>
                <a:gd name="T66" fmla="*/ 4183 w 6443"/>
                <a:gd name="T67" fmla="*/ 2593 h 2866"/>
                <a:gd name="T68" fmla="*/ 2331 w 6443"/>
                <a:gd name="T69" fmla="*/ 2494 h 2866"/>
                <a:gd name="T70" fmla="*/ 2322 w 6443"/>
                <a:gd name="T71" fmla="*/ 2494 h 2866"/>
                <a:gd name="T72" fmla="*/ 1663 w 6443"/>
                <a:gd name="T73" fmla="*/ 2494 h 2866"/>
                <a:gd name="T74" fmla="*/ 1175 w 6443"/>
                <a:gd name="T75" fmla="*/ 1898 h 2866"/>
                <a:gd name="T76" fmla="*/ 1120 w 6443"/>
                <a:gd name="T77" fmla="*/ 1871 h 2866"/>
                <a:gd name="T78" fmla="*/ 1084 w 6443"/>
                <a:gd name="T79" fmla="*/ 1889 h 2866"/>
                <a:gd name="T80" fmla="*/ 1075 w 6443"/>
                <a:gd name="T81" fmla="*/ 1970 h 2866"/>
                <a:gd name="T82" fmla="*/ 1545 w 6443"/>
                <a:gd name="T83" fmla="*/ 2548 h 2866"/>
                <a:gd name="T84" fmla="*/ 1157 w 6443"/>
                <a:gd name="T85" fmla="*/ 2865 h 2866"/>
                <a:gd name="T86" fmla="*/ 0 w 6443"/>
                <a:gd name="T87" fmla="*/ 1735 h 2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43" h="2866">
                  <a:moveTo>
                    <a:pt x="0" y="1735"/>
                  </a:moveTo>
                  <a:lnTo>
                    <a:pt x="0" y="1735"/>
                  </a:lnTo>
                  <a:cubicBezTo>
                    <a:pt x="1111" y="804"/>
                    <a:pt x="1111" y="804"/>
                    <a:pt x="1111" y="804"/>
                  </a:cubicBezTo>
                  <a:cubicBezTo>
                    <a:pt x="1193" y="741"/>
                    <a:pt x="1301" y="705"/>
                    <a:pt x="1401" y="705"/>
                  </a:cubicBezTo>
                  <a:cubicBezTo>
                    <a:pt x="1410" y="705"/>
                    <a:pt x="1419" y="705"/>
                    <a:pt x="1428" y="705"/>
                  </a:cubicBezTo>
                  <a:cubicBezTo>
                    <a:pt x="3821" y="850"/>
                    <a:pt x="3821" y="850"/>
                    <a:pt x="3821" y="850"/>
                  </a:cubicBezTo>
                  <a:cubicBezTo>
                    <a:pt x="4047" y="868"/>
                    <a:pt x="4219" y="1057"/>
                    <a:pt x="4219" y="1274"/>
                  </a:cubicBezTo>
                  <a:lnTo>
                    <a:pt x="4219" y="1274"/>
                  </a:lnTo>
                  <a:lnTo>
                    <a:pt x="4219" y="1274"/>
                  </a:lnTo>
                  <a:cubicBezTo>
                    <a:pt x="4210" y="1419"/>
                    <a:pt x="4129" y="1536"/>
                    <a:pt x="4002" y="1600"/>
                  </a:cubicBezTo>
                  <a:cubicBezTo>
                    <a:pt x="3993" y="1600"/>
                    <a:pt x="3993" y="1600"/>
                    <a:pt x="3993" y="1600"/>
                  </a:cubicBezTo>
                  <a:cubicBezTo>
                    <a:pt x="2322" y="1600"/>
                    <a:pt x="2322" y="1600"/>
                    <a:pt x="2322" y="1600"/>
                  </a:cubicBezTo>
                  <a:cubicBezTo>
                    <a:pt x="2304" y="1600"/>
                    <a:pt x="2295" y="1609"/>
                    <a:pt x="2277" y="1626"/>
                  </a:cubicBezTo>
                  <a:cubicBezTo>
                    <a:pt x="2268" y="1636"/>
                    <a:pt x="2259" y="1654"/>
                    <a:pt x="2268" y="1672"/>
                  </a:cubicBezTo>
                  <a:cubicBezTo>
                    <a:pt x="2268" y="1699"/>
                    <a:pt x="2295" y="1726"/>
                    <a:pt x="2331" y="1726"/>
                  </a:cubicBezTo>
                  <a:cubicBezTo>
                    <a:pt x="4155" y="1726"/>
                    <a:pt x="4155" y="1726"/>
                    <a:pt x="4155" y="1726"/>
                  </a:cubicBezTo>
                  <a:lnTo>
                    <a:pt x="4155" y="1726"/>
                  </a:lnTo>
                  <a:lnTo>
                    <a:pt x="4155" y="1726"/>
                  </a:lnTo>
                  <a:lnTo>
                    <a:pt x="4165" y="1726"/>
                  </a:lnTo>
                  <a:cubicBezTo>
                    <a:pt x="4165" y="1726"/>
                    <a:pt x="4165" y="1726"/>
                    <a:pt x="4174" y="1726"/>
                  </a:cubicBezTo>
                  <a:cubicBezTo>
                    <a:pt x="4174" y="1717"/>
                    <a:pt x="4174" y="1717"/>
                    <a:pt x="4174" y="1717"/>
                  </a:cubicBezTo>
                  <a:lnTo>
                    <a:pt x="4174" y="1717"/>
                  </a:lnTo>
                  <a:cubicBezTo>
                    <a:pt x="4183" y="1717"/>
                    <a:pt x="4183" y="1717"/>
                    <a:pt x="4183" y="1717"/>
                  </a:cubicBezTo>
                  <a:lnTo>
                    <a:pt x="4183" y="1717"/>
                  </a:lnTo>
                  <a:lnTo>
                    <a:pt x="4183" y="1717"/>
                  </a:lnTo>
                  <a:cubicBezTo>
                    <a:pt x="4192" y="1717"/>
                    <a:pt x="4192" y="1708"/>
                    <a:pt x="4192" y="1708"/>
                  </a:cubicBezTo>
                  <a:cubicBezTo>
                    <a:pt x="5782" y="109"/>
                    <a:pt x="5782" y="109"/>
                    <a:pt x="5782" y="109"/>
                  </a:cubicBezTo>
                  <a:cubicBezTo>
                    <a:pt x="5854" y="36"/>
                    <a:pt x="5954" y="0"/>
                    <a:pt x="6053" y="0"/>
                  </a:cubicBezTo>
                  <a:cubicBezTo>
                    <a:pt x="6170" y="0"/>
                    <a:pt x="6279" y="54"/>
                    <a:pt x="6351" y="145"/>
                  </a:cubicBezTo>
                  <a:cubicBezTo>
                    <a:pt x="6387" y="190"/>
                    <a:pt x="6415" y="253"/>
                    <a:pt x="6423" y="307"/>
                  </a:cubicBezTo>
                  <a:cubicBezTo>
                    <a:pt x="6442" y="434"/>
                    <a:pt x="6406" y="551"/>
                    <a:pt x="6315" y="642"/>
                  </a:cubicBezTo>
                  <a:cubicBezTo>
                    <a:pt x="4526" y="2467"/>
                    <a:pt x="4526" y="2467"/>
                    <a:pt x="4526" y="2467"/>
                  </a:cubicBezTo>
                  <a:cubicBezTo>
                    <a:pt x="4436" y="2548"/>
                    <a:pt x="4327" y="2593"/>
                    <a:pt x="4201" y="2593"/>
                  </a:cubicBezTo>
                  <a:cubicBezTo>
                    <a:pt x="4201" y="2593"/>
                    <a:pt x="4192" y="2593"/>
                    <a:pt x="4183" y="2593"/>
                  </a:cubicBezTo>
                  <a:cubicBezTo>
                    <a:pt x="2331" y="2494"/>
                    <a:pt x="2331" y="2494"/>
                    <a:pt x="2331" y="2494"/>
                  </a:cubicBezTo>
                  <a:cubicBezTo>
                    <a:pt x="2322" y="2494"/>
                    <a:pt x="2322" y="2494"/>
                    <a:pt x="2322" y="2494"/>
                  </a:cubicBezTo>
                  <a:cubicBezTo>
                    <a:pt x="1663" y="2494"/>
                    <a:pt x="1663" y="2494"/>
                    <a:pt x="1663" y="2494"/>
                  </a:cubicBezTo>
                  <a:cubicBezTo>
                    <a:pt x="1175" y="1898"/>
                    <a:pt x="1175" y="1898"/>
                    <a:pt x="1175" y="1898"/>
                  </a:cubicBezTo>
                  <a:cubicBezTo>
                    <a:pt x="1157" y="1879"/>
                    <a:pt x="1139" y="1871"/>
                    <a:pt x="1120" y="1871"/>
                  </a:cubicBezTo>
                  <a:cubicBezTo>
                    <a:pt x="1111" y="1871"/>
                    <a:pt x="1093" y="1879"/>
                    <a:pt x="1084" y="1889"/>
                  </a:cubicBezTo>
                  <a:cubicBezTo>
                    <a:pt x="1057" y="1907"/>
                    <a:pt x="1057" y="1952"/>
                    <a:pt x="1075" y="1970"/>
                  </a:cubicBezTo>
                  <a:cubicBezTo>
                    <a:pt x="1545" y="2548"/>
                    <a:pt x="1545" y="2548"/>
                    <a:pt x="1545" y="2548"/>
                  </a:cubicBezTo>
                  <a:cubicBezTo>
                    <a:pt x="1157" y="2865"/>
                    <a:pt x="1157" y="2865"/>
                    <a:pt x="1157" y="2865"/>
                  </a:cubicBezTo>
                  <a:lnTo>
                    <a:pt x="0" y="1735"/>
                  </a:lnTo>
                </a:path>
              </a:pathLst>
            </a:custGeom>
            <a:solidFill>
              <a:srgbClr val="FCD6A4"/>
            </a:solidFill>
            <a:ln>
              <a:noFill/>
            </a:ln>
            <a:effectLst/>
            <a:extLst>
              <a:ext uri="{91240B29-F687-4F45-9708-019B960494DF}">
                <a14:hiddenLine xmlns:a14="http://schemas.microsoft.com/office/drawing/2010/main" w="9525" cap="flat">
                  <a:solidFill>
                    <a:srgbClr val="D3AE1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sp>
          <p:nvSpPr>
            <p:cNvPr id="106" name="Freeform 226">
              <a:extLst>
                <a:ext uri="{FF2B5EF4-FFF2-40B4-BE49-F238E27FC236}">
                  <a16:creationId xmlns="" xmlns:a16="http://schemas.microsoft.com/office/drawing/2014/main" id="{B45CFBD7-67DA-4328-8A65-A792C8163F80}"/>
                </a:ext>
              </a:extLst>
            </p:cNvPr>
            <p:cNvSpPr>
              <a:spLocks noChangeArrowheads="1"/>
            </p:cNvSpPr>
            <p:nvPr/>
          </p:nvSpPr>
          <p:spPr bwMode="auto">
            <a:xfrm>
              <a:off x="9319328" y="9326137"/>
              <a:ext cx="6025621" cy="2712551"/>
            </a:xfrm>
            <a:custGeom>
              <a:avLst/>
              <a:gdLst>
                <a:gd name="T0" fmla="*/ 6089 w 6506"/>
                <a:gd name="T1" fmla="*/ 45 h 2929"/>
                <a:gd name="T2" fmla="*/ 6432 w 6506"/>
                <a:gd name="T3" fmla="*/ 343 h 2929"/>
                <a:gd name="T4" fmla="*/ 4544 w 6506"/>
                <a:gd name="T5" fmla="*/ 2476 h 2929"/>
                <a:gd name="T6" fmla="*/ 4219 w 6506"/>
                <a:gd name="T7" fmla="*/ 2602 h 2929"/>
                <a:gd name="T8" fmla="*/ 2358 w 6506"/>
                <a:gd name="T9" fmla="*/ 2494 h 2929"/>
                <a:gd name="T10" fmla="*/ 1229 w 6506"/>
                <a:gd name="T11" fmla="*/ 1906 h 2929"/>
                <a:gd name="T12" fmla="*/ 1102 w 6506"/>
                <a:gd name="T13" fmla="*/ 1898 h 2929"/>
                <a:gd name="T14" fmla="*/ 1545 w 6506"/>
                <a:gd name="T15" fmla="*/ 2566 h 2929"/>
                <a:gd name="T16" fmla="*/ 72 w 6506"/>
                <a:gd name="T17" fmla="*/ 1771 h 2929"/>
                <a:gd name="T18" fmla="*/ 1437 w 6506"/>
                <a:gd name="T19" fmla="*/ 750 h 2929"/>
                <a:gd name="T20" fmla="*/ 3857 w 6506"/>
                <a:gd name="T21" fmla="*/ 904 h 2929"/>
                <a:gd name="T22" fmla="*/ 4029 w 6506"/>
                <a:gd name="T23" fmla="*/ 1608 h 2929"/>
                <a:gd name="T24" fmla="*/ 2277 w 6506"/>
                <a:gd name="T25" fmla="*/ 1699 h 2929"/>
                <a:gd name="T26" fmla="*/ 4191 w 6506"/>
                <a:gd name="T27" fmla="*/ 1780 h 2929"/>
                <a:gd name="T28" fmla="*/ 4201 w 6506"/>
                <a:gd name="T29" fmla="*/ 1771 h 2929"/>
                <a:gd name="T30" fmla="*/ 4219 w 6506"/>
                <a:gd name="T31" fmla="*/ 1771 h 2929"/>
                <a:gd name="T32" fmla="*/ 4237 w 6506"/>
                <a:gd name="T33" fmla="*/ 1762 h 2929"/>
                <a:gd name="T34" fmla="*/ 4246 w 6506"/>
                <a:gd name="T35" fmla="*/ 1753 h 2929"/>
                <a:gd name="T36" fmla="*/ 6089 w 6506"/>
                <a:gd name="T37" fmla="*/ 45 h 2929"/>
                <a:gd name="T38" fmla="*/ 6089 w 6506"/>
                <a:gd name="T39" fmla="*/ 0 h 2929"/>
                <a:gd name="T40" fmla="*/ 4219 w 6506"/>
                <a:gd name="T41" fmla="*/ 1717 h 2929"/>
                <a:gd name="T42" fmla="*/ 4210 w 6506"/>
                <a:gd name="T43" fmla="*/ 1717 h 2929"/>
                <a:gd name="T44" fmla="*/ 4210 w 6506"/>
                <a:gd name="T45" fmla="*/ 1726 h 2929"/>
                <a:gd name="T46" fmla="*/ 4201 w 6506"/>
                <a:gd name="T47" fmla="*/ 1726 h 2929"/>
                <a:gd name="T48" fmla="*/ 4191 w 6506"/>
                <a:gd name="T49" fmla="*/ 1726 h 2929"/>
                <a:gd name="T50" fmla="*/ 4182 w 6506"/>
                <a:gd name="T51" fmla="*/ 1726 h 2929"/>
                <a:gd name="T52" fmla="*/ 2322 w 6506"/>
                <a:gd name="T53" fmla="*/ 1699 h 2929"/>
                <a:gd name="T54" fmla="*/ 2358 w 6506"/>
                <a:gd name="T55" fmla="*/ 1653 h 2929"/>
                <a:gd name="T56" fmla="*/ 4038 w 6506"/>
                <a:gd name="T57" fmla="*/ 1653 h 2929"/>
                <a:gd name="T58" fmla="*/ 4282 w 6506"/>
                <a:gd name="T59" fmla="*/ 1301 h 2929"/>
                <a:gd name="T60" fmla="*/ 4282 w 6506"/>
                <a:gd name="T61" fmla="*/ 1301 h 2929"/>
                <a:gd name="T62" fmla="*/ 1464 w 6506"/>
                <a:gd name="T63" fmla="*/ 705 h 2929"/>
                <a:gd name="T64" fmla="*/ 1138 w 6506"/>
                <a:gd name="T65" fmla="*/ 813 h 2929"/>
                <a:gd name="T66" fmla="*/ 0 w 6506"/>
                <a:gd name="T67" fmla="*/ 1762 h 2929"/>
                <a:gd name="T68" fmla="*/ 1166 w 6506"/>
                <a:gd name="T69" fmla="*/ 2892 h 2929"/>
                <a:gd name="T70" fmla="*/ 1229 w 6506"/>
                <a:gd name="T71" fmla="*/ 2901 h 2929"/>
                <a:gd name="T72" fmla="*/ 1617 w 6506"/>
                <a:gd name="T73" fmla="*/ 2575 h 2929"/>
                <a:gd name="T74" fmla="*/ 1129 w 6506"/>
                <a:gd name="T75" fmla="*/ 1988 h 2929"/>
                <a:gd name="T76" fmla="*/ 1156 w 6506"/>
                <a:gd name="T77" fmla="*/ 1925 h 2929"/>
                <a:gd name="T78" fmla="*/ 1672 w 6506"/>
                <a:gd name="T79" fmla="*/ 2530 h 2929"/>
                <a:gd name="T80" fmla="*/ 1708 w 6506"/>
                <a:gd name="T81" fmla="*/ 2548 h 2929"/>
                <a:gd name="T82" fmla="*/ 2367 w 6506"/>
                <a:gd name="T83" fmla="*/ 2548 h 2929"/>
                <a:gd name="T84" fmla="*/ 4219 w 6506"/>
                <a:gd name="T85" fmla="*/ 2648 h 2929"/>
                <a:gd name="T86" fmla="*/ 4580 w 6506"/>
                <a:gd name="T87" fmla="*/ 2503 h 2929"/>
                <a:gd name="T88" fmla="*/ 6478 w 6506"/>
                <a:gd name="T89" fmla="*/ 334 h 2929"/>
                <a:gd name="T90" fmla="*/ 6089 w 6506"/>
                <a:gd name="T91" fmla="*/ 0 h 2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06" h="2929">
                  <a:moveTo>
                    <a:pt x="6089" y="45"/>
                  </a:moveTo>
                  <a:lnTo>
                    <a:pt x="6089" y="45"/>
                  </a:lnTo>
                  <a:cubicBezTo>
                    <a:pt x="6189" y="45"/>
                    <a:pt x="6297" y="90"/>
                    <a:pt x="6369" y="181"/>
                  </a:cubicBezTo>
                  <a:cubicBezTo>
                    <a:pt x="6405" y="226"/>
                    <a:pt x="6423" y="280"/>
                    <a:pt x="6432" y="343"/>
                  </a:cubicBezTo>
                  <a:cubicBezTo>
                    <a:pt x="6451" y="452"/>
                    <a:pt x="6414" y="569"/>
                    <a:pt x="6342" y="651"/>
                  </a:cubicBezTo>
                  <a:cubicBezTo>
                    <a:pt x="4544" y="2476"/>
                    <a:pt x="4544" y="2476"/>
                    <a:pt x="4544" y="2476"/>
                  </a:cubicBezTo>
                  <a:cubicBezTo>
                    <a:pt x="4463" y="2557"/>
                    <a:pt x="4354" y="2602"/>
                    <a:pt x="4237" y="2602"/>
                  </a:cubicBezTo>
                  <a:cubicBezTo>
                    <a:pt x="4237" y="2602"/>
                    <a:pt x="4228" y="2602"/>
                    <a:pt x="4219" y="2602"/>
                  </a:cubicBezTo>
                  <a:cubicBezTo>
                    <a:pt x="2367" y="2494"/>
                    <a:pt x="2367" y="2494"/>
                    <a:pt x="2367" y="2494"/>
                  </a:cubicBezTo>
                  <a:cubicBezTo>
                    <a:pt x="2367" y="2494"/>
                    <a:pt x="2367" y="2494"/>
                    <a:pt x="2358" y="2494"/>
                  </a:cubicBezTo>
                  <a:cubicBezTo>
                    <a:pt x="1708" y="2494"/>
                    <a:pt x="1708" y="2494"/>
                    <a:pt x="1708" y="2494"/>
                  </a:cubicBezTo>
                  <a:cubicBezTo>
                    <a:pt x="1229" y="1906"/>
                    <a:pt x="1229" y="1906"/>
                    <a:pt x="1229" y="1906"/>
                  </a:cubicBezTo>
                  <a:cubicBezTo>
                    <a:pt x="1211" y="1889"/>
                    <a:pt x="1184" y="1880"/>
                    <a:pt x="1156" y="1880"/>
                  </a:cubicBezTo>
                  <a:cubicBezTo>
                    <a:pt x="1138" y="1880"/>
                    <a:pt x="1120" y="1880"/>
                    <a:pt x="1102" y="1898"/>
                  </a:cubicBezTo>
                  <a:cubicBezTo>
                    <a:pt x="1066" y="1925"/>
                    <a:pt x="1066" y="1979"/>
                    <a:pt x="1093" y="2015"/>
                  </a:cubicBezTo>
                  <a:cubicBezTo>
                    <a:pt x="1545" y="2566"/>
                    <a:pt x="1545" y="2566"/>
                    <a:pt x="1545" y="2566"/>
                  </a:cubicBezTo>
                  <a:cubicBezTo>
                    <a:pt x="1193" y="2864"/>
                    <a:pt x="1193" y="2864"/>
                    <a:pt x="1193" y="2864"/>
                  </a:cubicBezTo>
                  <a:cubicBezTo>
                    <a:pt x="72" y="1771"/>
                    <a:pt x="72" y="1771"/>
                    <a:pt x="72" y="1771"/>
                  </a:cubicBezTo>
                  <a:cubicBezTo>
                    <a:pt x="1166" y="849"/>
                    <a:pt x="1166" y="849"/>
                    <a:pt x="1166" y="849"/>
                  </a:cubicBezTo>
                  <a:cubicBezTo>
                    <a:pt x="1247" y="786"/>
                    <a:pt x="1337" y="750"/>
                    <a:pt x="1437" y="750"/>
                  </a:cubicBezTo>
                  <a:cubicBezTo>
                    <a:pt x="1446" y="750"/>
                    <a:pt x="1455" y="750"/>
                    <a:pt x="1464" y="750"/>
                  </a:cubicBezTo>
                  <a:cubicBezTo>
                    <a:pt x="3857" y="904"/>
                    <a:pt x="3857" y="904"/>
                    <a:pt x="3857" y="904"/>
                  </a:cubicBezTo>
                  <a:cubicBezTo>
                    <a:pt x="4065" y="913"/>
                    <a:pt x="4237" y="1093"/>
                    <a:pt x="4237" y="1301"/>
                  </a:cubicBezTo>
                  <a:cubicBezTo>
                    <a:pt x="4228" y="1428"/>
                    <a:pt x="4146" y="1545"/>
                    <a:pt x="4029" y="1608"/>
                  </a:cubicBezTo>
                  <a:cubicBezTo>
                    <a:pt x="2358" y="1608"/>
                    <a:pt x="2358" y="1608"/>
                    <a:pt x="2358" y="1608"/>
                  </a:cubicBezTo>
                  <a:cubicBezTo>
                    <a:pt x="2313" y="1608"/>
                    <a:pt x="2268" y="1653"/>
                    <a:pt x="2277" y="1699"/>
                  </a:cubicBezTo>
                  <a:cubicBezTo>
                    <a:pt x="2277" y="1744"/>
                    <a:pt x="2322" y="1780"/>
                    <a:pt x="2367" y="1780"/>
                  </a:cubicBezTo>
                  <a:cubicBezTo>
                    <a:pt x="4191" y="1780"/>
                    <a:pt x="4191" y="1780"/>
                    <a:pt x="4191" y="1780"/>
                  </a:cubicBezTo>
                  <a:cubicBezTo>
                    <a:pt x="4191" y="1780"/>
                    <a:pt x="4191" y="1780"/>
                    <a:pt x="4201" y="1780"/>
                  </a:cubicBezTo>
                  <a:cubicBezTo>
                    <a:pt x="4201" y="1780"/>
                    <a:pt x="4201" y="1780"/>
                    <a:pt x="4201" y="1771"/>
                  </a:cubicBezTo>
                  <a:cubicBezTo>
                    <a:pt x="4210" y="1771"/>
                    <a:pt x="4210" y="1771"/>
                    <a:pt x="4219" y="1771"/>
                  </a:cubicBezTo>
                  <a:lnTo>
                    <a:pt x="4219" y="1771"/>
                  </a:lnTo>
                  <a:cubicBezTo>
                    <a:pt x="4228" y="1771"/>
                    <a:pt x="4228" y="1762"/>
                    <a:pt x="4237" y="1762"/>
                  </a:cubicBezTo>
                  <a:lnTo>
                    <a:pt x="4237" y="1762"/>
                  </a:lnTo>
                  <a:lnTo>
                    <a:pt x="4246" y="1753"/>
                  </a:lnTo>
                  <a:lnTo>
                    <a:pt x="4246" y="1753"/>
                  </a:lnTo>
                  <a:cubicBezTo>
                    <a:pt x="5836" y="154"/>
                    <a:pt x="5836" y="154"/>
                    <a:pt x="5836" y="154"/>
                  </a:cubicBezTo>
                  <a:cubicBezTo>
                    <a:pt x="5908" y="81"/>
                    <a:pt x="5999" y="45"/>
                    <a:pt x="6089" y="45"/>
                  </a:cubicBezTo>
                  <a:lnTo>
                    <a:pt x="6089" y="0"/>
                  </a:lnTo>
                  <a:lnTo>
                    <a:pt x="6089" y="0"/>
                  </a:lnTo>
                  <a:cubicBezTo>
                    <a:pt x="5981" y="0"/>
                    <a:pt x="5881" y="45"/>
                    <a:pt x="5800" y="118"/>
                  </a:cubicBezTo>
                  <a:cubicBezTo>
                    <a:pt x="4219" y="1717"/>
                    <a:pt x="4219" y="1717"/>
                    <a:pt x="4219" y="1717"/>
                  </a:cubicBezTo>
                  <a:lnTo>
                    <a:pt x="4219" y="1717"/>
                  </a:lnTo>
                  <a:cubicBezTo>
                    <a:pt x="4210" y="1717"/>
                    <a:pt x="4210" y="1717"/>
                    <a:pt x="4210" y="1717"/>
                  </a:cubicBezTo>
                  <a:cubicBezTo>
                    <a:pt x="4210" y="1717"/>
                    <a:pt x="4210" y="1717"/>
                    <a:pt x="4210" y="1726"/>
                  </a:cubicBezTo>
                  <a:lnTo>
                    <a:pt x="4210" y="1726"/>
                  </a:lnTo>
                  <a:lnTo>
                    <a:pt x="4201" y="1726"/>
                  </a:lnTo>
                  <a:lnTo>
                    <a:pt x="4201" y="1726"/>
                  </a:lnTo>
                  <a:cubicBezTo>
                    <a:pt x="4201" y="1726"/>
                    <a:pt x="4201" y="1726"/>
                    <a:pt x="4191" y="1726"/>
                  </a:cubicBezTo>
                  <a:lnTo>
                    <a:pt x="4191" y="1726"/>
                  </a:lnTo>
                  <a:lnTo>
                    <a:pt x="4191" y="1726"/>
                  </a:lnTo>
                  <a:cubicBezTo>
                    <a:pt x="4182" y="1726"/>
                    <a:pt x="4182" y="1726"/>
                    <a:pt x="4182" y="1726"/>
                  </a:cubicBezTo>
                  <a:cubicBezTo>
                    <a:pt x="2367" y="1726"/>
                    <a:pt x="2367" y="1726"/>
                    <a:pt x="2367" y="1726"/>
                  </a:cubicBezTo>
                  <a:cubicBezTo>
                    <a:pt x="2349" y="1726"/>
                    <a:pt x="2331" y="1717"/>
                    <a:pt x="2322" y="1699"/>
                  </a:cubicBezTo>
                  <a:cubicBezTo>
                    <a:pt x="2322" y="1681"/>
                    <a:pt x="2331" y="1672"/>
                    <a:pt x="2331" y="1663"/>
                  </a:cubicBezTo>
                  <a:cubicBezTo>
                    <a:pt x="2340" y="1663"/>
                    <a:pt x="2349" y="1653"/>
                    <a:pt x="2358" y="1653"/>
                  </a:cubicBezTo>
                  <a:cubicBezTo>
                    <a:pt x="4029" y="1653"/>
                    <a:pt x="4029" y="1653"/>
                    <a:pt x="4029" y="1653"/>
                  </a:cubicBezTo>
                  <a:cubicBezTo>
                    <a:pt x="4038" y="1653"/>
                    <a:pt x="4038" y="1653"/>
                    <a:pt x="4038" y="1653"/>
                  </a:cubicBezTo>
                  <a:cubicBezTo>
                    <a:pt x="4047" y="1653"/>
                    <a:pt x="4047" y="1653"/>
                    <a:pt x="4047" y="1653"/>
                  </a:cubicBezTo>
                  <a:cubicBezTo>
                    <a:pt x="4182" y="1581"/>
                    <a:pt x="4273" y="1455"/>
                    <a:pt x="4282" y="1301"/>
                  </a:cubicBezTo>
                  <a:lnTo>
                    <a:pt x="4282" y="1301"/>
                  </a:lnTo>
                  <a:lnTo>
                    <a:pt x="4282" y="1301"/>
                  </a:lnTo>
                  <a:cubicBezTo>
                    <a:pt x="4282" y="1066"/>
                    <a:pt x="4092" y="868"/>
                    <a:pt x="3866" y="849"/>
                  </a:cubicBezTo>
                  <a:cubicBezTo>
                    <a:pt x="1464" y="705"/>
                    <a:pt x="1464" y="705"/>
                    <a:pt x="1464" y="705"/>
                  </a:cubicBezTo>
                  <a:cubicBezTo>
                    <a:pt x="1455" y="705"/>
                    <a:pt x="1446" y="705"/>
                    <a:pt x="1437" y="705"/>
                  </a:cubicBezTo>
                  <a:cubicBezTo>
                    <a:pt x="1328" y="705"/>
                    <a:pt x="1220" y="741"/>
                    <a:pt x="1138" y="813"/>
                  </a:cubicBezTo>
                  <a:cubicBezTo>
                    <a:pt x="36" y="1735"/>
                    <a:pt x="36" y="1735"/>
                    <a:pt x="36" y="1735"/>
                  </a:cubicBezTo>
                  <a:cubicBezTo>
                    <a:pt x="0" y="1762"/>
                    <a:pt x="0" y="1762"/>
                    <a:pt x="0" y="1762"/>
                  </a:cubicBezTo>
                  <a:cubicBezTo>
                    <a:pt x="36" y="1798"/>
                    <a:pt x="36" y="1798"/>
                    <a:pt x="36" y="1798"/>
                  </a:cubicBezTo>
                  <a:cubicBezTo>
                    <a:pt x="1166" y="2892"/>
                    <a:pt x="1166" y="2892"/>
                    <a:pt x="1166" y="2892"/>
                  </a:cubicBezTo>
                  <a:cubicBezTo>
                    <a:pt x="1193" y="2928"/>
                    <a:pt x="1193" y="2928"/>
                    <a:pt x="1193" y="2928"/>
                  </a:cubicBezTo>
                  <a:cubicBezTo>
                    <a:pt x="1229" y="2901"/>
                    <a:pt x="1229" y="2901"/>
                    <a:pt x="1229" y="2901"/>
                  </a:cubicBezTo>
                  <a:cubicBezTo>
                    <a:pt x="1581" y="2611"/>
                    <a:pt x="1581" y="2611"/>
                    <a:pt x="1581" y="2611"/>
                  </a:cubicBezTo>
                  <a:cubicBezTo>
                    <a:pt x="1617" y="2575"/>
                    <a:pt x="1617" y="2575"/>
                    <a:pt x="1617" y="2575"/>
                  </a:cubicBezTo>
                  <a:cubicBezTo>
                    <a:pt x="1590" y="2539"/>
                    <a:pt x="1590" y="2539"/>
                    <a:pt x="1590" y="2539"/>
                  </a:cubicBezTo>
                  <a:cubicBezTo>
                    <a:pt x="1129" y="1988"/>
                    <a:pt x="1129" y="1988"/>
                    <a:pt x="1129" y="1988"/>
                  </a:cubicBezTo>
                  <a:cubicBezTo>
                    <a:pt x="1120" y="1970"/>
                    <a:pt x="1120" y="1943"/>
                    <a:pt x="1138" y="1934"/>
                  </a:cubicBezTo>
                  <a:cubicBezTo>
                    <a:pt x="1147" y="1925"/>
                    <a:pt x="1156" y="1925"/>
                    <a:pt x="1156" y="1925"/>
                  </a:cubicBezTo>
                  <a:cubicBezTo>
                    <a:pt x="1175" y="1925"/>
                    <a:pt x="1184" y="1934"/>
                    <a:pt x="1193" y="1943"/>
                  </a:cubicBezTo>
                  <a:cubicBezTo>
                    <a:pt x="1672" y="2530"/>
                    <a:pt x="1672" y="2530"/>
                    <a:pt x="1672" y="2530"/>
                  </a:cubicBezTo>
                  <a:cubicBezTo>
                    <a:pt x="1690" y="2548"/>
                    <a:pt x="1690" y="2548"/>
                    <a:pt x="1690" y="2548"/>
                  </a:cubicBezTo>
                  <a:cubicBezTo>
                    <a:pt x="1708" y="2548"/>
                    <a:pt x="1708" y="2548"/>
                    <a:pt x="1708" y="2548"/>
                  </a:cubicBezTo>
                  <a:cubicBezTo>
                    <a:pt x="2358" y="2548"/>
                    <a:pt x="2358" y="2548"/>
                    <a:pt x="2358" y="2548"/>
                  </a:cubicBezTo>
                  <a:cubicBezTo>
                    <a:pt x="2367" y="2548"/>
                    <a:pt x="2367" y="2548"/>
                    <a:pt x="2367" y="2548"/>
                  </a:cubicBezTo>
                  <a:lnTo>
                    <a:pt x="2367" y="2548"/>
                  </a:lnTo>
                  <a:cubicBezTo>
                    <a:pt x="4219" y="2648"/>
                    <a:pt x="4219" y="2648"/>
                    <a:pt x="4219" y="2648"/>
                  </a:cubicBezTo>
                  <a:cubicBezTo>
                    <a:pt x="4219" y="2648"/>
                    <a:pt x="4228" y="2648"/>
                    <a:pt x="4237" y="2648"/>
                  </a:cubicBezTo>
                  <a:cubicBezTo>
                    <a:pt x="4363" y="2648"/>
                    <a:pt x="4490" y="2593"/>
                    <a:pt x="4580" y="2503"/>
                  </a:cubicBezTo>
                  <a:cubicBezTo>
                    <a:pt x="6369" y="678"/>
                    <a:pt x="6369" y="678"/>
                    <a:pt x="6369" y="678"/>
                  </a:cubicBezTo>
                  <a:cubicBezTo>
                    <a:pt x="6459" y="587"/>
                    <a:pt x="6505" y="461"/>
                    <a:pt x="6478" y="334"/>
                  </a:cubicBezTo>
                  <a:cubicBezTo>
                    <a:pt x="6468" y="271"/>
                    <a:pt x="6442" y="208"/>
                    <a:pt x="6405" y="154"/>
                  </a:cubicBezTo>
                  <a:cubicBezTo>
                    <a:pt x="6324" y="54"/>
                    <a:pt x="6206" y="0"/>
                    <a:pt x="6089" y="0"/>
                  </a:cubicBezTo>
                  <a:lnTo>
                    <a:pt x="6089" y="45"/>
                  </a:lnTo>
                </a:path>
              </a:pathLst>
            </a:custGeom>
            <a:solidFill>
              <a:srgbClr val="FCD6A4"/>
            </a:solidFill>
            <a:ln>
              <a:noFill/>
            </a:ln>
            <a:effectLst/>
            <a:extLst>
              <a:ext uri="{91240B29-F687-4F45-9708-019B960494DF}">
                <a14:hiddenLine xmlns:a14="http://schemas.microsoft.com/office/drawing/2010/main" w="9525" cap="flat">
                  <a:solidFill>
                    <a:srgbClr val="D3AE1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MX" sz="900"/>
            </a:p>
          </p:txBody>
        </p:sp>
      </p:grpSp>
    </p:spTree>
    <p:extLst>
      <p:ext uri="{BB962C8B-B14F-4D97-AF65-F5344CB8AC3E}">
        <p14:creationId xmlns:p14="http://schemas.microsoft.com/office/powerpoint/2010/main" val="263444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50">
            <a:extLst>
              <a:ext uri="{FF2B5EF4-FFF2-40B4-BE49-F238E27FC236}">
                <a16:creationId xmlns="" xmlns:a16="http://schemas.microsoft.com/office/drawing/2014/main" id="{D92EA584-6067-BD4B-921F-17C1E36455AD}"/>
              </a:ext>
            </a:extLst>
          </p:cNvPr>
          <p:cNvSpPr txBox="1"/>
          <p:nvPr/>
        </p:nvSpPr>
        <p:spPr>
          <a:xfrm>
            <a:off x="2286036" y="511095"/>
            <a:ext cx="7619971" cy="707886"/>
          </a:xfrm>
          <a:prstGeom prst="rect">
            <a:avLst/>
          </a:prstGeom>
          <a:noFill/>
        </p:spPr>
        <p:txBody>
          <a:bodyPr wrap="none" rtlCol="0">
            <a:spAutoFit/>
          </a:bodyPr>
          <a:lstStyle/>
          <a:p>
            <a:pPr algn="ctr"/>
            <a:r>
              <a:rPr lang="en-US" sz="4000" b="1" dirty="0">
                <a:solidFill>
                  <a:schemeClr val="tx2"/>
                </a:solidFill>
                <a:latin typeface="Avenir Book" panose="02000503020000020003"/>
                <a:ea typeface="Lato Heavy" charset="0"/>
                <a:cs typeface="Lato Heavy" charset="0"/>
              </a:rPr>
              <a:t>Banking – Traditional Methods</a:t>
            </a:r>
          </a:p>
        </p:txBody>
      </p:sp>
      <p:grpSp>
        <p:nvGrpSpPr>
          <p:cNvPr id="2" name="Group 1">
            <a:extLst>
              <a:ext uri="{FF2B5EF4-FFF2-40B4-BE49-F238E27FC236}">
                <a16:creationId xmlns="" xmlns:a16="http://schemas.microsoft.com/office/drawing/2014/main" id="{DCBF0315-4C29-7A40-9BA7-965F985206CE}"/>
              </a:ext>
            </a:extLst>
          </p:cNvPr>
          <p:cNvGrpSpPr/>
          <p:nvPr/>
        </p:nvGrpSpPr>
        <p:grpSpPr>
          <a:xfrm>
            <a:off x="291519" y="1511814"/>
            <a:ext cx="10991017" cy="5208594"/>
            <a:chOff x="579863" y="3023628"/>
            <a:chExt cx="21982033" cy="10417188"/>
          </a:xfrm>
        </p:grpSpPr>
        <p:sp>
          <p:nvSpPr>
            <p:cNvPr id="28" name="Oval 27">
              <a:extLst>
                <a:ext uri="{FF2B5EF4-FFF2-40B4-BE49-F238E27FC236}">
                  <a16:creationId xmlns="" xmlns:a16="http://schemas.microsoft.com/office/drawing/2014/main" id="{71811B44-529B-6A4E-9717-C1B4A661432F}"/>
                </a:ext>
              </a:extLst>
            </p:cNvPr>
            <p:cNvSpPr/>
            <p:nvPr/>
          </p:nvSpPr>
          <p:spPr>
            <a:xfrm>
              <a:off x="579863" y="5374886"/>
              <a:ext cx="5039963" cy="3702205"/>
            </a:xfrm>
            <a:prstGeom prst="ellipse">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Freeform 6">
              <a:extLst>
                <a:ext uri="{FF2B5EF4-FFF2-40B4-BE49-F238E27FC236}">
                  <a16:creationId xmlns="" xmlns:a16="http://schemas.microsoft.com/office/drawing/2014/main" id="{5EE1AE09-E89D-9C47-B135-5659B2EA5D8A}"/>
                </a:ext>
              </a:extLst>
            </p:cNvPr>
            <p:cNvSpPr/>
            <p:nvPr/>
          </p:nvSpPr>
          <p:spPr>
            <a:xfrm>
              <a:off x="2890298" y="3131819"/>
              <a:ext cx="17966218" cy="7911615"/>
            </a:xfrm>
            <a:custGeom>
              <a:avLst/>
              <a:gdLst>
                <a:gd name="connsiteX0" fmla="*/ 0 w 15178874"/>
                <a:gd name="connsiteY0" fmla="*/ 3151669 h 6684179"/>
                <a:gd name="connsiteX1" fmla="*/ 1255911 w 15178874"/>
                <a:gd name="connsiteY1" fmla="*/ 6552279 h 6684179"/>
                <a:gd name="connsiteX2" fmla="*/ 3852635 w 15178874"/>
                <a:gd name="connsiteY2" fmla="*/ 30 h 6684179"/>
                <a:gd name="connsiteX3" fmla="*/ 6331067 w 15178874"/>
                <a:gd name="connsiteY3" fmla="*/ 6618343 h 6684179"/>
                <a:gd name="connsiteX4" fmla="*/ 8927790 w 15178874"/>
                <a:gd name="connsiteY4" fmla="*/ 65835 h 6684179"/>
                <a:gd name="connsiteX5" fmla="*/ 11406223 w 15178874"/>
                <a:gd name="connsiteY5" fmla="*/ 6684148 h 6684179"/>
                <a:gd name="connsiteX6" fmla="*/ 14003204 w 15178874"/>
                <a:gd name="connsiteY6" fmla="*/ 131899 h 6684179"/>
                <a:gd name="connsiteX7" fmla="*/ 15178875 w 15178874"/>
                <a:gd name="connsiteY7" fmla="*/ 3234832 h 668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78874" h="6684179">
                  <a:moveTo>
                    <a:pt x="0" y="3151669"/>
                  </a:moveTo>
                  <a:cubicBezTo>
                    <a:pt x="333650" y="4939282"/>
                    <a:pt x="562727" y="6543471"/>
                    <a:pt x="1255911" y="6552279"/>
                  </a:cubicBezTo>
                  <a:cubicBezTo>
                    <a:pt x="2524247" y="6568860"/>
                    <a:pt x="2584041" y="-16291"/>
                    <a:pt x="3852635" y="30"/>
                  </a:cubicBezTo>
                  <a:cubicBezTo>
                    <a:pt x="5121230" y="16352"/>
                    <a:pt x="5062472" y="6601763"/>
                    <a:pt x="6331067" y="6618343"/>
                  </a:cubicBezTo>
                  <a:cubicBezTo>
                    <a:pt x="7599662" y="6634924"/>
                    <a:pt x="7658937" y="49514"/>
                    <a:pt x="8927790" y="65835"/>
                  </a:cubicBezTo>
                  <a:cubicBezTo>
                    <a:pt x="10196644" y="82157"/>
                    <a:pt x="10137628" y="6667567"/>
                    <a:pt x="11406223" y="6684148"/>
                  </a:cubicBezTo>
                  <a:cubicBezTo>
                    <a:pt x="12674816" y="6700729"/>
                    <a:pt x="12734352" y="115318"/>
                    <a:pt x="14003204" y="131899"/>
                  </a:cubicBezTo>
                  <a:cubicBezTo>
                    <a:pt x="14515198" y="138376"/>
                    <a:pt x="14924690" y="1952414"/>
                    <a:pt x="15178875" y="3234832"/>
                  </a:cubicBezTo>
                </a:path>
              </a:pathLst>
            </a:custGeom>
            <a:noFill/>
            <a:ln w="63500" cap="flat">
              <a:solidFill>
                <a:schemeClr val="bg1">
                  <a:lumMod val="85000"/>
                </a:schemeClr>
              </a:solidFill>
              <a:prstDash val="solid"/>
              <a:miter/>
            </a:ln>
          </p:spPr>
          <p:txBody>
            <a:bodyPr rtlCol="0" anchor="ctr"/>
            <a:lstStyle/>
            <a:p>
              <a:endParaRPr lang="en-US" sz="900" dirty="0"/>
            </a:p>
          </p:txBody>
        </p:sp>
        <p:sp>
          <p:nvSpPr>
            <p:cNvPr id="8" name="CuadroTexto 351">
              <a:extLst>
                <a:ext uri="{FF2B5EF4-FFF2-40B4-BE49-F238E27FC236}">
                  <a16:creationId xmlns="" xmlns:a16="http://schemas.microsoft.com/office/drawing/2014/main" id="{389028AD-0CA9-8C41-8E14-A4DA159B454B}"/>
                </a:ext>
              </a:extLst>
            </p:cNvPr>
            <p:cNvSpPr txBox="1"/>
            <p:nvPr/>
          </p:nvSpPr>
          <p:spPr>
            <a:xfrm>
              <a:off x="1087663" y="11286380"/>
              <a:ext cx="6657506" cy="2154436"/>
            </a:xfrm>
            <a:prstGeom prst="rect">
              <a:avLst/>
            </a:prstGeom>
            <a:noFill/>
          </p:spPr>
          <p:txBody>
            <a:bodyPr wrap="square" rtlCol="0">
              <a:spAutoFit/>
            </a:bodyPr>
            <a:lstStyle/>
            <a:p>
              <a:pPr algn="ctr"/>
              <a:r>
                <a:rPr lang="en-US" sz="1600" b="1" dirty="0">
                  <a:solidFill>
                    <a:schemeClr val="tx2">
                      <a:lumMod val="50000"/>
                    </a:schemeClr>
                  </a:solidFill>
                  <a:latin typeface="Avenir Book" panose="02000503020000020003" pitchFamily="2" charset="0"/>
                  <a:ea typeface="Lato Light" panose="020F0502020204030203" pitchFamily="34" charset="0"/>
                  <a:cs typeface="Lato Light" panose="020F0502020204030203" pitchFamily="34" charset="0"/>
                </a:rPr>
                <a:t>Reaching out to a random database of customers is not an efficient means for lead conversion</a:t>
              </a:r>
            </a:p>
          </p:txBody>
        </p:sp>
        <p:sp>
          <p:nvSpPr>
            <p:cNvPr id="9" name="Freeform 8">
              <a:extLst>
                <a:ext uri="{FF2B5EF4-FFF2-40B4-BE49-F238E27FC236}">
                  <a16:creationId xmlns="" xmlns:a16="http://schemas.microsoft.com/office/drawing/2014/main" id="{46B6D4F9-26E1-AF45-B08B-06BDED9B0BDE}"/>
                </a:ext>
              </a:extLst>
            </p:cNvPr>
            <p:cNvSpPr/>
            <p:nvPr/>
          </p:nvSpPr>
          <p:spPr>
            <a:xfrm>
              <a:off x="16137982" y="10521972"/>
              <a:ext cx="621330" cy="621883"/>
            </a:xfrm>
            <a:custGeom>
              <a:avLst/>
              <a:gdLst>
                <a:gd name="connsiteX0" fmla="*/ 524936 w 524935"/>
                <a:gd name="connsiteY0" fmla="*/ 262702 h 525402"/>
                <a:gd name="connsiteX1" fmla="*/ 262468 w 524935"/>
                <a:gd name="connsiteY1" fmla="*/ 525403 h 525402"/>
                <a:gd name="connsiteX2" fmla="*/ -1 w 524935"/>
                <a:gd name="connsiteY2" fmla="*/ 262702 h 525402"/>
                <a:gd name="connsiteX3" fmla="*/ 262468 w 524935"/>
                <a:gd name="connsiteY3" fmla="*/ 0 h 525402"/>
                <a:gd name="connsiteX4" fmla="*/ 524936 w 524935"/>
                <a:gd name="connsiteY4" fmla="*/ 262702 h 52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935" h="525402">
                  <a:moveTo>
                    <a:pt x="524936" y="262702"/>
                  </a:moveTo>
                  <a:cubicBezTo>
                    <a:pt x="524936" y="407787"/>
                    <a:pt x="407425" y="525403"/>
                    <a:pt x="262468" y="525403"/>
                  </a:cubicBezTo>
                  <a:cubicBezTo>
                    <a:pt x="117511" y="525403"/>
                    <a:pt x="-1" y="407788"/>
                    <a:pt x="-1" y="262702"/>
                  </a:cubicBezTo>
                  <a:cubicBezTo>
                    <a:pt x="-1" y="117616"/>
                    <a:pt x="117511" y="0"/>
                    <a:pt x="262468" y="0"/>
                  </a:cubicBezTo>
                  <a:cubicBezTo>
                    <a:pt x="407425" y="0"/>
                    <a:pt x="524936" y="117615"/>
                    <a:pt x="524936" y="262702"/>
                  </a:cubicBezTo>
                  <a:close/>
                </a:path>
              </a:pathLst>
            </a:custGeom>
            <a:solidFill>
              <a:schemeClr val="accent4"/>
            </a:solidFill>
            <a:ln w="25883" cap="flat">
              <a:noFill/>
              <a:prstDash val="solid"/>
              <a:miter/>
            </a:ln>
          </p:spPr>
          <p:txBody>
            <a:bodyPr rtlCol="0" anchor="ctr"/>
            <a:lstStyle/>
            <a:p>
              <a:endParaRPr lang="en-US" sz="900" dirty="0"/>
            </a:p>
          </p:txBody>
        </p:sp>
        <p:sp>
          <p:nvSpPr>
            <p:cNvPr id="10" name="Freeform 9">
              <a:extLst>
                <a:ext uri="{FF2B5EF4-FFF2-40B4-BE49-F238E27FC236}">
                  <a16:creationId xmlns="" xmlns:a16="http://schemas.microsoft.com/office/drawing/2014/main" id="{3865C900-B954-4A45-A324-4E0F20315780}"/>
                </a:ext>
              </a:extLst>
            </p:cNvPr>
            <p:cNvSpPr/>
            <p:nvPr/>
          </p:nvSpPr>
          <p:spPr>
            <a:xfrm>
              <a:off x="19102478" y="3023628"/>
              <a:ext cx="621330" cy="621883"/>
            </a:xfrm>
            <a:custGeom>
              <a:avLst/>
              <a:gdLst>
                <a:gd name="connsiteX0" fmla="*/ 524935 w 524935"/>
                <a:gd name="connsiteY0" fmla="*/ 262701 h 525402"/>
                <a:gd name="connsiteX1" fmla="*/ 262467 w 524935"/>
                <a:gd name="connsiteY1" fmla="*/ 525403 h 525402"/>
                <a:gd name="connsiteX2" fmla="*/ -1 w 524935"/>
                <a:gd name="connsiteY2" fmla="*/ 262701 h 525402"/>
                <a:gd name="connsiteX3" fmla="*/ 262467 w 524935"/>
                <a:gd name="connsiteY3" fmla="*/ 0 h 525402"/>
                <a:gd name="connsiteX4" fmla="*/ 524935 w 524935"/>
                <a:gd name="connsiteY4" fmla="*/ 262701 h 52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935" h="525402">
                  <a:moveTo>
                    <a:pt x="524935" y="262701"/>
                  </a:moveTo>
                  <a:cubicBezTo>
                    <a:pt x="524935" y="407787"/>
                    <a:pt x="407424" y="525403"/>
                    <a:pt x="262467" y="525403"/>
                  </a:cubicBezTo>
                  <a:cubicBezTo>
                    <a:pt x="117510" y="525403"/>
                    <a:pt x="-1" y="407787"/>
                    <a:pt x="-1" y="262701"/>
                  </a:cubicBezTo>
                  <a:cubicBezTo>
                    <a:pt x="-1" y="117615"/>
                    <a:pt x="117510" y="0"/>
                    <a:pt x="262467" y="0"/>
                  </a:cubicBezTo>
                  <a:cubicBezTo>
                    <a:pt x="407424" y="0"/>
                    <a:pt x="524935" y="117615"/>
                    <a:pt x="524935" y="262701"/>
                  </a:cubicBezTo>
                  <a:close/>
                </a:path>
              </a:pathLst>
            </a:custGeom>
            <a:solidFill>
              <a:schemeClr val="accent5"/>
            </a:solidFill>
            <a:ln w="25883" cap="flat">
              <a:noFill/>
              <a:prstDash val="solid"/>
              <a:miter/>
            </a:ln>
          </p:spPr>
          <p:txBody>
            <a:bodyPr rtlCol="0" anchor="ctr"/>
            <a:lstStyle/>
            <a:p>
              <a:endParaRPr lang="en-US" sz="900" dirty="0"/>
            </a:p>
          </p:txBody>
        </p:sp>
        <p:grpSp>
          <p:nvGrpSpPr>
            <p:cNvPr id="11" name="Group 10">
              <a:extLst>
                <a:ext uri="{FF2B5EF4-FFF2-40B4-BE49-F238E27FC236}">
                  <a16:creationId xmlns="" xmlns:a16="http://schemas.microsoft.com/office/drawing/2014/main" id="{6CCE49D5-5607-4246-B83F-7EA97B253B21}"/>
                </a:ext>
              </a:extLst>
            </p:cNvPr>
            <p:cNvGrpSpPr/>
            <p:nvPr/>
          </p:nvGrpSpPr>
          <p:grpSpPr>
            <a:xfrm>
              <a:off x="1280506" y="6378696"/>
              <a:ext cx="21281390" cy="1536581"/>
              <a:chOff x="1693703" y="7525027"/>
              <a:chExt cx="21947664" cy="1536581"/>
            </a:xfrm>
          </p:grpSpPr>
          <p:sp>
            <p:nvSpPr>
              <p:cNvPr id="12" name="Right Arrow Callout 11">
                <a:extLst>
                  <a:ext uri="{FF2B5EF4-FFF2-40B4-BE49-F238E27FC236}">
                    <a16:creationId xmlns="" xmlns:a16="http://schemas.microsoft.com/office/drawing/2014/main" id="{3A1E6520-A23B-0A4F-9EF0-1F680DC9FCAF}"/>
                  </a:ext>
                </a:extLst>
              </p:cNvPr>
              <p:cNvSpPr/>
              <p:nvPr/>
            </p:nvSpPr>
            <p:spPr>
              <a:xfrm>
                <a:off x="1693703" y="7562916"/>
                <a:ext cx="4381558" cy="1498692"/>
              </a:xfrm>
              <a:prstGeom prst="rightArrowCallout">
                <a:avLst>
                  <a:gd name="adj1" fmla="val 25000"/>
                  <a:gd name="adj2" fmla="val 25000"/>
                  <a:gd name="adj3" fmla="val 25000"/>
                  <a:gd name="adj4" fmla="val 81769"/>
                </a:avLst>
              </a:prstGeom>
              <a:ln>
                <a:noFill/>
              </a:ln>
              <a:effectLst>
                <a:outerShdw blurRad="50800" dist="38100" dir="16200000" rotWithShape="0">
                  <a:prstClr val="black">
                    <a:alpha val="40000"/>
                  </a:prstClr>
                </a:outerShdw>
                <a:reflection blurRad="6350" stA="50000" endA="300" endPos="55000" dir="5400000" sy="-100000" algn="bl" rotWithShape="0"/>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 name="Right Arrow Callout 12">
                <a:extLst>
                  <a:ext uri="{FF2B5EF4-FFF2-40B4-BE49-F238E27FC236}">
                    <a16:creationId xmlns="" xmlns:a16="http://schemas.microsoft.com/office/drawing/2014/main" id="{C7A7060A-0595-EF41-900D-3C3D188F2A18}"/>
                  </a:ext>
                </a:extLst>
              </p:cNvPr>
              <p:cNvSpPr/>
              <p:nvPr/>
            </p:nvSpPr>
            <p:spPr>
              <a:xfrm>
                <a:off x="6075261" y="7562916"/>
                <a:ext cx="4381558" cy="1498692"/>
              </a:xfrm>
              <a:prstGeom prst="rightArrowCallout">
                <a:avLst>
                  <a:gd name="adj1" fmla="val 25000"/>
                  <a:gd name="adj2" fmla="val 25000"/>
                  <a:gd name="adj3" fmla="val 25000"/>
                  <a:gd name="adj4" fmla="val 817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4" name="Right Arrow Callout 13">
                <a:extLst>
                  <a:ext uri="{FF2B5EF4-FFF2-40B4-BE49-F238E27FC236}">
                    <a16:creationId xmlns="" xmlns:a16="http://schemas.microsoft.com/office/drawing/2014/main" id="{2678C199-E216-D042-ABA0-3B9622096A0E}"/>
                  </a:ext>
                </a:extLst>
              </p:cNvPr>
              <p:cNvSpPr/>
              <p:nvPr/>
            </p:nvSpPr>
            <p:spPr>
              <a:xfrm>
                <a:off x="10476756" y="7525027"/>
                <a:ext cx="4381558" cy="1498692"/>
              </a:xfrm>
              <a:prstGeom prst="rightArrowCallout">
                <a:avLst>
                  <a:gd name="adj1" fmla="val 25000"/>
                  <a:gd name="adj2" fmla="val 25000"/>
                  <a:gd name="adj3" fmla="val 25000"/>
                  <a:gd name="adj4" fmla="val 8176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5" name="Right Arrow Callout 14">
                <a:extLst>
                  <a:ext uri="{FF2B5EF4-FFF2-40B4-BE49-F238E27FC236}">
                    <a16:creationId xmlns="" xmlns:a16="http://schemas.microsoft.com/office/drawing/2014/main" id="{80886E98-0891-2A4D-8AC8-F770B130BBFE}"/>
                  </a:ext>
                </a:extLst>
              </p:cNvPr>
              <p:cNvSpPr/>
              <p:nvPr/>
            </p:nvSpPr>
            <p:spPr>
              <a:xfrm>
                <a:off x="14858314" y="7525027"/>
                <a:ext cx="4381558" cy="1498692"/>
              </a:xfrm>
              <a:prstGeom prst="rightArrowCallout">
                <a:avLst>
                  <a:gd name="adj1" fmla="val 25000"/>
                  <a:gd name="adj2" fmla="val 25000"/>
                  <a:gd name="adj3" fmla="val 25000"/>
                  <a:gd name="adj4" fmla="val 8176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6" name="Right Arrow Callout 15">
                <a:extLst>
                  <a:ext uri="{FF2B5EF4-FFF2-40B4-BE49-F238E27FC236}">
                    <a16:creationId xmlns="" xmlns:a16="http://schemas.microsoft.com/office/drawing/2014/main" id="{C832C4AF-C3AC-9341-B188-D902061BCCAE}"/>
                  </a:ext>
                </a:extLst>
              </p:cNvPr>
              <p:cNvSpPr/>
              <p:nvPr/>
            </p:nvSpPr>
            <p:spPr>
              <a:xfrm>
                <a:off x="19259809" y="7525027"/>
                <a:ext cx="4381558" cy="1498692"/>
              </a:xfrm>
              <a:prstGeom prst="rightArrowCallout">
                <a:avLst>
                  <a:gd name="adj1" fmla="val 25000"/>
                  <a:gd name="adj2" fmla="val 25000"/>
                  <a:gd name="adj3" fmla="val 25000"/>
                  <a:gd name="adj4" fmla="val 8176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sp>
          <p:nvSpPr>
            <p:cNvPr id="17" name="CuadroTexto 395">
              <a:extLst>
                <a:ext uri="{FF2B5EF4-FFF2-40B4-BE49-F238E27FC236}">
                  <a16:creationId xmlns="" xmlns:a16="http://schemas.microsoft.com/office/drawing/2014/main" id="{6102C008-EEED-4548-9058-D1B2E50E2671}"/>
                </a:ext>
              </a:extLst>
            </p:cNvPr>
            <p:cNvSpPr txBox="1"/>
            <p:nvPr/>
          </p:nvSpPr>
          <p:spPr>
            <a:xfrm>
              <a:off x="1371283" y="6685178"/>
              <a:ext cx="3265784" cy="1477328"/>
            </a:xfrm>
            <a:prstGeom prst="rect">
              <a:avLst/>
            </a:prstGeom>
            <a:noFill/>
          </p:spPr>
          <p:txBody>
            <a:bodyPr wrap="square" rtlCol="0">
              <a:spAutoFit/>
            </a:bodyPr>
            <a:lstStyle/>
            <a:p>
              <a:pPr algn="ctr"/>
              <a:r>
                <a:rPr lang="en-US" sz="1400" dirty="0">
                  <a:solidFill>
                    <a:schemeClr val="bg1"/>
                  </a:solidFill>
                  <a:latin typeface="Avenir Book" panose="02000503020000020003" pitchFamily="2" charset="0"/>
                  <a:ea typeface="Lato Semibold" panose="020F0502020204030203" pitchFamily="34" charset="0"/>
                  <a:cs typeface="Poppins Medium" pitchFamily="2" charset="77"/>
                </a:rPr>
                <a:t>Gut instinct to define ‘best customers’</a:t>
              </a:r>
            </a:p>
          </p:txBody>
        </p:sp>
        <p:sp>
          <p:nvSpPr>
            <p:cNvPr id="18" name="CuadroTexto 395">
              <a:extLst>
                <a:ext uri="{FF2B5EF4-FFF2-40B4-BE49-F238E27FC236}">
                  <a16:creationId xmlns="" xmlns:a16="http://schemas.microsoft.com/office/drawing/2014/main" id="{314FADDA-54A7-1545-8B0F-47C10433E413}"/>
                </a:ext>
              </a:extLst>
            </p:cNvPr>
            <p:cNvSpPr txBox="1"/>
            <p:nvPr/>
          </p:nvSpPr>
          <p:spPr>
            <a:xfrm>
              <a:off x="5619827" y="6484100"/>
              <a:ext cx="3278304" cy="1908214"/>
            </a:xfrm>
            <a:prstGeom prst="rect">
              <a:avLst/>
            </a:prstGeom>
            <a:noFill/>
          </p:spPr>
          <p:txBody>
            <a:bodyPr wrap="square" rtlCol="0">
              <a:spAutoFit/>
            </a:bodyPr>
            <a:lstStyle/>
            <a:p>
              <a:pPr algn="ctr"/>
              <a:r>
                <a:rPr lang="en-US" sz="1400" dirty="0">
                  <a:solidFill>
                    <a:schemeClr val="bg1"/>
                  </a:solidFill>
                  <a:latin typeface="Avenir Book" panose="02000503020000020003" pitchFamily="2" charset="0"/>
                  <a:ea typeface="Lato Semibold" panose="020F0502020204030203" pitchFamily="34" charset="0"/>
                  <a:cs typeface="Poppins Medium" pitchFamily="2" charset="77"/>
                </a:rPr>
                <a:t>Determining whether they fit into the eligibility criteria</a:t>
              </a:r>
            </a:p>
          </p:txBody>
        </p:sp>
        <p:sp>
          <p:nvSpPr>
            <p:cNvPr id="19" name="CuadroTexto 395">
              <a:extLst>
                <a:ext uri="{FF2B5EF4-FFF2-40B4-BE49-F238E27FC236}">
                  <a16:creationId xmlns="" xmlns:a16="http://schemas.microsoft.com/office/drawing/2014/main" id="{2F32482A-5136-4444-A159-1C1C91639B3B}"/>
                </a:ext>
              </a:extLst>
            </p:cNvPr>
            <p:cNvSpPr txBox="1"/>
            <p:nvPr/>
          </p:nvSpPr>
          <p:spPr>
            <a:xfrm>
              <a:off x="9915089" y="6656834"/>
              <a:ext cx="3265784" cy="1046440"/>
            </a:xfrm>
            <a:prstGeom prst="rect">
              <a:avLst/>
            </a:prstGeom>
            <a:noFill/>
          </p:spPr>
          <p:txBody>
            <a:bodyPr wrap="square" rtlCol="0">
              <a:spAutoFit/>
            </a:bodyPr>
            <a:lstStyle/>
            <a:p>
              <a:pPr algn="ctr"/>
              <a:r>
                <a:rPr lang="en-US" sz="1400" dirty="0">
                  <a:solidFill>
                    <a:schemeClr val="bg1"/>
                  </a:solidFill>
                  <a:latin typeface="Avenir Book" panose="02000503020000020003" pitchFamily="2" charset="0"/>
                  <a:ea typeface="Lato Semibold" panose="020F0502020204030203" pitchFamily="34" charset="0"/>
                  <a:cs typeface="Poppins Medium" pitchFamily="2" charset="77"/>
                </a:rPr>
                <a:t>Conducting Sales calls</a:t>
              </a:r>
            </a:p>
          </p:txBody>
        </p:sp>
        <p:sp>
          <p:nvSpPr>
            <p:cNvPr id="20" name="CuadroTexto 395">
              <a:extLst>
                <a:ext uri="{FF2B5EF4-FFF2-40B4-BE49-F238E27FC236}">
                  <a16:creationId xmlns="" xmlns:a16="http://schemas.microsoft.com/office/drawing/2014/main" id="{7A82C133-3C23-CC43-AA24-C0C9DD50E386}"/>
                </a:ext>
              </a:extLst>
            </p:cNvPr>
            <p:cNvSpPr txBox="1"/>
            <p:nvPr/>
          </p:nvSpPr>
          <p:spPr>
            <a:xfrm>
              <a:off x="14153240" y="6637784"/>
              <a:ext cx="3265784" cy="1046440"/>
            </a:xfrm>
            <a:prstGeom prst="rect">
              <a:avLst/>
            </a:prstGeom>
            <a:noFill/>
          </p:spPr>
          <p:txBody>
            <a:bodyPr wrap="square" rtlCol="0">
              <a:spAutoFit/>
            </a:bodyPr>
            <a:lstStyle/>
            <a:p>
              <a:pPr algn="ctr"/>
              <a:r>
                <a:rPr lang="en-US" sz="1400" dirty="0">
                  <a:solidFill>
                    <a:schemeClr val="bg1"/>
                  </a:solidFill>
                  <a:latin typeface="Avenir Book" panose="02000503020000020003" pitchFamily="2" charset="0"/>
                  <a:ea typeface="Lato Semibold" panose="020F0502020204030203" pitchFamily="34" charset="0"/>
                  <a:cs typeface="Poppins Medium" pitchFamily="2" charset="77"/>
                </a:rPr>
                <a:t>Negotiating and follow-up</a:t>
              </a:r>
            </a:p>
          </p:txBody>
        </p:sp>
        <p:sp>
          <p:nvSpPr>
            <p:cNvPr id="21" name="CuadroTexto 395">
              <a:extLst>
                <a:ext uri="{FF2B5EF4-FFF2-40B4-BE49-F238E27FC236}">
                  <a16:creationId xmlns="" xmlns:a16="http://schemas.microsoft.com/office/drawing/2014/main" id="{AFDBE64D-EDD9-B741-A3D6-F474C4BD09A2}"/>
                </a:ext>
              </a:extLst>
            </p:cNvPr>
            <p:cNvSpPr txBox="1"/>
            <p:nvPr/>
          </p:nvSpPr>
          <p:spPr>
            <a:xfrm>
              <a:off x="18397314" y="6847334"/>
              <a:ext cx="3265784" cy="615554"/>
            </a:xfrm>
            <a:prstGeom prst="rect">
              <a:avLst/>
            </a:prstGeom>
            <a:noFill/>
          </p:spPr>
          <p:txBody>
            <a:bodyPr wrap="square" rtlCol="0">
              <a:spAutoFit/>
            </a:bodyPr>
            <a:lstStyle/>
            <a:p>
              <a:pPr algn="ctr"/>
              <a:r>
                <a:rPr lang="en-US" sz="1400" dirty="0">
                  <a:solidFill>
                    <a:schemeClr val="bg1"/>
                  </a:solidFill>
                  <a:latin typeface="Avenir Book" panose="02000503020000020003" pitchFamily="2" charset="0"/>
                  <a:ea typeface="Lato Semibold" panose="020F0502020204030203" pitchFamily="34" charset="0"/>
                  <a:cs typeface="Poppins Medium" pitchFamily="2" charset="77"/>
                </a:rPr>
                <a:t>Closure</a:t>
              </a:r>
            </a:p>
          </p:txBody>
        </p:sp>
        <p:sp>
          <p:nvSpPr>
            <p:cNvPr id="22" name="Freeform 21">
              <a:extLst>
                <a:ext uri="{FF2B5EF4-FFF2-40B4-BE49-F238E27FC236}">
                  <a16:creationId xmlns="" xmlns:a16="http://schemas.microsoft.com/office/drawing/2014/main" id="{01F179F5-EF12-E44A-8C05-779A984A715D}"/>
                </a:ext>
              </a:extLst>
            </p:cNvPr>
            <p:cNvSpPr/>
            <p:nvPr/>
          </p:nvSpPr>
          <p:spPr>
            <a:xfrm>
              <a:off x="10072462" y="10521972"/>
              <a:ext cx="621330" cy="621883"/>
            </a:xfrm>
            <a:custGeom>
              <a:avLst/>
              <a:gdLst>
                <a:gd name="connsiteX0" fmla="*/ 524936 w 524935"/>
                <a:gd name="connsiteY0" fmla="*/ 262702 h 525402"/>
                <a:gd name="connsiteX1" fmla="*/ 262468 w 524935"/>
                <a:gd name="connsiteY1" fmla="*/ 525403 h 525402"/>
                <a:gd name="connsiteX2" fmla="*/ -1 w 524935"/>
                <a:gd name="connsiteY2" fmla="*/ 262702 h 525402"/>
                <a:gd name="connsiteX3" fmla="*/ 262468 w 524935"/>
                <a:gd name="connsiteY3" fmla="*/ 0 h 525402"/>
                <a:gd name="connsiteX4" fmla="*/ 524936 w 524935"/>
                <a:gd name="connsiteY4" fmla="*/ 262702 h 52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935" h="525402">
                  <a:moveTo>
                    <a:pt x="524936" y="262702"/>
                  </a:moveTo>
                  <a:cubicBezTo>
                    <a:pt x="524936" y="407787"/>
                    <a:pt x="407425" y="525403"/>
                    <a:pt x="262468" y="525403"/>
                  </a:cubicBezTo>
                  <a:cubicBezTo>
                    <a:pt x="117511" y="525403"/>
                    <a:pt x="-1" y="407788"/>
                    <a:pt x="-1" y="262702"/>
                  </a:cubicBezTo>
                  <a:cubicBezTo>
                    <a:pt x="-1" y="117616"/>
                    <a:pt x="117511" y="0"/>
                    <a:pt x="262468" y="0"/>
                  </a:cubicBezTo>
                  <a:cubicBezTo>
                    <a:pt x="407425" y="0"/>
                    <a:pt x="524936" y="117615"/>
                    <a:pt x="524936" y="262702"/>
                  </a:cubicBezTo>
                  <a:close/>
                </a:path>
              </a:pathLst>
            </a:custGeom>
            <a:solidFill>
              <a:schemeClr val="accent3"/>
            </a:solidFill>
            <a:ln w="25883" cap="flat">
              <a:noFill/>
              <a:prstDash val="solid"/>
              <a:miter/>
            </a:ln>
          </p:spPr>
          <p:txBody>
            <a:bodyPr rtlCol="0" anchor="ctr"/>
            <a:lstStyle/>
            <a:p>
              <a:endParaRPr lang="en-US" sz="900" dirty="0"/>
            </a:p>
          </p:txBody>
        </p:sp>
        <p:sp>
          <p:nvSpPr>
            <p:cNvPr id="23" name="Freeform 22">
              <a:extLst>
                <a:ext uri="{FF2B5EF4-FFF2-40B4-BE49-F238E27FC236}">
                  <a16:creationId xmlns="" xmlns:a16="http://schemas.microsoft.com/office/drawing/2014/main" id="{B05DEDAA-E357-BF41-B289-987082FEF986}"/>
                </a:ext>
              </a:extLst>
            </p:cNvPr>
            <p:cNvSpPr/>
            <p:nvPr/>
          </p:nvSpPr>
          <p:spPr>
            <a:xfrm>
              <a:off x="13128398" y="3023628"/>
              <a:ext cx="621330" cy="621883"/>
            </a:xfrm>
            <a:custGeom>
              <a:avLst/>
              <a:gdLst>
                <a:gd name="connsiteX0" fmla="*/ 524935 w 524935"/>
                <a:gd name="connsiteY0" fmla="*/ 262701 h 525402"/>
                <a:gd name="connsiteX1" fmla="*/ 262467 w 524935"/>
                <a:gd name="connsiteY1" fmla="*/ 525403 h 525402"/>
                <a:gd name="connsiteX2" fmla="*/ -1 w 524935"/>
                <a:gd name="connsiteY2" fmla="*/ 262701 h 525402"/>
                <a:gd name="connsiteX3" fmla="*/ 262467 w 524935"/>
                <a:gd name="connsiteY3" fmla="*/ 0 h 525402"/>
                <a:gd name="connsiteX4" fmla="*/ 524935 w 524935"/>
                <a:gd name="connsiteY4" fmla="*/ 262701 h 52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935" h="525402">
                  <a:moveTo>
                    <a:pt x="524935" y="262701"/>
                  </a:moveTo>
                  <a:cubicBezTo>
                    <a:pt x="524935" y="407787"/>
                    <a:pt x="407424" y="525403"/>
                    <a:pt x="262467" y="525403"/>
                  </a:cubicBezTo>
                  <a:cubicBezTo>
                    <a:pt x="117510" y="525403"/>
                    <a:pt x="-1" y="407787"/>
                    <a:pt x="-1" y="262701"/>
                  </a:cubicBezTo>
                  <a:cubicBezTo>
                    <a:pt x="-1" y="117615"/>
                    <a:pt x="117510" y="0"/>
                    <a:pt x="262467" y="0"/>
                  </a:cubicBezTo>
                  <a:cubicBezTo>
                    <a:pt x="407424" y="0"/>
                    <a:pt x="524935" y="117615"/>
                    <a:pt x="524935" y="262701"/>
                  </a:cubicBezTo>
                  <a:close/>
                </a:path>
              </a:pathLst>
            </a:custGeom>
            <a:solidFill>
              <a:schemeClr val="accent4"/>
            </a:solidFill>
            <a:ln w="25883" cap="flat">
              <a:noFill/>
              <a:prstDash val="solid"/>
              <a:miter/>
            </a:ln>
          </p:spPr>
          <p:txBody>
            <a:bodyPr rtlCol="0" anchor="ctr"/>
            <a:lstStyle/>
            <a:p>
              <a:endParaRPr lang="en-US" sz="900" dirty="0"/>
            </a:p>
          </p:txBody>
        </p:sp>
        <p:sp>
          <p:nvSpPr>
            <p:cNvPr id="24" name="Freeform 23">
              <a:extLst>
                <a:ext uri="{FF2B5EF4-FFF2-40B4-BE49-F238E27FC236}">
                  <a16:creationId xmlns="" xmlns:a16="http://schemas.microsoft.com/office/drawing/2014/main" id="{655C83EC-58F9-E146-AB1C-2650C323B695}"/>
                </a:ext>
              </a:extLst>
            </p:cNvPr>
            <p:cNvSpPr/>
            <p:nvPr/>
          </p:nvSpPr>
          <p:spPr>
            <a:xfrm>
              <a:off x="7123838" y="3023628"/>
              <a:ext cx="621330" cy="621883"/>
            </a:xfrm>
            <a:custGeom>
              <a:avLst/>
              <a:gdLst>
                <a:gd name="connsiteX0" fmla="*/ 524935 w 524935"/>
                <a:gd name="connsiteY0" fmla="*/ 262701 h 525402"/>
                <a:gd name="connsiteX1" fmla="*/ 262467 w 524935"/>
                <a:gd name="connsiteY1" fmla="*/ 525403 h 525402"/>
                <a:gd name="connsiteX2" fmla="*/ -1 w 524935"/>
                <a:gd name="connsiteY2" fmla="*/ 262701 h 525402"/>
                <a:gd name="connsiteX3" fmla="*/ 262467 w 524935"/>
                <a:gd name="connsiteY3" fmla="*/ 0 h 525402"/>
                <a:gd name="connsiteX4" fmla="*/ 524935 w 524935"/>
                <a:gd name="connsiteY4" fmla="*/ 262701 h 52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935" h="525402">
                  <a:moveTo>
                    <a:pt x="524935" y="262701"/>
                  </a:moveTo>
                  <a:cubicBezTo>
                    <a:pt x="524935" y="407787"/>
                    <a:pt x="407424" y="525403"/>
                    <a:pt x="262467" y="525403"/>
                  </a:cubicBezTo>
                  <a:cubicBezTo>
                    <a:pt x="117510" y="525403"/>
                    <a:pt x="-1" y="407787"/>
                    <a:pt x="-1" y="262701"/>
                  </a:cubicBezTo>
                  <a:cubicBezTo>
                    <a:pt x="-1" y="117615"/>
                    <a:pt x="117510" y="0"/>
                    <a:pt x="262467" y="0"/>
                  </a:cubicBezTo>
                  <a:cubicBezTo>
                    <a:pt x="407424" y="0"/>
                    <a:pt x="524935" y="117615"/>
                    <a:pt x="524935" y="262701"/>
                  </a:cubicBezTo>
                  <a:close/>
                </a:path>
              </a:pathLst>
            </a:custGeom>
            <a:solidFill>
              <a:schemeClr val="accent2"/>
            </a:solidFill>
            <a:ln w="25883" cap="flat">
              <a:noFill/>
              <a:prstDash val="solid"/>
              <a:miter/>
            </a:ln>
          </p:spPr>
          <p:txBody>
            <a:bodyPr rtlCol="0" anchor="ctr"/>
            <a:lstStyle/>
            <a:p>
              <a:endParaRPr lang="en-US" sz="900" dirty="0"/>
            </a:p>
          </p:txBody>
        </p:sp>
        <p:sp>
          <p:nvSpPr>
            <p:cNvPr id="25" name="Freeform 24">
              <a:extLst>
                <a:ext uri="{FF2B5EF4-FFF2-40B4-BE49-F238E27FC236}">
                  <a16:creationId xmlns="" xmlns:a16="http://schemas.microsoft.com/office/drawing/2014/main" id="{7CCBEB2C-932C-4849-924A-7AA67325DB21}"/>
                </a:ext>
              </a:extLst>
            </p:cNvPr>
            <p:cNvSpPr/>
            <p:nvPr/>
          </p:nvSpPr>
          <p:spPr>
            <a:xfrm>
              <a:off x="4098382" y="10521972"/>
              <a:ext cx="621330" cy="621883"/>
            </a:xfrm>
            <a:custGeom>
              <a:avLst/>
              <a:gdLst>
                <a:gd name="connsiteX0" fmla="*/ 524936 w 524935"/>
                <a:gd name="connsiteY0" fmla="*/ 262702 h 525402"/>
                <a:gd name="connsiteX1" fmla="*/ 262468 w 524935"/>
                <a:gd name="connsiteY1" fmla="*/ 525403 h 525402"/>
                <a:gd name="connsiteX2" fmla="*/ -1 w 524935"/>
                <a:gd name="connsiteY2" fmla="*/ 262702 h 525402"/>
                <a:gd name="connsiteX3" fmla="*/ 262468 w 524935"/>
                <a:gd name="connsiteY3" fmla="*/ 0 h 525402"/>
                <a:gd name="connsiteX4" fmla="*/ 524936 w 524935"/>
                <a:gd name="connsiteY4" fmla="*/ 262702 h 52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935" h="525402">
                  <a:moveTo>
                    <a:pt x="524936" y="262702"/>
                  </a:moveTo>
                  <a:cubicBezTo>
                    <a:pt x="524936" y="407787"/>
                    <a:pt x="407425" y="525403"/>
                    <a:pt x="262468" y="525403"/>
                  </a:cubicBezTo>
                  <a:cubicBezTo>
                    <a:pt x="117511" y="525403"/>
                    <a:pt x="-1" y="407788"/>
                    <a:pt x="-1" y="262702"/>
                  </a:cubicBezTo>
                  <a:cubicBezTo>
                    <a:pt x="-1" y="117616"/>
                    <a:pt x="117511" y="0"/>
                    <a:pt x="262468" y="0"/>
                  </a:cubicBezTo>
                  <a:cubicBezTo>
                    <a:pt x="407425" y="0"/>
                    <a:pt x="524936" y="117615"/>
                    <a:pt x="524936" y="262702"/>
                  </a:cubicBezTo>
                  <a:close/>
                </a:path>
              </a:pathLst>
            </a:custGeom>
            <a:solidFill>
              <a:schemeClr val="accent1"/>
            </a:solidFill>
            <a:ln w="25883" cap="flat">
              <a:noFill/>
              <a:prstDash val="solid"/>
              <a:miter/>
            </a:ln>
          </p:spPr>
          <p:txBody>
            <a:bodyPr rtlCol="0" anchor="ctr"/>
            <a:lstStyle/>
            <a:p>
              <a:endParaRPr lang="en-US" sz="900" dirty="0"/>
            </a:p>
          </p:txBody>
        </p:sp>
      </p:grpSp>
      <p:sp>
        <p:nvSpPr>
          <p:cNvPr id="5" name="Oval 4">
            <a:extLst>
              <a:ext uri="{FF2B5EF4-FFF2-40B4-BE49-F238E27FC236}">
                <a16:creationId xmlns="" xmlns:a16="http://schemas.microsoft.com/office/drawing/2014/main" id="{B594AD99-6D53-47D0-8FF3-92895A7BC7B3}"/>
              </a:ext>
            </a:extLst>
          </p:cNvPr>
          <p:cNvSpPr/>
          <p:nvPr/>
        </p:nvSpPr>
        <p:spPr>
          <a:xfrm flipH="1">
            <a:off x="10888663" y="3227448"/>
            <a:ext cx="631960" cy="6302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Tree>
    <p:extLst>
      <p:ext uri="{BB962C8B-B14F-4D97-AF65-F5344CB8AC3E}">
        <p14:creationId xmlns:p14="http://schemas.microsoft.com/office/powerpoint/2010/main" val="17917107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42B0E8F5-F73B-49B7-89EA-0B09B13EC7CA}"/>
              </a:ext>
            </a:extLst>
          </p:cNvPr>
          <p:cNvSpPr txBox="1"/>
          <p:nvPr/>
        </p:nvSpPr>
        <p:spPr>
          <a:xfrm>
            <a:off x="4807888" y="511095"/>
            <a:ext cx="2576346" cy="707886"/>
          </a:xfrm>
          <a:prstGeom prst="rect">
            <a:avLst/>
          </a:prstGeom>
          <a:noFill/>
        </p:spPr>
        <p:txBody>
          <a:bodyPr wrap="none" rtlCol="0">
            <a:spAutoFit/>
          </a:bodyPr>
          <a:lstStyle/>
          <a:p>
            <a:pPr algn="ctr"/>
            <a:r>
              <a:rPr lang="en-US" sz="4000" b="1" dirty="0" err="1">
                <a:solidFill>
                  <a:schemeClr val="tx2"/>
                </a:solidFill>
                <a:latin typeface="Lato Heavy" charset="0"/>
                <a:ea typeface="Lato Heavy" charset="0"/>
                <a:cs typeface="Lato Heavy" charset="0"/>
              </a:rPr>
              <a:t>AutoVIML</a:t>
            </a:r>
            <a:endParaRPr lang="en-US" sz="4000" b="1" dirty="0">
              <a:solidFill>
                <a:schemeClr val="tx2"/>
              </a:solidFill>
              <a:latin typeface="Lato Heavy" charset="0"/>
              <a:ea typeface="Lato Heavy" charset="0"/>
              <a:cs typeface="Lato Heavy" charset="0"/>
            </a:endParaRPr>
          </a:p>
        </p:txBody>
      </p:sp>
      <p:sp>
        <p:nvSpPr>
          <p:cNvPr id="4" name="TextBox 3">
            <a:extLst>
              <a:ext uri="{FF2B5EF4-FFF2-40B4-BE49-F238E27FC236}">
                <a16:creationId xmlns="" xmlns:a16="http://schemas.microsoft.com/office/drawing/2014/main" id="{69DF93F8-C306-4ABC-AEF7-5E92C4AF094B}"/>
              </a:ext>
            </a:extLst>
          </p:cNvPr>
          <p:cNvSpPr txBox="1"/>
          <p:nvPr/>
        </p:nvSpPr>
        <p:spPr>
          <a:xfrm>
            <a:off x="5716588" y="5802338"/>
            <a:ext cx="6096000" cy="230832"/>
          </a:xfrm>
          <a:prstGeom prst="rect">
            <a:avLst/>
          </a:prstGeom>
          <a:noFill/>
          <a:ln>
            <a:solidFill>
              <a:schemeClr val="bg1">
                <a:lumMod val="85000"/>
              </a:schemeClr>
            </a:solidFill>
          </a:ln>
        </p:spPr>
        <p:txBody>
          <a:bodyPr wrap="square">
            <a:spAutoFit/>
          </a:bodyPr>
          <a:lstStyle/>
          <a:p>
            <a:pPr algn="ctr"/>
            <a:r>
              <a:rPr lang="en-IN" sz="900" b="1" dirty="0">
                <a:solidFill>
                  <a:schemeClr val="tx2">
                    <a:lumMod val="50000"/>
                  </a:schemeClr>
                </a:solidFill>
                <a:latin typeface="Avenir Book" panose="02000503020000020003" pitchFamily="2" charset="0"/>
              </a:rPr>
              <a:t>Model will be needed on a monthly basis as this data gets updated each month</a:t>
            </a:r>
          </a:p>
        </p:txBody>
      </p:sp>
      <p:pic>
        <p:nvPicPr>
          <p:cNvPr id="6" name="Picture 5">
            <a:extLst>
              <a:ext uri="{FF2B5EF4-FFF2-40B4-BE49-F238E27FC236}">
                <a16:creationId xmlns="" xmlns:a16="http://schemas.microsoft.com/office/drawing/2014/main" id="{0F3156EB-B234-4388-9E0F-E57E6C1C4CC4}"/>
              </a:ext>
            </a:extLst>
          </p:cNvPr>
          <p:cNvPicPr>
            <a:picLocks noChangeAspect="1"/>
          </p:cNvPicPr>
          <p:nvPr/>
        </p:nvPicPr>
        <p:blipFill>
          <a:blip r:embed="rId2"/>
          <a:stretch>
            <a:fillRect/>
          </a:stretch>
        </p:blipFill>
        <p:spPr>
          <a:xfrm>
            <a:off x="5954713" y="1738312"/>
            <a:ext cx="5848350" cy="3290888"/>
          </a:xfrm>
          <a:prstGeom prst="rect">
            <a:avLst/>
          </a:prstGeom>
        </p:spPr>
      </p:pic>
      <p:sp>
        <p:nvSpPr>
          <p:cNvPr id="7" name="Oval 6">
            <a:extLst>
              <a:ext uri="{FF2B5EF4-FFF2-40B4-BE49-F238E27FC236}">
                <a16:creationId xmlns="" xmlns:a16="http://schemas.microsoft.com/office/drawing/2014/main" id="{A0CB1339-8215-4633-AB7B-60FE23C34D55}"/>
              </a:ext>
            </a:extLst>
          </p:cNvPr>
          <p:cNvSpPr/>
          <p:nvPr/>
        </p:nvSpPr>
        <p:spPr>
          <a:xfrm>
            <a:off x="6450013" y="4152900"/>
            <a:ext cx="1509984" cy="838200"/>
          </a:xfrm>
          <a:prstGeom prst="ellipse">
            <a:avLst/>
          </a:prstGeom>
          <a:noFill/>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900"/>
          </a:p>
        </p:txBody>
      </p:sp>
      <p:sp>
        <p:nvSpPr>
          <p:cNvPr id="8" name="Arrow: Right 7">
            <a:extLst>
              <a:ext uri="{FF2B5EF4-FFF2-40B4-BE49-F238E27FC236}">
                <a16:creationId xmlns="" xmlns:a16="http://schemas.microsoft.com/office/drawing/2014/main" id="{4206E869-BB4A-4722-ABD4-1423776BCDFA}"/>
              </a:ext>
            </a:extLst>
          </p:cNvPr>
          <p:cNvSpPr/>
          <p:nvPr/>
        </p:nvSpPr>
        <p:spPr>
          <a:xfrm rot="16200000">
            <a:off x="6938304" y="5180832"/>
            <a:ext cx="533400" cy="466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p>
        </p:txBody>
      </p:sp>
      <p:graphicFrame>
        <p:nvGraphicFramePr>
          <p:cNvPr id="9" name="Table 8">
            <a:extLst>
              <a:ext uri="{FF2B5EF4-FFF2-40B4-BE49-F238E27FC236}">
                <a16:creationId xmlns="" xmlns:a16="http://schemas.microsoft.com/office/drawing/2014/main" id="{20C2D895-AA4D-4A34-99D6-13AB10ABE20D}"/>
              </a:ext>
            </a:extLst>
          </p:cNvPr>
          <p:cNvGraphicFramePr>
            <a:graphicFrameLocks noGrp="1"/>
          </p:cNvGraphicFramePr>
          <p:nvPr>
            <p:extLst/>
          </p:nvPr>
        </p:nvGraphicFramePr>
        <p:xfrm>
          <a:off x="388938" y="1738312"/>
          <a:ext cx="5181600" cy="4064026"/>
        </p:xfrm>
        <a:graphic>
          <a:graphicData uri="http://schemas.openxmlformats.org/drawingml/2006/table">
            <a:tbl>
              <a:tblPr firstRow="1" bandRow="1">
                <a:effectLst/>
                <a:tableStyleId>{5C22544A-7EE6-4342-B048-85BDC9FD1C3A}</a:tableStyleId>
              </a:tblPr>
              <a:tblGrid>
                <a:gridCol w="740229">
                  <a:extLst>
                    <a:ext uri="{9D8B030D-6E8A-4147-A177-3AD203B41FA5}">
                      <a16:colId xmlns="" xmlns:a16="http://schemas.microsoft.com/office/drawing/2014/main" val="740405370"/>
                    </a:ext>
                  </a:extLst>
                </a:gridCol>
                <a:gridCol w="740229">
                  <a:extLst>
                    <a:ext uri="{9D8B030D-6E8A-4147-A177-3AD203B41FA5}">
                      <a16:colId xmlns="" xmlns:a16="http://schemas.microsoft.com/office/drawing/2014/main" val="3525202483"/>
                    </a:ext>
                  </a:extLst>
                </a:gridCol>
                <a:gridCol w="740229">
                  <a:extLst>
                    <a:ext uri="{9D8B030D-6E8A-4147-A177-3AD203B41FA5}">
                      <a16:colId xmlns="" xmlns:a16="http://schemas.microsoft.com/office/drawing/2014/main" val="1307274769"/>
                    </a:ext>
                  </a:extLst>
                </a:gridCol>
                <a:gridCol w="740229">
                  <a:extLst>
                    <a:ext uri="{9D8B030D-6E8A-4147-A177-3AD203B41FA5}">
                      <a16:colId xmlns="" xmlns:a16="http://schemas.microsoft.com/office/drawing/2014/main" val="2581656809"/>
                    </a:ext>
                  </a:extLst>
                </a:gridCol>
                <a:gridCol w="740229">
                  <a:extLst>
                    <a:ext uri="{9D8B030D-6E8A-4147-A177-3AD203B41FA5}">
                      <a16:colId xmlns="" xmlns:a16="http://schemas.microsoft.com/office/drawing/2014/main" val="1425625372"/>
                    </a:ext>
                  </a:extLst>
                </a:gridCol>
                <a:gridCol w="740229">
                  <a:extLst>
                    <a:ext uri="{9D8B030D-6E8A-4147-A177-3AD203B41FA5}">
                      <a16:colId xmlns="" xmlns:a16="http://schemas.microsoft.com/office/drawing/2014/main" val="732491654"/>
                    </a:ext>
                  </a:extLst>
                </a:gridCol>
                <a:gridCol w="740229">
                  <a:extLst>
                    <a:ext uri="{9D8B030D-6E8A-4147-A177-3AD203B41FA5}">
                      <a16:colId xmlns="" xmlns:a16="http://schemas.microsoft.com/office/drawing/2014/main" val="3211795461"/>
                    </a:ext>
                  </a:extLst>
                </a:gridCol>
              </a:tblGrid>
              <a:tr h="757802">
                <a:tc>
                  <a:txBody>
                    <a:bodyPr/>
                    <a:lstStyle/>
                    <a:p>
                      <a:pPr algn="ctr"/>
                      <a:r>
                        <a:rPr lang="en-US" sz="1400" b="0" i="0" dirty="0">
                          <a:solidFill>
                            <a:schemeClr val="bg1"/>
                          </a:solidFill>
                          <a:latin typeface="Avenir Book" panose="02000503020000020003"/>
                          <a:cs typeface="Poppins Medium" pitchFamily="2" charset="77"/>
                        </a:rPr>
                        <a:t>SUN</a:t>
                      </a:r>
                    </a:p>
                  </a:txBody>
                  <a:tcPr marL="45720" marR="45720" marT="22860" marB="22860" anchor="ctr">
                    <a:lnL w="12700" cmpd="sng">
                      <a:noFill/>
                    </a:lnL>
                    <a:lnR w="6350" cap="flat" cmpd="sng" algn="ctr">
                      <a:solidFill>
                        <a:schemeClr val="tx1">
                          <a:lumMod val="75000"/>
                          <a:lumOff val="25000"/>
                        </a:schemeClr>
                      </a:solidFill>
                      <a:prstDash val="solid"/>
                      <a:round/>
                      <a:headEnd type="none" w="med" len="med"/>
                      <a:tailEnd type="none" w="med" len="med"/>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b="0" i="0" dirty="0">
                          <a:solidFill>
                            <a:schemeClr val="bg1"/>
                          </a:solidFill>
                          <a:latin typeface="Avenir Book" panose="02000503020000020003"/>
                          <a:cs typeface="Poppins Medium" pitchFamily="2" charset="77"/>
                        </a:rPr>
                        <a:t>MON</a:t>
                      </a:r>
                    </a:p>
                  </a:txBody>
                  <a:tcPr marL="45720" marR="45720" marT="22860" marB="22860"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b="0" i="0" dirty="0">
                          <a:solidFill>
                            <a:schemeClr val="bg1"/>
                          </a:solidFill>
                          <a:latin typeface="Avenir Book" panose="02000503020000020003"/>
                          <a:cs typeface="Poppins Medium" pitchFamily="2" charset="77"/>
                        </a:rPr>
                        <a:t>TUE</a:t>
                      </a:r>
                    </a:p>
                  </a:txBody>
                  <a:tcPr marL="45720" marR="45720" marT="22860" marB="22860"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b="0" i="0" dirty="0">
                          <a:solidFill>
                            <a:schemeClr val="bg1"/>
                          </a:solidFill>
                          <a:latin typeface="Avenir Book" panose="02000503020000020003"/>
                          <a:cs typeface="Poppins Medium" pitchFamily="2" charset="77"/>
                        </a:rPr>
                        <a:t>WED</a:t>
                      </a:r>
                    </a:p>
                  </a:txBody>
                  <a:tcPr marL="45720" marR="45720" marT="22860" marB="22860"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b="0" i="0" dirty="0">
                          <a:solidFill>
                            <a:schemeClr val="bg1"/>
                          </a:solidFill>
                          <a:latin typeface="Avenir Book" panose="02000503020000020003"/>
                          <a:cs typeface="Poppins Medium" pitchFamily="2" charset="77"/>
                        </a:rPr>
                        <a:t>THU</a:t>
                      </a:r>
                    </a:p>
                  </a:txBody>
                  <a:tcPr marL="45720" marR="45720" marT="22860" marB="22860"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b="0" i="0" dirty="0">
                          <a:solidFill>
                            <a:schemeClr val="bg1"/>
                          </a:solidFill>
                          <a:latin typeface="Avenir Book" panose="02000503020000020003"/>
                          <a:cs typeface="Poppins Medium" pitchFamily="2" charset="77"/>
                        </a:rPr>
                        <a:t>FRI</a:t>
                      </a:r>
                    </a:p>
                  </a:txBody>
                  <a:tcPr marL="45720" marR="45720" marT="22860" marB="22860"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b="0" i="0" dirty="0">
                          <a:solidFill>
                            <a:schemeClr val="bg1"/>
                          </a:solidFill>
                          <a:latin typeface="Avenir Book" panose="02000503020000020003"/>
                          <a:cs typeface="Poppins Medium" pitchFamily="2" charset="77"/>
                        </a:rPr>
                        <a:t>SAT</a:t>
                      </a:r>
                    </a:p>
                  </a:txBody>
                  <a:tcPr marL="45720" marR="45720" marT="22860" marB="22860" anchor="ctr">
                    <a:lnL w="6350" cap="flat" cmpd="sng" algn="ctr">
                      <a:solidFill>
                        <a:schemeClr val="tx1">
                          <a:lumMod val="75000"/>
                          <a:lumOff val="25000"/>
                        </a:schemeClr>
                      </a:solidFill>
                      <a:prstDash val="solid"/>
                      <a:round/>
                      <a:headEnd type="none" w="med" len="med"/>
                      <a:tailEnd type="none" w="med" len="med"/>
                    </a:lnL>
                    <a:lnR w="12700" cmpd="sng">
                      <a:noFill/>
                    </a:lnR>
                    <a:lnT w="12700" cmpd="sng">
                      <a:noFill/>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665874052"/>
                  </a:ext>
                </a:extLst>
              </a:tr>
              <a:tr h="625843">
                <a:tc>
                  <a:txBody>
                    <a:bodyPr/>
                    <a:lstStyle/>
                    <a:p>
                      <a:endParaRPr lang="en-US" sz="1400" b="0" i="0" dirty="0">
                        <a:solidFill>
                          <a:schemeClr val="tx1"/>
                        </a:solidFill>
                        <a:latin typeface="Avenir Book" panose="02000503020000020003"/>
                        <a:cs typeface="Poppins Medium" pitchFamily="2" charset="77"/>
                      </a:endParaRPr>
                    </a:p>
                  </a:txBody>
                  <a:tcPr marL="45720" marR="45720" marT="22860" marB="22860">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0" i="0" dirty="0">
                        <a:solidFill>
                          <a:schemeClr val="tx1"/>
                        </a:solidFill>
                        <a:latin typeface="Avenir Book" panose="02000503020000020003"/>
                        <a:cs typeface="Poppins Medium" pitchFamily="2" charset="77"/>
                      </a:endParaRP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0" i="0" dirty="0">
                        <a:solidFill>
                          <a:schemeClr val="tx1"/>
                        </a:solidFill>
                        <a:latin typeface="Avenir Book" panose="02000503020000020003"/>
                        <a:cs typeface="Poppins Medium" pitchFamily="2" charset="77"/>
                      </a:endParaRP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0" i="0" dirty="0">
                        <a:solidFill>
                          <a:schemeClr val="tx1"/>
                        </a:solidFill>
                        <a:latin typeface="Avenir Book" panose="02000503020000020003"/>
                        <a:cs typeface="Poppins Medium" pitchFamily="2" charset="77"/>
                      </a:endParaRP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i="0" dirty="0">
                          <a:solidFill>
                            <a:schemeClr val="tx1"/>
                          </a:solidFill>
                          <a:latin typeface="Avenir Book" panose="02000503020000020003"/>
                          <a:cs typeface="Poppins Medium" pitchFamily="2" charset="77"/>
                        </a:rPr>
                        <a:t>1</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2</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3</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6410396"/>
                  </a:ext>
                </a:extLst>
              </a:tr>
              <a:tr h="623087">
                <a:tc>
                  <a:txBody>
                    <a:bodyPr/>
                    <a:lstStyle/>
                    <a:p>
                      <a:r>
                        <a:rPr lang="en-US" sz="1400" b="0" i="0" dirty="0">
                          <a:solidFill>
                            <a:schemeClr val="tx1"/>
                          </a:solidFill>
                          <a:latin typeface="Avenir Book" panose="02000503020000020003"/>
                          <a:cs typeface="Poppins Medium" pitchFamily="2" charset="77"/>
                        </a:rPr>
                        <a:t>4</a:t>
                      </a:r>
                    </a:p>
                  </a:txBody>
                  <a:tcPr marL="45720" marR="45720" marT="22860" marB="22860">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5</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6</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7</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8</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9</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10</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396558928"/>
                  </a:ext>
                </a:extLst>
              </a:tr>
              <a:tr h="685765">
                <a:tc>
                  <a:txBody>
                    <a:bodyPr/>
                    <a:lstStyle/>
                    <a:p>
                      <a:r>
                        <a:rPr lang="en-US" sz="1400" b="0" i="0" dirty="0">
                          <a:solidFill>
                            <a:schemeClr val="tx1"/>
                          </a:solidFill>
                          <a:latin typeface="Avenir Book" panose="02000503020000020003"/>
                          <a:cs typeface="Poppins Medium" pitchFamily="2" charset="77"/>
                        </a:rPr>
                        <a:t>11</a:t>
                      </a:r>
                    </a:p>
                  </a:txBody>
                  <a:tcPr marL="45720" marR="45720" marT="22860" marB="22860">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12</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13</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14</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15</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16</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17</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53102173"/>
                  </a:ext>
                </a:extLst>
              </a:tr>
              <a:tr h="685765">
                <a:tc>
                  <a:txBody>
                    <a:bodyPr/>
                    <a:lstStyle/>
                    <a:p>
                      <a:r>
                        <a:rPr lang="en-US" sz="1400" b="0" i="0" dirty="0">
                          <a:solidFill>
                            <a:schemeClr val="tx1"/>
                          </a:solidFill>
                          <a:latin typeface="Avenir Book" panose="02000503020000020003"/>
                          <a:cs typeface="Poppins Medium" pitchFamily="2" charset="77"/>
                        </a:rPr>
                        <a:t>18</a:t>
                      </a:r>
                    </a:p>
                  </a:txBody>
                  <a:tcPr marL="45720" marR="45720" marT="22860" marB="22860">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19</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20</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21</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22</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23</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24</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269700445"/>
                  </a:ext>
                </a:extLst>
              </a:tr>
              <a:tr h="685765">
                <a:tc>
                  <a:txBody>
                    <a:bodyPr/>
                    <a:lstStyle/>
                    <a:p>
                      <a:r>
                        <a:rPr lang="en-US" sz="1400" b="0" i="0" dirty="0">
                          <a:solidFill>
                            <a:schemeClr val="tx1"/>
                          </a:solidFill>
                          <a:latin typeface="Avenir Book" panose="02000503020000020003"/>
                          <a:cs typeface="Poppins Medium" pitchFamily="2" charset="77"/>
                        </a:rPr>
                        <a:t>25</a:t>
                      </a:r>
                    </a:p>
                  </a:txBody>
                  <a:tcPr marL="45720" marR="45720" marT="22860" marB="22860">
                    <a:lnL w="12700" cmpd="sng">
                      <a:noFill/>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2200" b="1" i="0" dirty="0">
                          <a:solidFill>
                            <a:schemeClr val="accent6"/>
                          </a:solidFill>
                          <a:latin typeface="Avenir Book" panose="02000503020000020003"/>
                          <a:cs typeface="Poppins Medium" pitchFamily="2" charset="77"/>
                        </a:rPr>
                        <a:t>26</a:t>
                      </a:r>
                      <a:endParaRPr lang="en-US" sz="1400" b="1" i="0" dirty="0">
                        <a:solidFill>
                          <a:schemeClr val="accent6"/>
                        </a:solidFill>
                        <a:latin typeface="Avenir Book" panose="02000503020000020003"/>
                        <a:cs typeface="Poppins Medium" pitchFamily="2" charset="77"/>
                      </a:endParaRP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27</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28</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29</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30</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400" b="0" i="0" dirty="0">
                          <a:solidFill>
                            <a:schemeClr val="tx1"/>
                          </a:solidFill>
                          <a:latin typeface="Avenir Book" panose="02000503020000020003"/>
                          <a:cs typeface="Poppins Medium" pitchFamily="2" charset="77"/>
                        </a:rPr>
                        <a:t>31</a:t>
                      </a:r>
                    </a:p>
                  </a:txBody>
                  <a:tcPr marL="45720" marR="45720" marT="22860" marB="22860">
                    <a:lnL w="6350" cap="flat" cmpd="sng" algn="ctr">
                      <a:solidFill>
                        <a:schemeClr val="tx1">
                          <a:lumMod val="75000"/>
                          <a:lumOff val="25000"/>
                        </a:schemeClr>
                      </a:solidFill>
                      <a:prstDash val="solid"/>
                      <a:round/>
                      <a:headEnd type="none" w="med" len="med"/>
                      <a:tailEnd type="none" w="med" len="med"/>
                    </a:lnL>
                    <a:lnR w="12700" cmpd="sng">
                      <a:noFill/>
                    </a:lnR>
                    <a:lnT w="6350" cap="flat" cmpd="sng" algn="ctr">
                      <a:solidFill>
                        <a:schemeClr val="tx1">
                          <a:lumMod val="75000"/>
                          <a:lumOff val="2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380552715"/>
                  </a:ext>
                </a:extLst>
              </a:tr>
            </a:tbl>
          </a:graphicData>
        </a:graphic>
      </p:graphicFrame>
    </p:spTree>
    <p:extLst>
      <p:ext uri="{BB962C8B-B14F-4D97-AF65-F5344CB8AC3E}">
        <p14:creationId xmlns:p14="http://schemas.microsoft.com/office/powerpoint/2010/main" val="1112936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adroTexto 350">
            <a:extLst>
              <a:ext uri="{FF2B5EF4-FFF2-40B4-BE49-F238E27FC236}">
                <a16:creationId xmlns="" xmlns:a16="http://schemas.microsoft.com/office/drawing/2014/main" id="{940111E6-0237-4C95-81C2-F9C48FDAA357}"/>
              </a:ext>
            </a:extLst>
          </p:cNvPr>
          <p:cNvSpPr txBox="1"/>
          <p:nvPr/>
        </p:nvSpPr>
        <p:spPr>
          <a:xfrm>
            <a:off x="5278770" y="511475"/>
            <a:ext cx="7206543" cy="1154162"/>
          </a:xfrm>
          <a:prstGeom prst="rect">
            <a:avLst/>
          </a:prstGeom>
          <a:noFill/>
        </p:spPr>
        <p:txBody>
          <a:bodyPr wrap="square" rtlCol="0">
            <a:spAutoFit/>
          </a:bodyPr>
          <a:lstStyle/>
          <a:p>
            <a:pPr algn="ctr"/>
            <a:r>
              <a:rPr lang="en-US" sz="6900" b="1" dirty="0">
                <a:solidFill>
                  <a:schemeClr val="tx2"/>
                </a:solidFill>
                <a:latin typeface="Avenir Next" panose="020B0503020202020204" pitchFamily="34" charset="0"/>
                <a:ea typeface="Lato Heavy" charset="0"/>
                <a:cs typeface="Lato Heavy" charset="0"/>
              </a:rPr>
              <a:t>THANK YOU</a:t>
            </a:r>
          </a:p>
        </p:txBody>
      </p:sp>
      <p:grpSp>
        <p:nvGrpSpPr>
          <p:cNvPr id="72" name="Group 71">
            <a:extLst>
              <a:ext uri="{FF2B5EF4-FFF2-40B4-BE49-F238E27FC236}">
                <a16:creationId xmlns="" xmlns:a16="http://schemas.microsoft.com/office/drawing/2014/main" id="{DD1CCD72-9399-4474-8F11-BF8C938992A2}"/>
              </a:ext>
            </a:extLst>
          </p:cNvPr>
          <p:cNvGrpSpPr/>
          <p:nvPr/>
        </p:nvGrpSpPr>
        <p:grpSpPr>
          <a:xfrm>
            <a:off x="109427" y="237099"/>
            <a:ext cx="6766756" cy="6492527"/>
            <a:chOff x="371792" y="518802"/>
            <a:chExt cx="13533511" cy="12985054"/>
          </a:xfrm>
        </p:grpSpPr>
        <p:grpSp>
          <p:nvGrpSpPr>
            <p:cNvPr id="73" name="Group 72">
              <a:extLst>
                <a:ext uri="{FF2B5EF4-FFF2-40B4-BE49-F238E27FC236}">
                  <a16:creationId xmlns="" xmlns:a16="http://schemas.microsoft.com/office/drawing/2014/main" id="{ECDABC1E-418D-490D-B142-ED0E6A05F215}"/>
                </a:ext>
              </a:extLst>
            </p:cNvPr>
            <p:cNvGrpSpPr/>
            <p:nvPr/>
          </p:nvGrpSpPr>
          <p:grpSpPr>
            <a:xfrm>
              <a:off x="371792" y="518802"/>
              <a:ext cx="7470711" cy="4138923"/>
              <a:chOff x="2915285" y="1200150"/>
              <a:chExt cx="9714865" cy="5086351"/>
            </a:xfrm>
          </p:grpSpPr>
          <p:graphicFrame>
            <p:nvGraphicFramePr>
              <p:cNvPr id="139" name="Chart 138">
                <a:extLst>
                  <a:ext uri="{FF2B5EF4-FFF2-40B4-BE49-F238E27FC236}">
                    <a16:creationId xmlns="" xmlns:a16="http://schemas.microsoft.com/office/drawing/2014/main" id="{8DCA3CF3-EFAD-4814-B3BC-A6BB3F9A5D69}"/>
                  </a:ext>
                </a:extLst>
              </p:cNvPr>
              <p:cNvGraphicFramePr/>
              <p:nvPr>
                <p:extLst/>
              </p:nvPr>
            </p:nvGraphicFramePr>
            <p:xfrm>
              <a:off x="3200399" y="1431838"/>
              <a:ext cx="8717819" cy="4854663"/>
            </p:xfrm>
            <a:graphic>
              <a:graphicData uri="http://schemas.openxmlformats.org/drawingml/2006/chart">
                <c:chart xmlns:c="http://schemas.openxmlformats.org/drawingml/2006/chart" xmlns:r="http://schemas.openxmlformats.org/officeDocument/2006/relationships" r:id="rId2"/>
              </a:graphicData>
            </a:graphic>
          </p:graphicFrame>
          <p:sp>
            <p:nvSpPr>
              <p:cNvPr id="140" name="Rectangle 139">
                <a:extLst>
                  <a:ext uri="{FF2B5EF4-FFF2-40B4-BE49-F238E27FC236}">
                    <a16:creationId xmlns="" xmlns:a16="http://schemas.microsoft.com/office/drawing/2014/main" id="{C068A24A-E70B-4E0A-820F-B99771D1F2A5}"/>
                  </a:ext>
                </a:extLst>
              </p:cNvPr>
              <p:cNvSpPr/>
              <p:nvPr/>
            </p:nvSpPr>
            <p:spPr>
              <a:xfrm>
                <a:off x="2915285" y="1200150"/>
                <a:ext cx="9714865" cy="5086351"/>
              </a:xfrm>
              <a:prstGeom prst="rect">
                <a:avLst/>
              </a:prstGeom>
              <a:noFill/>
              <a:ln>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74" name="Group 73">
              <a:extLst>
                <a:ext uri="{FF2B5EF4-FFF2-40B4-BE49-F238E27FC236}">
                  <a16:creationId xmlns="" xmlns:a16="http://schemas.microsoft.com/office/drawing/2014/main" id="{BDD5E9DC-128F-4F4C-9CA6-D9DC3F2C771D}"/>
                </a:ext>
              </a:extLst>
            </p:cNvPr>
            <p:cNvGrpSpPr/>
            <p:nvPr/>
          </p:nvGrpSpPr>
          <p:grpSpPr>
            <a:xfrm>
              <a:off x="1000125" y="4437847"/>
              <a:ext cx="4060333" cy="4686300"/>
              <a:chOff x="1743075" y="4914900"/>
              <a:chExt cx="4800600" cy="6515100"/>
            </a:xfrm>
          </p:grpSpPr>
          <p:graphicFrame>
            <p:nvGraphicFramePr>
              <p:cNvPr id="137" name="Chart 136">
                <a:extLst>
                  <a:ext uri="{FF2B5EF4-FFF2-40B4-BE49-F238E27FC236}">
                    <a16:creationId xmlns="" xmlns:a16="http://schemas.microsoft.com/office/drawing/2014/main" id="{154F2873-0DD0-448D-89A1-CC2BDCB1291A}"/>
                  </a:ext>
                </a:extLst>
              </p:cNvPr>
              <p:cNvGraphicFramePr/>
              <p:nvPr>
                <p:extLst/>
              </p:nvPr>
            </p:nvGraphicFramePr>
            <p:xfrm>
              <a:off x="2144396" y="5229224"/>
              <a:ext cx="3770629" cy="5712775"/>
            </p:xfrm>
            <a:graphic>
              <a:graphicData uri="http://schemas.openxmlformats.org/drawingml/2006/chart">
                <c:chart xmlns:c="http://schemas.openxmlformats.org/drawingml/2006/chart" xmlns:r="http://schemas.openxmlformats.org/officeDocument/2006/relationships" r:id="rId3"/>
              </a:graphicData>
            </a:graphic>
          </p:graphicFrame>
          <p:sp>
            <p:nvSpPr>
              <p:cNvPr id="138" name="Rectangle 137">
                <a:extLst>
                  <a:ext uri="{FF2B5EF4-FFF2-40B4-BE49-F238E27FC236}">
                    <a16:creationId xmlns="" xmlns:a16="http://schemas.microsoft.com/office/drawing/2014/main" id="{AD0A2FFC-06E6-4612-B9A6-91C759267EF8}"/>
                  </a:ext>
                </a:extLst>
              </p:cNvPr>
              <p:cNvSpPr/>
              <p:nvPr/>
            </p:nvSpPr>
            <p:spPr>
              <a:xfrm>
                <a:off x="1743075" y="4914900"/>
                <a:ext cx="4800600" cy="651510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75" name="Group 74">
              <a:extLst>
                <a:ext uri="{FF2B5EF4-FFF2-40B4-BE49-F238E27FC236}">
                  <a16:creationId xmlns="" xmlns:a16="http://schemas.microsoft.com/office/drawing/2014/main" id="{F7566650-7091-45C6-B424-321B4D5129BF}"/>
                </a:ext>
              </a:extLst>
            </p:cNvPr>
            <p:cNvGrpSpPr/>
            <p:nvPr/>
          </p:nvGrpSpPr>
          <p:grpSpPr>
            <a:xfrm>
              <a:off x="5798643" y="4199231"/>
              <a:ext cx="4132433" cy="3138798"/>
              <a:chOff x="9175426" y="518802"/>
              <a:chExt cx="4362362" cy="3138798"/>
            </a:xfrm>
          </p:grpSpPr>
          <p:graphicFrame>
            <p:nvGraphicFramePr>
              <p:cNvPr id="135" name="Chart 21">
                <a:extLst>
                  <a:ext uri="{FF2B5EF4-FFF2-40B4-BE49-F238E27FC236}">
                    <a16:creationId xmlns="" xmlns:a16="http://schemas.microsoft.com/office/drawing/2014/main" id="{089A50A9-D0CF-4D08-94A6-DC776CFC7C88}"/>
                  </a:ext>
                </a:extLst>
              </p:cNvPr>
              <p:cNvGraphicFramePr>
                <a:graphicFrameLocks/>
              </p:cNvGraphicFramePr>
              <p:nvPr>
                <p:extLst/>
              </p:nvPr>
            </p:nvGraphicFramePr>
            <p:xfrm>
              <a:off x="9175426" y="707334"/>
              <a:ext cx="4362362" cy="2714717"/>
            </p:xfrm>
            <a:graphic>
              <a:graphicData uri="http://schemas.openxmlformats.org/drawingml/2006/chart">
                <c:chart xmlns:c="http://schemas.openxmlformats.org/drawingml/2006/chart" xmlns:r="http://schemas.openxmlformats.org/officeDocument/2006/relationships" r:id="rId4"/>
              </a:graphicData>
            </a:graphic>
          </p:graphicFrame>
          <p:sp>
            <p:nvSpPr>
              <p:cNvPr id="136" name="Rectangle 135">
                <a:extLst>
                  <a:ext uri="{FF2B5EF4-FFF2-40B4-BE49-F238E27FC236}">
                    <a16:creationId xmlns="" xmlns:a16="http://schemas.microsoft.com/office/drawing/2014/main" id="{9953AB57-0852-4A0A-ABC5-62578AE1BE8A}"/>
                  </a:ext>
                </a:extLst>
              </p:cNvPr>
              <p:cNvSpPr/>
              <p:nvPr/>
            </p:nvSpPr>
            <p:spPr>
              <a:xfrm>
                <a:off x="9486900" y="518802"/>
                <a:ext cx="3743325" cy="313879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76" name="Group 75">
              <a:extLst>
                <a:ext uri="{FF2B5EF4-FFF2-40B4-BE49-F238E27FC236}">
                  <a16:creationId xmlns="" xmlns:a16="http://schemas.microsoft.com/office/drawing/2014/main" id="{5E9D7D5F-E25C-40F4-A0DD-930AFA950FF1}"/>
                </a:ext>
              </a:extLst>
            </p:cNvPr>
            <p:cNvGrpSpPr/>
            <p:nvPr/>
          </p:nvGrpSpPr>
          <p:grpSpPr>
            <a:xfrm>
              <a:off x="3814745" y="8789391"/>
              <a:ext cx="5230678" cy="3138798"/>
              <a:chOff x="15472154" y="518802"/>
              <a:chExt cx="4362362" cy="3138798"/>
            </a:xfrm>
          </p:grpSpPr>
          <p:graphicFrame>
            <p:nvGraphicFramePr>
              <p:cNvPr id="133" name="Chart 26">
                <a:extLst>
                  <a:ext uri="{FF2B5EF4-FFF2-40B4-BE49-F238E27FC236}">
                    <a16:creationId xmlns="" xmlns:a16="http://schemas.microsoft.com/office/drawing/2014/main" id="{965F2802-DCA9-42AB-A56D-E7F97450B316}"/>
                  </a:ext>
                </a:extLst>
              </p:cNvPr>
              <p:cNvGraphicFramePr>
                <a:graphicFrameLocks/>
              </p:cNvGraphicFramePr>
              <p:nvPr>
                <p:extLst/>
              </p:nvPr>
            </p:nvGraphicFramePr>
            <p:xfrm>
              <a:off x="15472154" y="707334"/>
              <a:ext cx="4362362" cy="2714717"/>
            </p:xfrm>
            <a:graphic>
              <a:graphicData uri="http://schemas.openxmlformats.org/drawingml/2006/chart">
                <c:chart xmlns:c="http://schemas.openxmlformats.org/drawingml/2006/chart" xmlns:r="http://schemas.openxmlformats.org/officeDocument/2006/relationships" r:id="rId5"/>
              </a:graphicData>
            </a:graphic>
          </p:graphicFrame>
          <p:sp>
            <p:nvSpPr>
              <p:cNvPr id="134" name="Rectangle 133">
                <a:extLst>
                  <a:ext uri="{FF2B5EF4-FFF2-40B4-BE49-F238E27FC236}">
                    <a16:creationId xmlns="" xmlns:a16="http://schemas.microsoft.com/office/drawing/2014/main" id="{C330FD9B-95E8-4AA5-8222-282BD411EB95}"/>
                  </a:ext>
                </a:extLst>
              </p:cNvPr>
              <p:cNvSpPr/>
              <p:nvPr/>
            </p:nvSpPr>
            <p:spPr>
              <a:xfrm>
                <a:off x="15781672" y="518802"/>
                <a:ext cx="3743325" cy="313879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77" name="Gráfico 46">
              <a:extLst>
                <a:ext uri="{FF2B5EF4-FFF2-40B4-BE49-F238E27FC236}">
                  <a16:creationId xmlns="" xmlns:a16="http://schemas.microsoft.com/office/drawing/2014/main" id="{031B3A08-E783-4DA3-BDAB-B4162E27DF03}"/>
                </a:ext>
              </a:extLst>
            </p:cNvPr>
            <p:cNvGrpSpPr/>
            <p:nvPr/>
          </p:nvGrpSpPr>
          <p:grpSpPr>
            <a:xfrm>
              <a:off x="4446992" y="4115033"/>
              <a:ext cx="1072675" cy="1132358"/>
              <a:chOff x="2839536" y="264751"/>
              <a:chExt cx="547656" cy="547656"/>
            </a:xfrm>
            <a:solidFill>
              <a:schemeClr val="accent1"/>
            </a:solidFill>
          </p:grpSpPr>
          <p:sp>
            <p:nvSpPr>
              <p:cNvPr id="130" name="Forma libre 290">
                <a:extLst>
                  <a:ext uri="{FF2B5EF4-FFF2-40B4-BE49-F238E27FC236}">
                    <a16:creationId xmlns="" xmlns:a16="http://schemas.microsoft.com/office/drawing/2014/main" id="{A6763EFF-7C48-440A-A0D2-53ED6AA08710}"/>
                  </a:ext>
                </a:extLst>
              </p:cNvPr>
              <p:cNvSpPr/>
              <p:nvPr/>
            </p:nvSpPr>
            <p:spPr>
              <a:xfrm>
                <a:off x="2976183" y="549432"/>
                <a:ext cx="274362" cy="125971"/>
              </a:xfrm>
              <a:custGeom>
                <a:avLst/>
                <a:gdLst>
                  <a:gd name="connsiteX0" fmla="*/ 242068 w 274361"/>
                  <a:gd name="connsiteY0" fmla="*/ 30392 h 125971"/>
                  <a:gd name="connsiteX1" fmla="*/ 137448 w 274361"/>
                  <a:gd name="connsiteY1" fmla="*/ 801 h 125971"/>
                  <a:gd name="connsiteX2" fmla="*/ 32827 w 274361"/>
                  <a:gd name="connsiteY2" fmla="*/ 30392 h 125971"/>
                  <a:gd name="connsiteX3" fmla="*/ 801 w 274361"/>
                  <a:gd name="connsiteY3" fmla="*/ 86083 h 125971"/>
                  <a:gd name="connsiteX4" fmla="*/ 801 w 274361"/>
                  <a:gd name="connsiteY4" fmla="*/ 95458 h 125971"/>
                  <a:gd name="connsiteX5" fmla="*/ 30092 w 274361"/>
                  <a:gd name="connsiteY5" fmla="*/ 126061 h 125971"/>
                  <a:gd name="connsiteX6" fmla="*/ 244804 w 274361"/>
                  <a:gd name="connsiteY6" fmla="*/ 126061 h 125971"/>
                  <a:gd name="connsiteX7" fmla="*/ 274095 w 274361"/>
                  <a:gd name="connsiteY7" fmla="*/ 95458 h 125971"/>
                  <a:gd name="connsiteX8" fmla="*/ 274095 w 274361"/>
                  <a:gd name="connsiteY8" fmla="*/ 86083 h 125971"/>
                  <a:gd name="connsiteX9" fmla="*/ 242068 w 274361"/>
                  <a:gd name="connsiteY9" fmla="*/ 30392 h 12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61" h="125971">
                    <a:moveTo>
                      <a:pt x="242068" y="30392"/>
                    </a:moveTo>
                    <a:cubicBezTo>
                      <a:pt x="217580" y="16892"/>
                      <a:pt x="179571" y="801"/>
                      <a:pt x="137448" y="801"/>
                    </a:cubicBezTo>
                    <a:cubicBezTo>
                      <a:pt x="95324" y="801"/>
                      <a:pt x="57314" y="16892"/>
                      <a:pt x="32827" y="30392"/>
                    </a:cubicBezTo>
                    <a:cubicBezTo>
                      <a:pt x="13078" y="41290"/>
                      <a:pt x="801" y="62630"/>
                      <a:pt x="801" y="86083"/>
                    </a:cubicBezTo>
                    <a:lnTo>
                      <a:pt x="801" y="95458"/>
                    </a:lnTo>
                    <a:cubicBezTo>
                      <a:pt x="801" y="112327"/>
                      <a:pt x="13945" y="126061"/>
                      <a:pt x="30092" y="126061"/>
                    </a:cubicBezTo>
                    <a:lnTo>
                      <a:pt x="244804" y="126061"/>
                    </a:lnTo>
                    <a:cubicBezTo>
                      <a:pt x="260951" y="126061"/>
                      <a:pt x="274095" y="112327"/>
                      <a:pt x="274095" y="95458"/>
                    </a:cubicBezTo>
                    <a:lnTo>
                      <a:pt x="274095" y="86083"/>
                    </a:lnTo>
                    <a:cubicBezTo>
                      <a:pt x="274095" y="62630"/>
                      <a:pt x="261818" y="41291"/>
                      <a:pt x="242068" y="30392"/>
                    </a:cubicBezTo>
                    <a:close/>
                  </a:path>
                </a:pathLst>
              </a:custGeom>
              <a:grpFill/>
              <a:ln w="9525" cap="flat">
                <a:noFill/>
                <a:prstDash val="solid"/>
                <a:miter/>
              </a:ln>
            </p:spPr>
            <p:txBody>
              <a:bodyPr rtlCol="0" anchor="ctr"/>
              <a:lstStyle/>
              <a:p>
                <a:endParaRPr lang="es-MX" sz="900" dirty="0"/>
              </a:p>
            </p:txBody>
          </p:sp>
          <p:sp>
            <p:nvSpPr>
              <p:cNvPr id="131" name="Forma libre 291">
                <a:extLst>
                  <a:ext uri="{FF2B5EF4-FFF2-40B4-BE49-F238E27FC236}">
                    <a16:creationId xmlns="" xmlns:a16="http://schemas.microsoft.com/office/drawing/2014/main" id="{15FA1CBB-DD4C-4B25-B685-B75C8FFF5F6A}"/>
                  </a:ext>
                </a:extLst>
              </p:cNvPr>
              <p:cNvSpPr/>
              <p:nvPr/>
            </p:nvSpPr>
            <p:spPr>
              <a:xfrm>
                <a:off x="3044507" y="401398"/>
                <a:ext cx="137715" cy="137715"/>
              </a:xfrm>
              <a:custGeom>
                <a:avLst/>
                <a:gdLst>
                  <a:gd name="connsiteX0" fmla="*/ 137448 w 137714"/>
                  <a:gd name="connsiteY0" fmla="*/ 69124 h 137714"/>
                  <a:gd name="connsiteX1" fmla="*/ 69124 w 137714"/>
                  <a:gd name="connsiteY1" fmla="*/ 137448 h 137714"/>
                  <a:gd name="connsiteX2" fmla="*/ 801 w 137714"/>
                  <a:gd name="connsiteY2" fmla="*/ 69124 h 137714"/>
                  <a:gd name="connsiteX3" fmla="*/ 69124 w 137714"/>
                  <a:gd name="connsiteY3" fmla="*/ 801 h 137714"/>
                  <a:gd name="connsiteX4" fmla="*/ 137448 w 137714"/>
                  <a:gd name="connsiteY4" fmla="*/ 69124 h 13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14" h="137714">
                    <a:moveTo>
                      <a:pt x="137448" y="69124"/>
                    </a:moveTo>
                    <a:cubicBezTo>
                      <a:pt x="137448" y="106858"/>
                      <a:pt x="106858" y="137448"/>
                      <a:pt x="69124" y="137448"/>
                    </a:cubicBezTo>
                    <a:cubicBezTo>
                      <a:pt x="31390" y="137448"/>
                      <a:pt x="801" y="106858"/>
                      <a:pt x="801" y="69124"/>
                    </a:cubicBezTo>
                    <a:cubicBezTo>
                      <a:pt x="801" y="31390"/>
                      <a:pt x="31390" y="801"/>
                      <a:pt x="69124" y="801"/>
                    </a:cubicBezTo>
                    <a:cubicBezTo>
                      <a:pt x="106858" y="801"/>
                      <a:pt x="137448" y="31390"/>
                      <a:pt x="137448" y="69124"/>
                    </a:cubicBezTo>
                    <a:close/>
                  </a:path>
                </a:pathLst>
              </a:custGeom>
              <a:grpFill/>
              <a:ln w="9525" cap="flat">
                <a:noFill/>
                <a:prstDash val="solid"/>
                <a:miter/>
              </a:ln>
            </p:spPr>
            <p:txBody>
              <a:bodyPr rtlCol="0" anchor="ctr"/>
              <a:lstStyle/>
              <a:p>
                <a:endParaRPr lang="es-MX" sz="900" dirty="0"/>
              </a:p>
            </p:txBody>
          </p:sp>
          <p:sp>
            <p:nvSpPr>
              <p:cNvPr id="132" name="Forma libre 292">
                <a:extLst>
                  <a:ext uri="{FF2B5EF4-FFF2-40B4-BE49-F238E27FC236}">
                    <a16:creationId xmlns="" xmlns:a16="http://schemas.microsoft.com/office/drawing/2014/main" id="{5E26A98F-6B1E-4E08-94D9-25B3772DD975}"/>
                  </a:ext>
                </a:extLst>
              </p:cNvPr>
              <p:cNvSpPr/>
              <p:nvPr/>
            </p:nvSpPr>
            <p:spPr>
              <a:xfrm>
                <a:off x="2839536" y="264751"/>
                <a:ext cx="547656" cy="547656"/>
              </a:xfrm>
              <a:custGeom>
                <a:avLst/>
                <a:gdLst>
                  <a:gd name="connsiteX0" fmla="*/ 536001 w 547655"/>
                  <a:gd name="connsiteY0" fmla="*/ 251321 h 547655"/>
                  <a:gd name="connsiteX1" fmla="*/ 523461 w 547655"/>
                  <a:gd name="connsiteY1" fmla="*/ 251321 h 547655"/>
                  <a:gd name="connsiteX2" fmla="*/ 296869 w 547655"/>
                  <a:gd name="connsiteY2" fmla="*/ 24729 h 547655"/>
                  <a:gd name="connsiteX3" fmla="*/ 296869 w 547655"/>
                  <a:gd name="connsiteY3" fmla="*/ 12188 h 547655"/>
                  <a:gd name="connsiteX4" fmla="*/ 285482 w 547655"/>
                  <a:gd name="connsiteY4" fmla="*/ 801 h 547655"/>
                  <a:gd name="connsiteX5" fmla="*/ 262708 w 547655"/>
                  <a:gd name="connsiteY5" fmla="*/ 801 h 547655"/>
                  <a:gd name="connsiteX6" fmla="*/ 251321 w 547655"/>
                  <a:gd name="connsiteY6" fmla="*/ 12188 h 547655"/>
                  <a:gd name="connsiteX7" fmla="*/ 251321 w 547655"/>
                  <a:gd name="connsiteY7" fmla="*/ 24729 h 547655"/>
                  <a:gd name="connsiteX8" fmla="*/ 24729 w 547655"/>
                  <a:gd name="connsiteY8" fmla="*/ 251321 h 547655"/>
                  <a:gd name="connsiteX9" fmla="*/ 12188 w 547655"/>
                  <a:gd name="connsiteY9" fmla="*/ 251321 h 547655"/>
                  <a:gd name="connsiteX10" fmla="*/ 801 w 547655"/>
                  <a:gd name="connsiteY10" fmla="*/ 262707 h 547655"/>
                  <a:gd name="connsiteX11" fmla="*/ 801 w 547655"/>
                  <a:gd name="connsiteY11" fmla="*/ 285481 h 547655"/>
                  <a:gd name="connsiteX12" fmla="*/ 12188 w 547655"/>
                  <a:gd name="connsiteY12" fmla="*/ 296869 h 547655"/>
                  <a:gd name="connsiteX13" fmla="*/ 24729 w 547655"/>
                  <a:gd name="connsiteY13" fmla="*/ 296869 h 547655"/>
                  <a:gd name="connsiteX14" fmla="*/ 251321 w 547655"/>
                  <a:gd name="connsiteY14" fmla="*/ 523461 h 547655"/>
                  <a:gd name="connsiteX15" fmla="*/ 251321 w 547655"/>
                  <a:gd name="connsiteY15" fmla="*/ 536001 h 547655"/>
                  <a:gd name="connsiteX16" fmla="*/ 262708 w 547655"/>
                  <a:gd name="connsiteY16" fmla="*/ 547389 h 547655"/>
                  <a:gd name="connsiteX17" fmla="*/ 285482 w 547655"/>
                  <a:gd name="connsiteY17" fmla="*/ 547389 h 547655"/>
                  <a:gd name="connsiteX18" fmla="*/ 296870 w 547655"/>
                  <a:gd name="connsiteY18" fmla="*/ 536001 h 547655"/>
                  <a:gd name="connsiteX19" fmla="*/ 296870 w 547655"/>
                  <a:gd name="connsiteY19" fmla="*/ 523461 h 547655"/>
                  <a:gd name="connsiteX20" fmla="*/ 523462 w 547655"/>
                  <a:gd name="connsiteY20" fmla="*/ 296869 h 547655"/>
                  <a:gd name="connsiteX21" fmla="*/ 536002 w 547655"/>
                  <a:gd name="connsiteY21" fmla="*/ 296869 h 547655"/>
                  <a:gd name="connsiteX22" fmla="*/ 547390 w 547655"/>
                  <a:gd name="connsiteY22" fmla="*/ 285481 h 547655"/>
                  <a:gd name="connsiteX23" fmla="*/ 547390 w 547655"/>
                  <a:gd name="connsiteY23" fmla="*/ 262707 h 547655"/>
                  <a:gd name="connsiteX24" fmla="*/ 536001 w 547655"/>
                  <a:gd name="connsiteY24" fmla="*/ 251321 h 547655"/>
                  <a:gd name="connsiteX25" fmla="*/ 456291 w 547655"/>
                  <a:gd name="connsiteY25" fmla="*/ 296869 h 547655"/>
                  <a:gd name="connsiteX26" fmla="*/ 477721 w 547655"/>
                  <a:gd name="connsiteY26" fmla="*/ 296869 h 547655"/>
                  <a:gd name="connsiteX27" fmla="*/ 296869 w 547655"/>
                  <a:gd name="connsiteY27" fmla="*/ 477722 h 547655"/>
                  <a:gd name="connsiteX28" fmla="*/ 296869 w 547655"/>
                  <a:gd name="connsiteY28" fmla="*/ 456290 h 547655"/>
                  <a:gd name="connsiteX29" fmla="*/ 285481 w 547655"/>
                  <a:gd name="connsiteY29" fmla="*/ 444902 h 547655"/>
                  <a:gd name="connsiteX30" fmla="*/ 262707 w 547655"/>
                  <a:gd name="connsiteY30" fmla="*/ 444902 h 547655"/>
                  <a:gd name="connsiteX31" fmla="*/ 251319 w 547655"/>
                  <a:gd name="connsiteY31" fmla="*/ 456290 h 547655"/>
                  <a:gd name="connsiteX32" fmla="*/ 251319 w 547655"/>
                  <a:gd name="connsiteY32" fmla="*/ 477722 h 547655"/>
                  <a:gd name="connsiteX33" fmla="*/ 70467 w 547655"/>
                  <a:gd name="connsiteY33" fmla="*/ 296869 h 547655"/>
                  <a:gd name="connsiteX34" fmla="*/ 91897 w 547655"/>
                  <a:gd name="connsiteY34" fmla="*/ 296869 h 547655"/>
                  <a:gd name="connsiteX35" fmla="*/ 103285 w 547655"/>
                  <a:gd name="connsiteY35" fmla="*/ 285481 h 547655"/>
                  <a:gd name="connsiteX36" fmla="*/ 103285 w 547655"/>
                  <a:gd name="connsiteY36" fmla="*/ 262707 h 547655"/>
                  <a:gd name="connsiteX37" fmla="*/ 91897 w 547655"/>
                  <a:gd name="connsiteY37" fmla="*/ 251319 h 547655"/>
                  <a:gd name="connsiteX38" fmla="*/ 70468 w 547655"/>
                  <a:gd name="connsiteY38" fmla="*/ 251319 h 547655"/>
                  <a:gd name="connsiteX39" fmla="*/ 251321 w 547655"/>
                  <a:gd name="connsiteY39" fmla="*/ 70466 h 547655"/>
                  <a:gd name="connsiteX40" fmla="*/ 251321 w 547655"/>
                  <a:gd name="connsiteY40" fmla="*/ 91898 h 547655"/>
                  <a:gd name="connsiteX41" fmla="*/ 262708 w 547655"/>
                  <a:gd name="connsiteY41" fmla="*/ 103286 h 547655"/>
                  <a:gd name="connsiteX42" fmla="*/ 285482 w 547655"/>
                  <a:gd name="connsiteY42" fmla="*/ 103286 h 547655"/>
                  <a:gd name="connsiteX43" fmla="*/ 296870 w 547655"/>
                  <a:gd name="connsiteY43" fmla="*/ 91898 h 547655"/>
                  <a:gd name="connsiteX44" fmla="*/ 296870 w 547655"/>
                  <a:gd name="connsiteY44" fmla="*/ 70467 h 547655"/>
                  <a:gd name="connsiteX45" fmla="*/ 477722 w 547655"/>
                  <a:gd name="connsiteY45" fmla="*/ 251321 h 547655"/>
                  <a:gd name="connsiteX46" fmla="*/ 456292 w 547655"/>
                  <a:gd name="connsiteY46" fmla="*/ 251321 h 547655"/>
                  <a:gd name="connsiteX47" fmla="*/ 444905 w 547655"/>
                  <a:gd name="connsiteY47" fmla="*/ 262708 h 547655"/>
                  <a:gd name="connsiteX48" fmla="*/ 444905 w 547655"/>
                  <a:gd name="connsiteY48" fmla="*/ 285482 h 547655"/>
                  <a:gd name="connsiteX49" fmla="*/ 456291 w 547655"/>
                  <a:gd name="connsiteY49" fmla="*/ 296869 h 54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47655" h="547655">
                    <a:moveTo>
                      <a:pt x="536001" y="251321"/>
                    </a:moveTo>
                    <a:lnTo>
                      <a:pt x="523461" y="251321"/>
                    </a:lnTo>
                    <a:cubicBezTo>
                      <a:pt x="512583" y="131344"/>
                      <a:pt x="416845" y="35606"/>
                      <a:pt x="296869" y="24729"/>
                    </a:cubicBezTo>
                    <a:lnTo>
                      <a:pt x="296869" y="12188"/>
                    </a:lnTo>
                    <a:cubicBezTo>
                      <a:pt x="296869" y="5894"/>
                      <a:pt x="291777" y="801"/>
                      <a:pt x="285482" y="801"/>
                    </a:cubicBezTo>
                    <a:lnTo>
                      <a:pt x="262708" y="801"/>
                    </a:lnTo>
                    <a:cubicBezTo>
                      <a:pt x="256414" y="801"/>
                      <a:pt x="251321" y="5894"/>
                      <a:pt x="251321" y="12188"/>
                    </a:cubicBezTo>
                    <a:lnTo>
                      <a:pt x="251321" y="24729"/>
                    </a:lnTo>
                    <a:cubicBezTo>
                      <a:pt x="131344" y="35606"/>
                      <a:pt x="35606" y="131344"/>
                      <a:pt x="24729" y="251321"/>
                    </a:cubicBezTo>
                    <a:lnTo>
                      <a:pt x="12188" y="251321"/>
                    </a:lnTo>
                    <a:cubicBezTo>
                      <a:pt x="5894" y="251321"/>
                      <a:pt x="801" y="256414"/>
                      <a:pt x="801" y="262707"/>
                    </a:cubicBezTo>
                    <a:lnTo>
                      <a:pt x="801" y="285481"/>
                    </a:lnTo>
                    <a:cubicBezTo>
                      <a:pt x="801" y="291776"/>
                      <a:pt x="5894" y="296869"/>
                      <a:pt x="12188" y="296869"/>
                    </a:cubicBezTo>
                    <a:lnTo>
                      <a:pt x="24729" y="296869"/>
                    </a:lnTo>
                    <a:cubicBezTo>
                      <a:pt x="35606" y="416845"/>
                      <a:pt x="131343" y="512583"/>
                      <a:pt x="251321" y="523461"/>
                    </a:cubicBezTo>
                    <a:lnTo>
                      <a:pt x="251321" y="536001"/>
                    </a:lnTo>
                    <a:cubicBezTo>
                      <a:pt x="251321" y="542295"/>
                      <a:pt x="256414" y="547389"/>
                      <a:pt x="262708" y="547389"/>
                    </a:cubicBezTo>
                    <a:lnTo>
                      <a:pt x="285482" y="547389"/>
                    </a:lnTo>
                    <a:cubicBezTo>
                      <a:pt x="291777" y="547389"/>
                      <a:pt x="296870" y="542295"/>
                      <a:pt x="296870" y="536001"/>
                    </a:cubicBezTo>
                    <a:lnTo>
                      <a:pt x="296870" y="523461"/>
                    </a:lnTo>
                    <a:cubicBezTo>
                      <a:pt x="416846" y="512583"/>
                      <a:pt x="512584" y="416846"/>
                      <a:pt x="523462" y="296869"/>
                    </a:cubicBezTo>
                    <a:lnTo>
                      <a:pt x="536002" y="296869"/>
                    </a:lnTo>
                    <a:cubicBezTo>
                      <a:pt x="542296" y="296869"/>
                      <a:pt x="547390" y="291776"/>
                      <a:pt x="547390" y="285481"/>
                    </a:cubicBezTo>
                    <a:lnTo>
                      <a:pt x="547390" y="262707"/>
                    </a:lnTo>
                    <a:cubicBezTo>
                      <a:pt x="547389" y="256414"/>
                      <a:pt x="542295" y="251321"/>
                      <a:pt x="536001" y="251321"/>
                    </a:cubicBezTo>
                    <a:close/>
                    <a:moveTo>
                      <a:pt x="456291" y="296869"/>
                    </a:moveTo>
                    <a:lnTo>
                      <a:pt x="477721" y="296869"/>
                    </a:lnTo>
                    <a:cubicBezTo>
                      <a:pt x="467179" y="391707"/>
                      <a:pt x="391718" y="467179"/>
                      <a:pt x="296869" y="477722"/>
                    </a:cubicBezTo>
                    <a:lnTo>
                      <a:pt x="296869" y="456290"/>
                    </a:lnTo>
                    <a:cubicBezTo>
                      <a:pt x="296869" y="449996"/>
                      <a:pt x="291776" y="444902"/>
                      <a:pt x="285481" y="444902"/>
                    </a:cubicBezTo>
                    <a:lnTo>
                      <a:pt x="262707" y="444902"/>
                    </a:lnTo>
                    <a:cubicBezTo>
                      <a:pt x="256413" y="444902"/>
                      <a:pt x="251319" y="449996"/>
                      <a:pt x="251319" y="456290"/>
                    </a:cubicBezTo>
                    <a:lnTo>
                      <a:pt x="251319" y="477722"/>
                    </a:lnTo>
                    <a:cubicBezTo>
                      <a:pt x="156472" y="467179"/>
                      <a:pt x="81009" y="391707"/>
                      <a:pt x="70467" y="296869"/>
                    </a:cubicBezTo>
                    <a:lnTo>
                      <a:pt x="91897" y="296869"/>
                    </a:lnTo>
                    <a:cubicBezTo>
                      <a:pt x="98192" y="296869"/>
                      <a:pt x="103285" y="291776"/>
                      <a:pt x="103285" y="285481"/>
                    </a:cubicBezTo>
                    <a:lnTo>
                      <a:pt x="103285" y="262707"/>
                    </a:lnTo>
                    <a:cubicBezTo>
                      <a:pt x="103285" y="256413"/>
                      <a:pt x="98192" y="251319"/>
                      <a:pt x="91897" y="251319"/>
                    </a:cubicBezTo>
                    <a:lnTo>
                      <a:pt x="70468" y="251319"/>
                    </a:lnTo>
                    <a:cubicBezTo>
                      <a:pt x="81010" y="156481"/>
                      <a:pt x="156472" y="81009"/>
                      <a:pt x="251321" y="70466"/>
                    </a:cubicBezTo>
                    <a:lnTo>
                      <a:pt x="251321" y="91898"/>
                    </a:lnTo>
                    <a:cubicBezTo>
                      <a:pt x="251321" y="98193"/>
                      <a:pt x="256414" y="103286"/>
                      <a:pt x="262708" y="103286"/>
                    </a:cubicBezTo>
                    <a:lnTo>
                      <a:pt x="285482" y="103286"/>
                    </a:lnTo>
                    <a:cubicBezTo>
                      <a:pt x="291777" y="103286"/>
                      <a:pt x="296870" y="98193"/>
                      <a:pt x="296870" y="91898"/>
                    </a:cubicBezTo>
                    <a:lnTo>
                      <a:pt x="296870" y="70467"/>
                    </a:lnTo>
                    <a:cubicBezTo>
                      <a:pt x="391718" y="81010"/>
                      <a:pt x="467180" y="156482"/>
                      <a:pt x="477722" y="251321"/>
                    </a:cubicBezTo>
                    <a:lnTo>
                      <a:pt x="456292" y="251321"/>
                    </a:lnTo>
                    <a:cubicBezTo>
                      <a:pt x="449998" y="251321"/>
                      <a:pt x="444905" y="256414"/>
                      <a:pt x="444905" y="262708"/>
                    </a:cubicBezTo>
                    <a:lnTo>
                      <a:pt x="444905" y="285482"/>
                    </a:lnTo>
                    <a:cubicBezTo>
                      <a:pt x="444903" y="291777"/>
                      <a:pt x="449997" y="296869"/>
                      <a:pt x="456291" y="296869"/>
                    </a:cubicBezTo>
                    <a:close/>
                  </a:path>
                </a:pathLst>
              </a:custGeom>
              <a:grpFill/>
              <a:ln w="9525" cap="flat">
                <a:noFill/>
                <a:prstDash val="solid"/>
                <a:miter/>
              </a:ln>
            </p:spPr>
            <p:txBody>
              <a:bodyPr rtlCol="0" anchor="ctr"/>
              <a:lstStyle/>
              <a:p>
                <a:endParaRPr lang="es-MX" sz="900" dirty="0"/>
              </a:p>
            </p:txBody>
          </p:sp>
        </p:grpSp>
        <p:grpSp>
          <p:nvGrpSpPr>
            <p:cNvPr id="78" name="Gráfico 253">
              <a:extLst>
                <a:ext uri="{FF2B5EF4-FFF2-40B4-BE49-F238E27FC236}">
                  <a16:creationId xmlns="" xmlns:a16="http://schemas.microsoft.com/office/drawing/2014/main" id="{AB0B653E-647F-4145-AB13-20B612EB3448}"/>
                </a:ext>
              </a:extLst>
            </p:cNvPr>
            <p:cNvGrpSpPr/>
            <p:nvPr/>
          </p:nvGrpSpPr>
          <p:grpSpPr>
            <a:xfrm>
              <a:off x="7341518" y="2361582"/>
              <a:ext cx="1226008" cy="970666"/>
              <a:chOff x="5171013" y="5732892"/>
              <a:chExt cx="570832" cy="428123"/>
            </a:xfrm>
            <a:solidFill>
              <a:schemeClr val="accent2"/>
            </a:solidFill>
          </p:grpSpPr>
          <p:sp>
            <p:nvSpPr>
              <p:cNvPr id="122" name="Forma libre 380">
                <a:extLst>
                  <a:ext uri="{FF2B5EF4-FFF2-40B4-BE49-F238E27FC236}">
                    <a16:creationId xmlns="" xmlns:a16="http://schemas.microsoft.com/office/drawing/2014/main" id="{8B2FB3A4-54AE-4C79-892D-E32C6DDD1318}"/>
                  </a:ext>
                </a:extLst>
              </p:cNvPr>
              <p:cNvSpPr/>
              <p:nvPr/>
            </p:nvSpPr>
            <p:spPr>
              <a:xfrm>
                <a:off x="5432644" y="5805158"/>
                <a:ext cx="309199" cy="118010"/>
              </a:xfrm>
              <a:custGeom>
                <a:avLst/>
                <a:gdLst>
                  <a:gd name="connsiteX0" fmla="*/ 0 w 309199"/>
                  <a:gd name="connsiteY0" fmla="*/ 58549 h 118010"/>
                  <a:gd name="connsiteX1" fmla="*/ 154600 w 309199"/>
                  <a:gd name="connsiteY1" fmla="*/ 118010 h 118010"/>
                  <a:gd name="connsiteX2" fmla="*/ 309200 w 309199"/>
                  <a:gd name="connsiteY2" fmla="*/ 58549 h 118010"/>
                  <a:gd name="connsiteX3" fmla="*/ 0 w 309199"/>
                  <a:gd name="connsiteY3" fmla="*/ 58549 h 118010"/>
                </a:gdLst>
                <a:ahLst/>
                <a:cxnLst>
                  <a:cxn ang="0">
                    <a:pos x="connsiteX0" y="connsiteY0"/>
                  </a:cxn>
                  <a:cxn ang="0">
                    <a:pos x="connsiteX1" y="connsiteY1"/>
                  </a:cxn>
                  <a:cxn ang="0">
                    <a:pos x="connsiteX2" y="connsiteY2"/>
                  </a:cxn>
                  <a:cxn ang="0">
                    <a:pos x="connsiteX3" y="connsiteY3"/>
                  </a:cxn>
                </a:cxnLst>
                <a:rect l="l" t="t" r="r" b="b"/>
                <a:pathLst>
                  <a:path w="309199" h="118010">
                    <a:moveTo>
                      <a:pt x="0" y="58549"/>
                    </a:moveTo>
                    <a:cubicBezTo>
                      <a:pt x="0" y="97582"/>
                      <a:pt x="77776" y="118010"/>
                      <a:pt x="154600" y="118010"/>
                    </a:cubicBezTo>
                    <a:cubicBezTo>
                      <a:pt x="231425" y="118010"/>
                      <a:pt x="309200" y="97583"/>
                      <a:pt x="309200" y="58549"/>
                    </a:cubicBezTo>
                    <a:cubicBezTo>
                      <a:pt x="309200" y="-19516"/>
                      <a:pt x="0" y="-19516"/>
                      <a:pt x="0" y="58549"/>
                    </a:cubicBezTo>
                    <a:close/>
                  </a:path>
                </a:pathLst>
              </a:custGeom>
              <a:grpFill/>
              <a:ln w="1098" cap="flat">
                <a:noFill/>
                <a:prstDash val="solid"/>
                <a:miter/>
              </a:ln>
            </p:spPr>
            <p:txBody>
              <a:bodyPr rtlCol="0" anchor="ctr"/>
              <a:lstStyle/>
              <a:p>
                <a:endParaRPr lang="es-MX" sz="900" dirty="0"/>
              </a:p>
            </p:txBody>
          </p:sp>
          <p:sp>
            <p:nvSpPr>
              <p:cNvPr id="123" name="Forma libre 381">
                <a:extLst>
                  <a:ext uri="{FF2B5EF4-FFF2-40B4-BE49-F238E27FC236}">
                    <a16:creationId xmlns="" xmlns:a16="http://schemas.microsoft.com/office/drawing/2014/main" id="{A142F21B-2BC2-4A36-992F-3ABE3268FEA1}"/>
                  </a:ext>
                </a:extLst>
              </p:cNvPr>
              <p:cNvSpPr/>
              <p:nvPr/>
            </p:nvSpPr>
            <p:spPr>
              <a:xfrm>
                <a:off x="5171013" y="5971651"/>
                <a:ext cx="309200" cy="118011"/>
              </a:xfrm>
              <a:custGeom>
                <a:avLst/>
                <a:gdLst>
                  <a:gd name="connsiteX0" fmla="*/ 0 w 309200"/>
                  <a:gd name="connsiteY0" fmla="*/ 58550 h 118011"/>
                  <a:gd name="connsiteX1" fmla="*/ 154600 w 309200"/>
                  <a:gd name="connsiteY1" fmla="*/ 118011 h 118011"/>
                  <a:gd name="connsiteX2" fmla="*/ 309201 w 309200"/>
                  <a:gd name="connsiteY2" fmla="*/ 58550 h 118011"/>
                  <a:gd name="connsiteX3" fmla="*/ 0 w 309200"/>
                  <a:gd name="connsiteY3" fmla="*/ 58550 h 118011"/>
                </a:gdLst>
                <a:ahLst/>
                <a:cxnLst>
                  <a:cxn ang="0">
                    <a:pos x="connsiteX0" y="connsiteY0"/>
                  </a:cxn>
                  <a:cxn ang="0">
                    <a:pos x="connsiteX1" y="connsiteY1"/>
                  </a:cxn>
                  <a:cxn ang="0">
                    <a:pos x="connsiteX2" y="connsiteY2"/>
                  </a:cxn>
                  <a:cxn ang="0">
                    <a:pos x="connsiteX3" y="connsiteY3"/>
                  </a:cxn>
                </a:cxnLst>
                <a:rect l="l" t="t" r="r" b="b"/>
                <a:pathLst>
                  <a:path w="309200" h="118011">
                    <a:moveTo>
                      <a:pt x="0" y="58550"/>
                    </a:moveTo>
                    <a:cubicBezTo>
                      <a:pt x="0" y="97583"/>
                      <a:pt x="77776" y="118011"/>
                      <a:pt x="154600" y="118011"/>
                    </a:cubicBezTo>
                    <a:cubicBezTo>
                      <a:pt x="231425" y="118011"/>
                      <a:pt x="309201" y="97583"/>
                      <a:pt x="309201" y="58550"/>
                    </a:cubicBezTo>
                    <a:cubicBezTo>
                      <a:pt x="309200" y="-19517"/>
                      <a:pt x="0" y="-19517"/>
                      <a:pt x="0" y="58550"/>
                    </a:cubicBezTo>
                    <a:close/>
                  </a:path>
                </a:pathLst>
              </a:custGeom>
              <a:grpFill/>
              <a:ln w="1098" cap="flat">
                <a:noFill/>
                <a:prstDash val="solid"/>
                <a:miter/>
              </a:ln>
            </p:spPr>
            <p:txBody>
              <a:bodyPr rtlCol="0" anchor="ctr"/>
              <a:lstStyle/>
              <a:p>
                <a:endParaRPr lang="es-MX" sz="900" dirty="0"/>
              </a:p>
            </p:txBody>
          </p:sp>
          <p:sp>
            <p:nvSpPr>
              <p:cNvPr id="124" name="Forma libre 382">
                <a:extLst>
                  <a:ext uri="{FF2B5EF4-FFF2-40B4-BE49-F238E27FC236}">
                    <a16:creationId xmlns="" xmlns:a16="http://schemas.microsoft.com/office/drawing/2014/main" id="{F5C0EE47-A769-4DAB-9E27-5FA3B7373787}"/>
                  </a:ext>
                </a:extLst>
              </p:cNvPr>
              <p:cNvSpPr/>
              <p:nvPr/>
            </p:nvSpPr>
            <p:spPr>
              <a:xfrm>
                <a:off x="5171013" y="6086082"/>
                <a:ext cx="309200" cy="74933"/>
              </a:xfrm>
              <a:custGeom>
                <a:avLst/>
                <a:gdLst>
                  <a:gd name="connsiteX0" fmla="*/ 303464 w 309200"/>
                  <a:gd name="connsiteY0" fmla="*/ 1710 h 74933"/>
                  <a:gd name="connsiteX1" fmla="*/ 291792 w 309200"/>
                  <a:gd name="connsiteY1" fmla="*/ 1350 h 74933"/>
                  <a:gd name="connsiteX2" fmla="*/ 154600 w 309200"/>
                  <a:gd name="connsiteY2" fmla="*/ 27364 h 74933"/>
                  <a:gd name="connsiteX3" fmla="*/ 17409 w 309200"/>
                  <a:gd name="connsiteY3" fmla="*/ 1350 h 74933"/>
                  <a:gd name="connsiteX4" fmla="*/ 5737 w 309200"/>
                  <a:gd name="connsiteY4" fmla="*/ 1710 h 74933"/>
                  <a:gd name="connsiteX5" fmla="*/ 0 w 309200"/>
                  <a:gd name="connsiteY5" fmla="*/ 11884 h 74933"/>
                  <a:gd name="connsiteX6" fmla="*/ 0 w 309200"/>
                  <a:gd name="connsiteY6" fmla="*/ 15473 h 74933"/>
                  <a:gd name="connsiteX7" fmla="*/ 154600 w 309200"/>
                  <a:gd name="connsiteY7" fmla="*/ 74934 h 74933"/>
                  <a:gd name="connsiteX8" fmla="*/ 309201 w 309200"/>
                  <a:gd name="connsiteY8" fmla="*/ 15473 h 74933"/>
                  <a:gd name="connsiteX9" fmla="*/ 309201 w 309200"/>
                  <a:gd name="connsiteY9" fmla="*/ 11884 h 74933"/>
                  <a:gd name="connsiteX10" fmla="*/ 303464 w 309200"/>
                  <a:gd name="connsiteY10" fmla="*/ 1710 h 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200" h="74933">
                    <a:moveTo>
                      <a:pt x="303464" y="1710"/>
                    </a:moveTo>
                    <a:cubicBezTo>
                      <a:pt x="299898" y="-427"/>
                      <a:pt x="295473" y="-577"/>
                      <a:pt x="291792" y="1350"/>
                    </a:cubicBezTo>
                    <a:cubicBezTo>
                      <a:pt x="259762" y="18121"/>
                      <a:pt x="211042" y="27364"/>
                      <a:pt x="154600" y="27364"/>
                    </a:cubicBezTo>
                    <a:cubicBezTo>
                      <a:pt x="98158" y="27364"/>
                      <a:pt x="49439" y="18121"/>
                      <a:pt x="17409" y="1350"/>
                    </a:cubicBezTo>
                    <a:cubicBezTo>
                      <a:pt x="13728" y="-577"/>
                      <a:pt x="9279" y="-427"/>
                      <a:pt x="5737" y="1710"/>
                    </a:cubicBezTo>
                    <a:cubicBezTo>
                      <a:pt x="2172" y="3859"/>
                      <a:pt x="0" y="7726"/>
                      <a:pt x="0" y="11884"/>
                    </a:cubicBezTo>
                    <a:lnTo>
                      <a:pt x="0" y="15473"/>
                    </a:lnTo>
                    <a:cubicBezTo>
                      <a:pt x="0" y="54506"/>
                      <a:pt x="77776" y="74934"/>
                      <a:pt x="154600" y="74934"/>
                    </a:cubicBezTo>
                    <a:cubicBezTo>
                      <a:pt x="231425" y="74934"/>
                      <a:pt x="309201" y="54506"/>
                      <a:pt x="309201" y="15473"/>
                    </a:cubicBezTo>
                    <a:lnTo>
                      <a:pt x="309201" y="11884"/>
                    </a:lnTo>
                    <a:cubicBezTo>
                      <a:pt x="309200" y="7726"/>
                      <a:pt x="307028" y="3859"/>
                      <a:pt x="303464" y="1710"/>
                    </a:cubicBezTo>
                    <a:close/>
                  </a:path>
                </a:pathLst>
              </a:custGeom>
              <a:grpFill/>
              <a:ln w="1098" cap="flat">
                <a:noFill/>
                <a:prstDash val="solid"/>
                <a:miter/>
              </a:ln>
            </p:spPr>
            <p:txBody>
              <a:bodyPr rtlCol="0" anchor="ctr"/>
              <a:lstStyle/>
              <a:p>
                <a:endParaRPr lang="es-MX" sz="900" dirty="0"/>
              </a:p>
            </p:txBody>
          </p:sp>
          <p:sp>
            <p:nvSpPr>
              <p:cNvPr id="125" name="Forma libre 383">
                <a:extLst>
                  <a:ext uri="{FF2B5EF4-FFF2-40B4-BE49-F238E27FC236}">
                    <a16:creationId xmlns="" xmlns:a16="http://schemas.microsoft.com/office/drawing/2014/main" id="{008094BD-390B-4587-A611-419455DE7896}"/>
                  </a:ext>
                </a:extLst>
              </p:cNvPr>
              <p:cNvSpPr/>
              <p:nvPr/>
            </p:nvSpPr>
            <p:spPr>
              <a:xfrm>
                <a:off x="5242366" y="5732892"/>
                <a:ext cx="296088" cy="118923"/>
              </a:xfrm>
              <a:custGeom>
                <a:avLst/>
                <a:gdLst>
                  <a:gd name="connsiteX0" fmla="*/ 154600 w 296088"/>
                  <a:gd name="connsiteY0" fmla="*/ 118924 h 118923"/>
                  <a:gd name="connsiteX1" fmla="*/ 158991 w 296088"/>
                  <a:gd name="connsiteY1" fmla="*/ 118853 h 118923"/>
                  <a:gd name="connsiteX2" fmla="*/ 170012 w 296088"/>
                  <a:gd name="connsiteY2" fmla="*/ 111188 h 118923"/>
                  <a:gd name="connsiteX3" fmla="*/ 285776 w 296088"/>
                  <a:gd name="connsiteY3" fmla="*/ 51425 h 118923"/>
                  <a:gd name="connsiteX4" fmla="*/ 295728 w 296088"/>
                  <a:gd name="connsiteY4" fmla="*/ 42540 h 118923"/>
                  <a:gd name="connsiteX5" fmla="*/ 291176 w 296088"/>
                  <a:gd name="connsiteY5" fmla="*/ 30009 h 118923"/>
                  <a:gd name="connsiteX6" fmla="*/ 154600 w 296088"/>
                  <a:gd name="connsiteY6" fmla="*/ 0 h 118923"/>
                  <a:gd name="connsiteX7" fmla="*/ 0 w 296088"/>
                  <a:gd name="connsiteY7" fmla="*/ 59461 h 118923"/>
                  <a:gd name="connsiteX8" fmla="*/ 154600 w 296088"/>
                  <a:gd name="connsiteY8" fmla="*/ 118924 h 1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088" h="118923">
                    <a:moveTo>
                      <a:pt x="154600" y="118924"/>
                    </a:moveTo>
                    <a:lnTo>
                      <a:pt x="158991" y="118853"/>
                    </a:lnTo>
                    <a:cubicBezTo>
                      <a:pt x="163892" y="118819"/>
                      <a:pt x="168270" y="115776"/>
                      <a:pt x="170012" y="111188"/>
                    </a:cubicBezTo>
                    <a:cubicBezTo>
                      <a:pt x="181463" y="81120"/>
                      <a:pt x="222575" y="59892"/>
                      <a:pt x="285776" y="51425"/>
                    </a:cubicBezTo>
                    <a:cubicBezTo>
                      <a:pt x="290595" y="50775"/>
                      <a:pt x="294532" y="47267"/>
                      <a:pt x="295728" y="42540"/>
                    </a:cubicBezTo>
                    <a:cubicBezTo>
                      <a:pt x="296914" y="37825"/>
                      <a:pt x="295113" y="32866"/>
                      <a:pt x="291176" y="30009"/>
                    </a:cubicBezTo>
                    <a:cubicBezTo>
                      <a:pt x="265649" y="11498"/>
                      <a:pt x="213318" y="0"/>
                      <a:pt x="154600" y="0"/>
                    </a:cubicBezTo>
                    <a:cubicBezTo>
                      <a:pt x="77776" y="0"/>
                      <a:pt x="0" y="20428"/>
                      <a:pt x="0" y="59461"/>
                    </a:cubicBezTo>
                    <a:cubicBezTo>
                      <a:pt x="0" y="98495"/>
                      <a:pt x="77776" y="118924"/>
                      <a:pt x="154600" y="118924"/>
                    </a:cubicBezTo>
                    <a:close/>
                  </a:path>
                </a:pathLst>
              </a:custGeom>
              <a:grpFill/>
              <a:ln w="1098" cap="flat">
                <a:noFill/>
                <a:prstDash val="solid"/>
                <a:miter/>
              </a:ln>
            </p:spPr>
            <p:txBody>
              <a:bodyPr rtlCol="0" anchor="ctr"/>
              <a:lstStyle/>
              <a:p>
                <a:endParaRPr lang="es-MX" sz="900" dirty="0"/>
              </a:p>
            </p:txBody>
          </p:sp>
          <p:sp>
            <p:nvSpPr>
              <p:cNvPr id="126" name="Forma libre 384">
                <a:extLst>
                  <a:ext uri="{FF2B5EF4-FFF2-40B4-BE49-F238E27FC236}">
                    <a16:creationId xmlns="" xmlns:a16="http://schemas.microsoft.com/office/drawing/2014/main" id="{E1F5DE04-0CA5-421C-953F-1D6597A23462}"/>
                  </a:ext>
                </a:extLst>
              </p:cNvPr>
              <p:cNvSpPr/>
              <p:nvPr/>
            </p:nvSpPr>
            <p:spPr>
              <a:xfrm>
                <a:off x="5242366" y="5848236"/>
                <a:ext cx="177964" cy="74933"/>
              </a:xfrm>
              <a:custGeom>
                <a:avLst/>
                <a:gdLst>
                  <a:gd name="connsiteX0" fmla="*/ 154600 w 177964"/>
                  <a:gd name="connsiteY0" fmla="*/ 74934 h 74933"/>
                  <a:gd name="connsiteX1" fmla="*/ 159641 w 177964"/>
                  <a:gd name="connsiteY1" fmla="*/ 74853 h 74933"/>
                  <a:gd name="connsiteX2" fmla="*/ 170233 w 177964"/>
                  <a:gd name="connsiteY2" fmla="*/ 68210 h 74933"/>
                  <a:gd name="connsiteX3" fmla="*/ 175145 w 177964"/>
                  <a:gd name="connsiteY3" fmla="*/ 60417 h 74933"/>
                  <a:gd name="connsiteX4" fmla="*/ 175923 w 177964"/>
                  <a:gd name="connsiteY4" fmla="*/ 46062 h 74933"/>
                  <a:gd name="connsiteX5" fmla="*/ 170209 w 177964"/>
                  <a:gd name="connsiteY5" fmla="*/ 34867 h 74933"/>
                  <a:gd name="connsiteX6" fmla="*/ 156993 w 177964"/>
                  <a:gd name="connsiteY6" fmla="*/ 27318 h 74933"/>
                  <a:gd name="connsiteX7" fmla="*/ 154600 w 177964"/>
                  <a:gd name="connsiteY7" fmla="*/ 27364 h 74933"/>
                  <a:gd name="connsiteX8" fmla="*/ 17409 w 177964"/>
                  <a:gd name="connsiteY8" fmla="*/ 1350 h 74933"/>
                  <a:gd name="connsiteX9" fmla="*/ 5737 w 177964"/>
                  <a:gd name="connsiteY9" fmla="*/ 1710 h 74933"/>
                  <a:gd name="connsiteX10" fmla="*/ 0 w 177964"/>
                  <a:gd name="connsiteY10" fmla="*/ 11884 h 74933"/>
                  <a:gd name="connsiteX11" fmla="*/ 0 w 177964"/>
                  <a:gd name="connsiteY11" fmla="*/ 15473 h 74933"/>
                  <a:gd name="connsiteX12" fmla="*/ 154600 w 177964"/>
                  <a:gd name="connsiteY12" fmla="*/ 74934 h 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964" h="74933">
                    <a:moveTo>
                      <a:pt x="154600" y="74934"/>
                    </a:moveTo>
                    <a:lnTo>
                      <a:pt x="159641" y="74853"/>
                    </a:lnTo>
                    <a:cubicBezTo>
                      <a:pt x="164147" y="74818"/>
                      <a:pt x="168247" y="72252"/>
                      <a:pt x="170233" y="68210"/>
                    </a:cubicBezTo>
                    <a:cubicBezTo>
                      <a:pt x="171800" y="65016"/>
                      <a:pt x="173414" y="62473"/>
                      <a:pt x="175145" y="60417"/>
                    </a:cubicBezTo>
                    <a:cubicBezTo>
                      <a:pt x="178594" y="56341"/>
                      <a:pt x="178908" y="50475"/>
                      <a:pt x="175923" y="46062"/>
                    </a:cubicBezTo>
                    <a:cubicBezTo>
                      <a:pt x="173762" y="42857"/>
                      <a:pt x="171881" y="39199"/>
                      <a:pt x="170209" y="34867"/>
                    </a:cubicBezTo>
                    <a:cubicBezTo>
                      <a:pt x="168386" y="30163"/>
                      <a:pt x="161406" y="27318"/>
                      <a:pt x="156993" y="27318"/>
                    </a:cubicBezTo>
                    <a:lnTo>
                      <a:pt x="154600" y="27364"/>
                    </a:lnTo>
                    <a:cubicBezTo>
                      <a:pt x="98158" y="27364"/>
                      <a:pt x="49439" y="18120"/>
                      <a:pt x="17409" y="1350"/>
                    </a:cubicBezTo>
                    <a:cubicBezTo>
                      <a:pt x="13716" y="-577"/>
                      <a:pt x="9292" y="-427"/>
                      <a:pt x="5737" y="1710"/>
                    </a:cubicBezTo>
                    <a:cubicBezTo>
                      <a:pt x="2172" y="3859"/>
                      <a:pt x="0" y="7726"/>
                      <a:pt x="0" y="11884"/>
                    </a:cubicBezTo>
                    <a:lnTo>
                      <a:pt x="0" y="15473"/>
                    </a:lnTo>
                    <a:cubicBezTo>
                      <a:pt x="0" y="54506"/>
                      <a:pt x="77776" y="74934"/>
                      <a:pt x="154600" y="74934"/>
                    </a:cubicBezTo>
                    <a:close/>
                  </a:path>
                </a:pathLst>
              </a:custGeom>
              <a:grpFill/>
              <a:ln w="1098" cap="flat">
                <a:noFill/>
                <a:prstDash val="solid"/>
                <a:miter/>
              </a:ln>
            </p:spPr>
            <p:txBody>
              <a:bodyPr rtlCol="0" anchor="ctr"/>
              <a:lstStyle/>
              <a:p>
                <a:endParaRPr lang="es-MX" sz="900" dirty="0"/>
              </a:p>
            </p:txBody>
          </p:sp>
          <p:sp>
            <p:nvSpPr>
              <p:cNvPr id="127" name="Forma libre 385">
                <a:extLst>
                  <a:ext uri="{FF2B5EF4-FFF2-40B4-BE49-F238E27FC236}">
                    <a16:creationId xmlns="" xmlns:a16="http://schemas.microsoft.com/office/drawing/2014/main" id="{ACBBFC3B-257E-40CD-9847-E5D97F35D0CC}"/>
                  </a:ext>
                </a:extLst>
              </p:cNvPr>
              <p:cNvSpPr/>
              <p:nvPr/>
            </p:nvSpPr>
            <p:spPr>
              <a:xfrm>
                <a:off x="5501696" y="5990943"/>
                <a:ext cx="240148" cy="74933"/>
              </a:xfrm>
              <a:custGeom>
                <a:avLst/>
                <a:gdLst>
                  <a:gd name="connsiteX0" fmla="*/ 234411 w 240148"/>
                  <a:gd name="connsiteY0" fmla="*/ 1710 h 74933"/>
                  <a:gd name="connsiteX1" fmla="*/ 222739 w 240148"/>
                  <a:gd name="connsiteY1" fmla="*/ 1350 h 74933"/>
                  <a:gd name="connsiteX2" fmla="*/ 85547 w 240148"/>
                  <a:gd name="connsiteY2" fmla="*/ 27364 h 74933"/>
                  <a:gd name="connsiteX3" fmla="*/ 15634 w 240148"/>
                  <a:gd name="connsiteY3" fmla="*/ 21895 h 74933"/>
                  <a:gd name="connsiteX4" fmla="*/ 5647 w 240148"/>
                  <a:gd name="connsiteY4" fmla="*/ 24868 h 74933"/>
                  <a:gd name="connsiteX5" fmla="*/ 1837 w 240148"/>
                  <a:gd name="connsiteY5" fmla="*/ 34577 h 74933"/>
                  <a:gd name="connsiteX6" fmla="*/ 2302 w 240148"/>
                  <a:gd name="connsiteY6" fmla="*/ 39257 h 74933"/>
                  <a:gd name="connsiteX7" fmla="*/ 385 w 240148"/>
                  <a:gd name="connsiteY7" fmla="*/ 53147 h 74933"/>
                  <a:gd name="connsiteX8" fmla="*/ 1802 w 240148"/>
                  <a:gd name="connsiteY8" fmla="*/ 62449 h 74933"/>
                  <a:gd name="connsiteX9" fmla="*/ 9538 w 240148"/>
                  <a:gd name="connsiteY9" fmla="*/ 67815 h 74933"/>
                  <a:gd name="connsiteX10" fmla="*/ 85549 w 240148"/>
                  <a:gd name="connsiteY10" fmla="*/ 74934 h 74933"/>
                  <a:gd name="connsiteX11" fmla="*/ 240149 w 240148"/>
                  <a:gd name="connsiteY11" fmla="*/ 15473 h 74933"/>
                  <a:gd name="connsiteX12" fmla="*/ 240149 w 240148"/>
                  <a:gd name="connsiteY12" fmla="*/ 11884 h 74933"/>
                  <a:gd name="connsiteX13" fmla="*/ 234411 w 240148"/>
                  <a:gd name="connsiteY13" fmla="*/ 1710 h 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148" h="74933">
                    <a:moveTo>
                      <a:pt x="234411" y="1710"/>
                    </a:moveTo>
                    <a:cubicBezTo>
                      <a:pt x="230856" y="-427"/>
                      <a:pt x="226409" y="-577"/>
                      <a:pt x="222739" y="1350"/>
                    </a:cubicBezTo>
                    <a:cubicBezTo>
                      <a:pt x="190709" y="18120"/>
                      <a:pt x="141989" y="27364"/>
                      <a:pt x="85547" y="27364"/>
                    </a:cubicBezTo>
                    <a:cubicBezTo>
                      <a:pt x="61148" y="27364"/>
                      <a:pt x="37630" y="25518"/>
                      <a:pt x="15634" y="21895"/>
                    </a:cubicBezTo>
                    <a:cubicBezTo>
                      <a:pt x="11999" y="21337"/>
                      <a:pt x="8329" y="22394"/>
                      <a:pt x="5647" y="24868"/>
                    </a:cubicBezTo>
                    <a:cubicBezTo>
                      <a:pt x="2952" y="27353"/>
                      <a:pt x="1547" y="30931"/>
                      <a:pt x="1837" y="34577"/>
                    </a:cubicBezTo>
                    <a:cubicBezTo>
                      <a:pt x="1848" y="34727"/>
                      <a:pt x="2279" y="39107"/>
                      <a:pt x="2302" y="39257"/>
                    </a:cubicBezTo>
                    <a:cubicBezTo>
                      <a:pt x="2302" y="43682"/>
                      <a:pt x="1674" y="48223"/>
                      <a:pt x="385" y="53147"/>
                    </a:cubicBezTo>
                    <a:cubicBezTo>
                      <a:pt x="-440" y="56305"/>
                      <a:pt x="72" y="59673"/>
                      <a:pt x="1802" y="62449"/>
                    </a:cubicBezTo>
                    <a:cubicBezTo>
                      <a:pt x="3533" y="65225"/>
                      <a:pt x="6332" y="67164"/>
                      <a:pt x="9538" y="67815"/>
                    </a:cubicBezTo>
                    <a:cubicBezTo>
                      <a:pt x="32625" y="72472"/>
                      <a:pt x="58907" y="74934"/>
                      <a:pt x="85549" y="74934"/>
                    </a:cubicBezTo>
                    <a:cubicBezTo>
                      <a:pt x="162372" y="74934"/>
                      <a:pt x="240149" y="54506"/>
                      <a:pt x="240149" y="15473"/>
                    </a:cubicBezTo>
                    <a:lnTo>
                      <a:pt x="240149" y="11884"/>
                    </a:lnTo>
                    <a:cubicBezTo>
                      <a:pt x="240148" y="7725"/>
                      <a:pt x="237976" y="3859"/>
                      <a:pt x="234411" y="1710"/>
                    </a:cubicBezTo>
                    <a:close/>
                  </a:path>
                </a:pathLst>
              </a:custGeom>
              <a:grpFill/>
              <a:ln w="1098" cap="flat">
                <a:noFill/>
                <a:prstDash val="solid"/>
                <a:miter/>
              </a:ln>
            </p:spPr>
            <p:txBody>
              <a:bodyPr rtlCol="0" anchor="ctr"/>
              <a:lstStyle/>
              <a:p>
                <a:endParaRPr lang="es-MX" sz="900" dirty="0"/>
              </a:p>
            </p:txBody>
          </p:sp>
          <p:sp>
            <p:nvSpPr>
              <p:cNvPr id="128" name="Forma libre 386">
                <a:extLst>
                  <a:ext uri="{FF2B5EF4-FFF2-40B4-BE49-F238E27FC236}">
                    <a16:creationId xmlns="" xmlns:a16="http://schemas.microsoft.com/office/drawing/2014/main" id="{B9916215-59A2-4ABA-9A46-238B1E503630}"/>
                  </a:ext>
                </a:extLst>
              </p:cNvPr>
              <p:cNvSpPr/>
              <p:nvPr/>
            </p:nvSpPr>
            <p:spPr>
              <a:xfrm>
                <a:off x="5432643" y="5919590"/>
                <a:ext cx="309200" cy="74933"/>
              </a:xfrm>
              <a:custGeom>
                <a:avLst/>
                <a:gdLst>
                  <a:gd name="connsiteX0" fmla="*/ 303464 w 309200"/>
                  <a:gd name="connsiteY0" fmla="*/ 1710 h 74933"/>
                  <a:gd name="connsiteX1" fmla="*/ 291792 w 309200"/>
                  <a:gd name="connsiteY1" fmla="*/ 1350 h 74933"/>
                  <a:gd name="connsiteX2" fmla="*/ 154600 w 309200"/>
                  <a:gd name="connsiteY2" fmla="*/ 27364 h 74933"/>
                  <a:gd name="connsiteX3" fmla="*/ 17409 w 309200"/>
                  <a:gd name="connsiteY3" fmla="*/ 1350 h 74933"/>
                  <a:gd name="connsiteX4" fmla="*/ 5737 w 309200"/>
                  <a:gd name="connsiteY4" fmla="*/ 1710 h 74933"/>
                  <a:gd name="connsiteX5" fmla="*/ 0 w 309200"/>
                  <a:gd name="connsiteY5" fmla="*/ 11884 h 74933"/>
                  <a:gd name="connsiteX6" fmla="*/ 0 w 309200"/>
                  <a:gd name="connsiteY6" fmla="*/ 15473 h 74933"/>
                  <a:gd name="connsiteX7" fmla="*/ 154600 w 309200"/>
                  <a:gd name="connsiteY7" fmla="*/ 74934 h 74933"/>
                  <a:gd name="connsiteX8" fmla="*/ 309201 w 309200"/>
                  <a:gd name="connsiteY8" fmla="*/ 15472 h 74933"/>
                  <a:gd name="connsiteX9" fmla="*/ 309201 w 309200"/>
                  <a:gd name="connsiteY9" fmla="*/ 11883 h 74933"/>
                  <a:gd name="connsiteX10" fmla="*/ 303464 w 309200"/>
                  <a:gd name="connsiteY10" fmla="*/ 1710 h 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200" h="74933">
                    <a:moveTo>
                      <a:pt x="303464" y="1710"/>
                    </a:moveTo>
                    <a:cubicBezTo>
                      <a:pt x="299909" y="-427"/>
                      <a:pt x="295462" y="-577"/>
                      <a:pt x="291792" y="1350"/>
                    </a:cubicBezTo>
                    <a:cubicBezTo>
                      <a:pt x="259762" y="18120"/>
                      <a:pt x="211042" y="27364"/>
                      <a:pt x="154600" y="27364"/>
                    </a:cubicBezTo>
                    <a:cubicBezTo>
                      <a:pt x="98158" y="27364"/>
                      <a:pt x="49439" y="18120"/>
                      <a:pt x="17409" y="1350"/>
                    </a:cubicBezTo>
                    <a:cubicBezTo>
                      <a:pt x="13716" y="-577"/>
                      <a:pt x="9268" y="-427"/>
                      <a:pt x="5737" y="1710"/>
                    </a:cubicBezTo>
                    <a:cubicBezTo>
                      <a:pt x="2172" y="3859"/>
                      <a:pt x="0" y="7726"/>
                      <a:pt x="0" y="11884"/>
                    </a:cubicBezTo>
                    <a:lnTo>
                      <a:pt x="0" y="15473"/>
                    </a:lnTo>
                    <a:cubicBezTo>
                      <a:pt x="0" y="54506"/>
                      <a:pt x="77776" y="74934"/>
                      <a:pt x="154600" y="74934"/>
                    </a:cubicBezTo>
                    <a:cubicBezTo>
                      <a:pt x="231425" y="74934"/>
                      <a:pt x="309201" y="54506"/>
                      <a:pt x="309201" y="15472"/>
                    </a:cubicBezTo>
                    <a:lnTo>
                      <a:pt x="309201" y="11883"/>
                    </a:lnTo>
                    <a:cubicBezTo>
                      <a:pt x="309201" y="7725"/>
                      <a:pt x="307029" y="3859"/>
                      <a:pt x="303464" y="1710"/>
                    </a:cubicBezTo>
                    <a:close/>
                  </a:path>
                </a:pathLst>
              </a:custGeom>
              <a:grpFill/>
              <a:ln w="1098" cap="flat">
                <a:noFill/>
                <a:prstDash val="solid"/>
                <a:miter/>
              </a:ln>
            </p:spPr>
            <p:txBody>
              <a:bodyPr rtlCol="0" anchor="ctr"/>
              <a:lstStyle/>
              <a:p>
                <a:endParaRPr lang="es-MX" sz="900" dirty="0"/>
              </a:p>
            </p:txBody>
          </p:sp>
          <p:sp>
            <p:nvSpPr>
              <p:cNvPr id="129" name="Forma libre 387">
                <a:extLst>
                  <a:ext uri="{FF2B5EF4-FFF2-40B4-BE49-F238E27FC236}">
                    <a16:creationId xmlns="" xmlns:a16="http://schemas.microsoft.com/office/drawing/2014/main" id="{AAB6BDC7-664D-4DBC-81FD-A2859DDE2655}"/>
                  </a:ext>
                </a:extLst>
              </p:cNvPr>
              <p:cNvSpPr/>
              <p:nvPr/>
            </p:nvSpPr>
            <p:spPr>
              <a:xfrm>
                <a:off x="5242364" y="5919590"/>
                <a:ext cx="38985" cy="32694"/>
              </a:xfrm>
              <a:custGeom>
                <a:avLst/>
                <a:gdLst>
                  <a:gd name="connsiteX0" fmla="*/ 12835 w 38985"/>
                  <a:gd name="connsiteY0" fmla="*/ 32695 h 32694"/>
                  <a:gd name="connsiteX1" fmla="*/ 14739 w 38985"/>
                  <a:gd name="connsiteY1" fmla="*/ 32544 h 32694"/>
                  <a:gd name="connsiteX2" fmla="*/ 28547 w 38985"/>
                  <a:gd name="connsiteY2" fmla="*/ 30628 h 32694"/>
                  <a:gd name="connsiteX3" fmla="*/ 38883 w 38985"/>
                  <a:gd name="connsiteY3" fmla="*/ 20373 h 32694"/>
                  <a:gd name="connsiteX4" fmla="*/ 31532 w 38985"/>
                  <a:gd name="connsiteY4" fmla="*/ 7796 h 32694"/>
                  <a:gd name="connsiteX5" fmla="*/ 17409 w 38985"/>
                  <a:gd name="connsiteY5" fmla="*/ 1350 h 32694"/>
                  <a:gd name="connsiteX6" fmla="*/ 5737 w 38985"/>
                  <a:gd name="connsiteY6" fmla="*/ 1710 h 32694"/>
                  <a:gd name="connsiteX7" fmla="*/ 0 w 38985"/>
                  <a:gd name="connsiteY7" fmla="*/ 11884 h 32694"/>
                  <a:gd name="connsiteX8" fmla="*/ 0 w 38985"/>
                  <a:gd name="connsiteY8" fmla="*/ 15473 h 32694"/>
                  <a:gd name="connsiteX9" fmla="*/ 1556 w 38985"/>
                  <a:gd name="connsiteY9" fmla="*/ 24543 h 32694"/>
                  <a:gd name="connsiteX10" fmla="*/ 12835 w 38985"/>
                  <a:gd name="connsiteY10" fmla="*/ 32695 h 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985" h="32694">
                    <a:moveTo>
                      <a:pt x="12835" y="32695"/>
                    </a:moveTo>
                    <a:cubicBezTo>
                      <a:pt x="13462" y="32695"/>
                      <a:pt x="14100" y="32648"/>
                      <a:pt x="14739" y="32544"/>
                    </a:cubicBezTo>
                    <a:cubicBezTo>
                      <a:pt x="19280" y="31813"/>
                      <a:pt x="23902" y="31209"/>
                      <a:pt x="28547" y="30628"/>
                    </a:cubicBezTo>
                    <a:cubicBezTo>
                      <a:pt x="33935" y="29965"/>
                      <a:pt x="38187" y="25750"/>
                      <a:pt x="38883" y="20373"/>
                    </a:cubicBezTo>
                    <a:cubicBezTo>
                      <a:pt x="39591" y="14996"/>
                      <a:pt x="36572" y="9816"/>
                      <a:pt x="31532" y="7796"/>
                    </a:cubicBezTo>
                    <a:cubicBezTo>
                      <a:pt x="26607" y="5810"/>
                      <a:pt x="21858" y="3673"/>
                      <a:pt x="17409" y="1350"/>
                    </a:cubicBezTo>
                    <a:cubicBezTo>
                      <a:pt x="13716" y="-577"/>
                      <a:pt x="9292" y="-427"/>
                      <a:pt x="5737" y="1710"/>
                    </a:cubicBezTo>
                    <a:cubicBezTo>
                      <a:pt x="2172" y="3871"/>
                      <a:pt x="0" y="7726"/>
                      <a:pt x="0" y="11884"/>
                    </a:cubicBezTo>
                    <a:lnTo>
                      <a:pt x="0" y="15473"/>
                    </a:lnTo>
                    <a:cubicBezTo>
                      <a:pt x="0" y="18411"/>
                      <a:pt x="511" y="21384"/>
                      <a:pt x="1556" y="24543"/>
                    </a:cubicBezTo>
                    <a:cubicBezTo>
                      <a:pt x="3184" y="29466"/>
                      <a:pt x="7783" y="32695"/>
                      <a:pt x="12835" y="32695"/>
                    </a:cubicBezTo>
                    <a:close/>
                  </a:path>
                </a:pathLst>
              </a:custGeom>
              <a:grpFill/>
              <a:ln w="1098" cap="flat">
                <a:noFill/>
                <a:prstDash val="solid"/>
                <a:miter/>
              </a:ln>
            </p:spPr>
            <p:txBody>
              <a:bodyPr rtlCol="0" anchor="ctr"/>
              <a:lstStyle/>
              <a:p>
                <a:endParaRPr lang="es-MX" sz="900" dirty="0"/>
              </a:p>
            </p:txBody>
          </p:sp>
        </p:grpSp>
        <p:grpSp>
          <p:nvGrpSpPr>
            <p:cNvPr id="79" name="Gráfico 245">
              <a:extLst>
                <a:ext uri="{FF2B5EF4-FFF2-40B4-BE49-F238E27FC236}">
                  <a16:creationId xmlns="" xmlns:a16="http://schemas.microsoft.com/office/drawing/2014/main" id="{0758A620-ECB4-407B-9A45-38FF084828E1}"/>
                </a:ext>
              </a:extLst>
            </p:cNvPr>
            <p:cNvGrpSpPr/>
            <p:nvPr/>
          </p:nvGrpSpPr>
          <p:grpSpPr>
            <a:xfrm>
              <a:off x="7949664" y="11551021"/>
              <a:ext cx="1355272" cy="953786"/>
              <a:chOff x="9789361" y="2831094"/>
              <a:chExt cx="599145" cy="399430"/>
            </a:xfrm>
            <a:solidFill>
              <a:schemeClr val="accent3"/>
            </a:solidFill>
          </p:grpSpPr>
          <p:sp>
            <p:nvSpPr>
              <p:cNvPr id="121" name="Forma libre 378">
                <a:extLst>
                  <a:ext uri="{FF2B5EF4-FFF2-40B4-BE49-F238E27FC236}">
                    <a16:creationId xmlns="" xmlns:a16="http://schemas.microsoft.com/office/drawing/2014/main" id="{F0886DC8-4E56-4D24-BF62-B328B3750710}"/>
                  </a:ext>
                </a:extLst>
              </p:cNvPr>
              <p:cNvSpPr/>
              <p:nvPr/>
            </p:nvSpPr>
            <p:spPr>
              <a:xfrm>
                <a:off x="9789361" y="2831094"/>
                <a:ext cx="599145" cy="399430"/>
              </a:xfrm>
              <a:custGeom>
                <a:avLst/>
                <a:gdLst>
                  <a:gd name="connsiteX0" fmla="*/ 593537 w 599144"/>
                  <a:gd name="connsiteY0" fmla="*/ 28043 h 399429"/>
                  <a:gd name="connsiteX1" fmla="*/ 582138 w 599144"/>
                  <a:gd name="connsiteY1" fmla="*/ 26547 h 399429"/>
                  <a:gd name="connsiteX2" fmla="*/ 480577 w 599144"/>
                  <a:gd name="connsiteY2" fmla="*/ 63483 h 399429"/>
                  <a:gd name="connsiteX3" fmla="*/ 452352 w 599144"/>
                  <a:gd name="connsiteY3" fmla="*/ 89445 h 399429"/>
                  <a:gd name="connsiteX4" fmla="*/ 449919 w 599144"/>
                  <a:gd name="connsiteY4" fmla="*/ 96462 h 399429"/>
                  <a:gd name="connsiteX5" fmla="*/ 367861 w 599144"/>
                  <a:gd name="connsiteY5" fmla="*/ 64554 h 399429"/>
                  <a:gd name="connsiteX6" fmla="*/ 250836 w 599144"/>
                  <a:gd name="connsiteY6" fmla="*/ 76168 h 399429"/>
                  <a:gd name="connsiteX7" fmla="*/ 189789 w 599144"/>
                  <a:gd name="connsiteY7" fmla="*/ 80345 h 399429"/>
                  <a:gd name="connsiteX8" fmla="*/ 151921 w 599144"/>
                  <a:gd name="connsiteY8" fmla="*/ 83365 h 399429"/>
                  <a:gd name="connsiteX9" fmla="*/ 147379 w 599144"/>
                  <a:gd name="connsiteY9" fmla="*/ 64531 h 399429"/>
                  <a:gd name="connsiteX10" fmla="*/ 119154 w 599144"/>
                  <a:gd name="connsiteY10" fmla="*/ 38569 h 399429"/>
                  <a:gd name="connsiteX11" fmla="*/ 17592 w 599144"/>
                  <a:gd name="connsiteY11" fmla="*/ 1631 h 399429"/>
                  <a:gd name="connsiteX12" fmla="*/ 6194 w 599144"/>
                  <a:gd name="connsiteY12" fmla="*/ 3127 h 399429"/>
                  <a:gd name="connsiteX13" fmla="*/ 876 w 599144"/>
                  <a:gd name="connsiteY13" fmla="*/ 13335 h 399429"/>
                  <a:gd name="connsiteX14" fmla="*/ 876 w 599144"/>
                  <a:gd name="connsiteY14" fmla="*/ 262491 h 399429"/>
                  <a:gd name="connsiteX15" fmla="*/ 13334 w 599144"/>
                  <a:gd name="connsiteY15" fmla="*/ 274950 h 399429"/>
                  <a:gd name="connsiteX16" fmla="*/ 49722 w 599144"/>
                  <a:gd name="connsiteY16" fmla="*/ 274950 h 399429"/>
                  <a:gd name="connsiteX17" fmla="*/ 88904 w 599144"/>
                  <a:gd name="connsiteY17" fmla="*/ 255863 h 399429"/>
                  <a:gd name="connsiteX18" fmla="*/ 105892 w 599144"/>
                  <a:gd name="connsiteY18" fmla="*/ 268672 h 399429"/>
                  <a:gd name="connsiteX19" fmla="*/ 143326 w 599144"/>
                  <a:gd name="connsiteY19" fmla="*/ 297396 h 399429"/>
                  <a:gd name="connsiteX20" fmla="*/ 256591 w 599144"/>
                  <a:gd name="connsiteY20" fmla="*/ 385464 h 399429"/>
                  <a:gd name="connsiteX21" fmla="*/ 299864 w 599144"/>
                  <a:gd name="connsiteY21" fmla="*/ 399529 h 399429"/>
                  <a:gd name="connsiteX22" fmla="*/ 329258 w 599144"/>
                  <a:gd name="connsiteY22" fmla="*/ 391219 h 399429"/>
                  <a:gd name="connsiteX23" fmla="*/ 360475 w 599144"/>
                  <a:gd name="connsiteY23" fmla="*/ 390525 h 399429"/>
                  <a:gd name="connsiteX24" fmla="*/ 383578 w 599144"/>
                  <a:gd name="connsiteY24" fmla="*/ 367409 h 399429"/>
                  <a:gd name="connsiteX25" fmla="*/ 414625 w 599144"/>
                  <a:gd name="connsiteY25" fmla="*/ 362859 h 399429"/>
                  <a:gd name="connsiteX26" fmla="*/ 434868 w 599144"/>
                  <a:gd name="connsiteY26" fmla="*/ 342481 h 399429"/>
                  <a:gd name="connsiteX27" fmla="*/ 462083 w 599144"/>
                  <a:gd name="connsiteY27" fmla="*/ 333794 h 399429"/>
                  <a:gd name="connsiteX28" fmla="*/ 478407 w 599144"/>
                  <a:gd name="connsiteY28" fmla="*/ 296842 h 399429"/>
                  <a:gd name="connsiteX29" fmla="*/ 510008 w 599144"/>
                  <a:gd name="connsiteY29" fmla="*/ 279360 h 399429"/>
                  <a:gd name="connsiteX30" fmla="*/ 550006 w 599144"/>
                  <a:gd name="connsiteY30" fmla="*/ 299864 h 399429"/>
                  <a:gd name="connsiteX31" fmla="*/ 586394 w 599144"/>
                  <a:gd name="connsiteY31" fmla="*/ 299864 h 399429"/>
                  <a:gd name="connsiteX32" fmla="*/ 598852 w 599144"/>
                  <a:gd name="connsiteY32" fmla="*/ 287406 h 399429"/>
                  <a:gd name="connsiteX33" fmla="*/ 598852 w 599144"/>
                  <a:gd name="connsiteY33" fmla="*/ 38251 h 399429"/>
                  <a:gd name="connsiteX34" fmla="*/ 593537 w 599144"/>
                  <a:gd name="connsiteY34" fmla="*/ 28043 h 399429"/>
                  <a:gd name="connsiteX35" fmla="*/ 446962 w 599144"/>
                  <a:gd name="connsiteY35" fmla="*/ 314003 h 399429"/>
                  <a:gd name="connsiteX36" fmla="*/ 434200 w 599144"/>
                  <a:gd name="connsiteY36" fmla="*/ 316412 h 399429"/>
                  <a:gd name="connsiteX37" fmla="*/ 433720 w 599144"/>
                  <a:gd name="connsiteY37" fmla="*/ 316162 h 399429"/>
                  <a:gd name="connsiteX38" fmla="*/ 433106 w 599144"/>
                  <a:gd name="connsiteY38" fmla="*/ 315438 h 399429"/>
                  <a:gd name="connsiteX39" fmla="*/ 359636 w 599144"/>
                  <a:gd name="connsiteY39" fmla="*/ 241859 h 399429"/>
                  <a:gd name="connsiteX40" fmla="*/ 342032 w 599144"/>
                  <a:gd name="connsiteY40" fmla="*/ 241482 h 399429"/>
                  <a:gd name="connsiteX41" fmla="*/ 341655 w 599144"/>
                  <a:gd name="connsiteY41" fmla="*/ 259086 h 399429"/>
                  <a:gd name="connsiteX42" fmla="*/ 412505 w 599144"/>
                  <a:gd name="connsiteY42" fmla="*/ 330445 h 399429"/>
                  <a:gd name="connsiteX43" fmla="*/ 403470 w 599144"/>
                  <a:gd name="connsiteY43" fmla="*/ 340585 h 399429"/>
                  <a:gd name="connsiteX44" fmla="*/ 384053 w 599144"/>
                  <a:gd name="connsiteY44" fmla="*/ 341023 h 399429"/>
                  <a:gd name="connsiteX45" fmla="*/ 383727 w 599144"/>
                  <a:gd name="connsiteY45" fmla="*/ 340857 h 399429"/>
                  <a:gd name="connsiteX46" fmla="*/ 383346 w 599144"/>
                  <a:gd name="connsiteY46" fmla="*/ 340402 h 399429"/>
                  <a:gd name="connsiteX47" fmla="*/ 322444 w 599144"/>
                  <a:gd name="connsiteY47" fmla="*/ 279415 h 399429"/>
                  <a:gd name="connsiteX48" fmla="*/ 304840 w 599144"/>
                  <a:gd name="connsiteY48" fmla="*/ 278673 h 399429"/>
                  <a:gd name="connsiteX49" fmla="*/ 304098 w 599144"/>
                  <a:gd name="connsiteY49" fmla="*/ 296277 h 399429"/>
                  <a:gd name="connsiteX50" fmla="*/ 361872 w 599144"/>
                  <a:gd name="connsiteY50" fmla="*/ 354749 h 399429"/>
                  <a:gd name="connsiteX51" fmla="*/ 350413 w 599144"/>
                  <a:gd name="connsiteY51" fmla="*/ 367739 h 399429"/>
                  <a:gd name="connsiteX52" fmla="*/ 333394 w 599144"/>
                  <a:gd name="connsiteY52" fmla="*/ 365202 h 399429"/>
                  <a:gd name="connsiteX53" fmla="*/ 272540 w 599144"/>
                  <a:gd name="connsiteY53" fmla="*/ 304257 h 399429"/>
                  <a:gd name="connsiteX54" fmla="*/ 254936 w 599144"/>
                  <a:gd name="connsiteY54" fmla="*/ 303662 h 399429"/>
                  <a:gd name="connsiteX55" fmla="*/ 254340 w 599144"/>
                  <a:gd name="connsiteY55" fmla="*/ 321266 h 399429"/>
                  <a:gd name="connsiteX56" fmla="*/ 306267 w 599144"/>
                  <a:gd name="connsiteY56" fmla="*/ 374211 h 399429"/>
                  <a:gd name="connsiteX57" fmla="*/ 299864 w 599144"/>
                  <a:gd name="connsiteY57" fmla="*/ 374613 h 399429"/>
                  <a:gd name="connsiteX58" fmla="*/ 270277 w 599144"/>
                  <a:gd name="connsiteY58" fmla="*/ 364637 h 399429"/>
                  <a:gd name="connsiteX59" fmla="*/ 159336 w 599144"/>
                  <a:gd name="connsiteY59" fmla="*/ 278307 h 399429"/>
                  <a:gd name="connsiteX60" fmla="*/ 120856 w 599144"/>
                  <a:gd name="connsiteY60" fmla="*/ 248757 h 399429"/>
                  <a:gd name="connsiteX61" fmla="*/ 100000 w 599144"/>
                  <a:gd name="connsiteY61" fmla="*/ 232995 h 399429"/>
                  <a:gd name="connsiteX62" fmla="*/ 146645 w 599144"/>
                  <a:gd name="connsiteY62" fmla="*/ 108593 h 399429"/>
                  <a:gd name="connsiteX63" fmla="*/ 191977 w 599144"/>
                  <a:gd name="connsiteY63" fmla="*/ 105161 h 399429"/>
                  <a:gd name="connsiteX64" fmla="*/ 220553 w 599144"/>
                  <a:gd name="connsiteY64" fmla="*/ 102760 h 399429"/>
                  <a:gd name="connsiteX65" fmla="*/ 188011 w 599144"/>
                  <a:gd name="connsiteY65" fmla="*/ 167949 h 399429"/>
                  <a:gd name="connsiteX66" fmla="*/ 205664 w 599144"/>
                  <a:gd name="connsiteY66" fmla="*/ 194800 h 399429"/>
                  <a:gd name="connsiteX67" fmla="*/ 227053 w 599144"/>
                  <a:gd name="connsiteY67" fmla="*/ 200298 h 399429"/>
                  <a:gd name="connsiteX68" fmla="*/ 281860 w 599144"/>
                  <a:gd name="connsiteY68" fmla="*/ 174530 h 399429"/>
                  <a:gd name="connsiteX69" fmla="*/ 310121 w 599144"/>
                  <a:gd name="connsiteY69" fmla="*/ 165564 h 399429"/>
                  <a:gd name="connsiteX70" fmla="*/ 364856 w 599144"/>
                  <a:gd name="connsiteY70" fmla="*/ 212366 h 399429"/>
                  <a:gd name="connsiteX71" fmla="*/ 451952 w 599144"/>
                  <a:gd name="connsiteY71" fmla="*/ 294036 h 399429"/>
                  <a:gd name="connsiteX72" fmla="*/ 446962 w 599144"/>
                  <a:gd name="connsiteY72" fmla="*/ 314003 h 39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99144" h="399429">
                    <a:moveTo>
                      <a:pt x="593537" y="28043"/>
                    </a:moveTo>
                    <a:cubicBezTo>
                      <a:pt x="590215" y="25708"/>
                      <a:pt x="585957" y="25135"/>
                      <a:pt x="582138" y="26547"/>
                    </a:cubicBezTo>
                    <a:lnTo>
                      <a:pt x="480577" y="63483"/>
                    </a:lnTo>
                    <a:cubicBezTo>
                      <a:pt x="467986" y="68058"/>
                      <a:pt x="457960" y="77280"/>
                      <a:pt x="452352" y="89445"/>
                    </a:cubicBezTo>
                    <a:cubicBezTo>
                      <a:pt x="451301" y="91726"/>
                      <a:pt x="450611" y="94095"/>
                      <a:pt x="449919" y="96462"/>
                    </a:cubicBezTo>
                    <a:cubicBezTo>
                      <a:pt x="432480" y="91504"/>
                      <a:pt x="400070" y="81149"/>
                      <a:pt x="367861" y="64554"/>
                    </a:cubicBezTo>
                    <a:cubicBezTo>
                      <a:pt x="326304" y="43135"/>
                      <a:pt x="291130" y="45872"/>
                      <a:pt x="250836" y="76168"/>
                    </a:cubicBezTo>
                    <a:cubicBezTo>
                      <a:pt x="234636" y="76440"/>
                      <a:pt x="211999" y="78388"/>
                      <a:pt x="189789" y="80345"/>
                    </a:cubicBezTo>
                    <a:cubicBezTo>
                      <a:pt x="175823" y="81578"/>
                      <a:pt x="162624" y="82712"/>
                      <a:pt x="151921" y="83365"/>
                    </a:cubicBezTo>
                    <a:cubicBezTo>
                      <a:pt x="151658" y="76936"/>
                      <a:pt x="150154" y="70557"/>
                      <a:pt x="147379" y="64531"/>
                    </a:cubicBezTo>
                    <a:cubicBezTo>
                      <a:pt x="141771" y="52364"/>
                      <a:pt x="131746" y="43142"/>
                      <a:pt x="119154" y="38569"/>
                    </a:cubicBezTo>
                    <a:lnTo>
                      <a:pt x="17592" y="1631"/>
                    </a:lnTo>
                    <a:cubicBezTo>
                      <a:pt x="13785" y="232"/>
                      <a:pt x="9502" y="804"/>
                      <a:pt x="6194" y="3127"/>
                    </a:cubicBezTo>
                    <a:cubicBezTo>
                      <a:pt x="2859" y="5464"/>
                      <a:pt x="876" y="9271"/>
                      <a:pt x="876" y="13335"/>
                    </a:cubicBezTo>
                    <a:lnTo>
                      <a:pt x="876" y="262491"/>
                    </a:lnTo>
                    <a:cubicBezTo>
                      <a:pt x="876" y="269377"/>
                      <a:pt x="6448" y="274950"/>
                      <a:pt x="13334" y="274950"/>
                    </a:cubicBezTo>
                    <a:lnTo>
                      <a:pt x="49722" y="274950"/>
                    </a:lnTo>
                    <a:cubicBezTo>
                      <a:pt x="65198" y="274950"/>
                      <a:pt x="79596" y="267650"/>
                      <a:pt x="88904" y="255863"/>
                    </a:cubicBezTo>
                    <a:cubicBezTo>
                      <a:pt x="93861" y="259633"/>
                      <a:pt x="99734" y="264048"/>
                      <a:pt x="105892" y="268672"/>
                    </a:cubicBezTo>
                    <a:cubicBezTo>
                      <a:pt x="120430" y="279610"/>
                      <a:pt x="136343" y="291543"/>
                      <a:pt x="143326" y="297396"/>
                    </a:cubicBezTo>
                    <a:cubicBezTo>
                      <a:pt x="189715" y="336229"/>
                      <a:pt x="245484" y="378165"/>
                      <a:pt x="256591" y="385464"/>
                    </a:cubicBezTo>
                    <a:cubicBezTo>
                      <a:pt x="266968" y="392277"/>
                      <a:pt x="285654" y="399529"/>
                      <a:pt x="299864" y="399529"/>
                    </a:cubicBezTo>
                    <a:cubicBezTo>
                      <a:pt x="305424" y="399529"/>
                      <a:pt x="319427" y="399529"/>
                      <a:pt x="329258" y="391219"/>
                    </a:cubicBezTo>
                    <a:cubicBezTo>
                      <a:pt x="339392" y="395197"/>
                      <a:pt x="350316" y="395003"/>
                      <a:pt x="360475" y="390525"/>
                    </a:cubicBezTo>
                    <a:cubicBezTo>
                      <a:pt x="370609" y="386060"/>
                      <a:pt x="378809" y="377642"/>
                      <a:pt x="383578" y="367409"/>
                    </a:cubicBezTo>
                    <a:cubicBezTo>
                      <a:pt x="393310" y="369404"/>
                      <a:pt x="404491" y="367944"/>
                      <a:pt x="414625" y="362859"/>
                    </a:cubicBezTo>
                    <a:cubicBezTo>
                      <a:pt x="424126" y="358102"/>
                      <a:pt x="431122" y="350900"/>
                      <a:pt x="434868" y="342481"/>
                    </a:cubicBezTo>
                    <a:cubicBezTo>
                      <a:pt x="443871" y="343308"/>
                      <a:pt x="453483" y="340377"/>
                      <a:pt x="462083" y="333794"/>
                    </a:cubicBezTo>
                    <a:cubicBezTo>
                      <a:pt x="474372" y="324401"/>
                      <a:pt x="479999" y="310528"/>
                      <a:pt x="478407" y="296842"/>
                    </a:cubicBezTo>
                    <a:lnTo>
                      <a:pt x="510008" y="279360"/>
                    </a:lnTo>
                    <a:cubicBezTo>
                      <a:pt x="519262" y="291904"/>
                      <a:pt x="533971" y="299864"/>
                      <a:pt x="550006" y="299864"/>
                    </a:cubicBezTo>
                    <a:lnTo>
                      <a:pt x="586394" y="299864"/>
                    </a:lnTo>
                    <a:cubicBezTo>
                      <a:pt x="593280" y="299864"/>
                      <a:pt x="598852" y="294292"/>
                      <a:pt x="598852" y="287406"/>
                    </a:cubicBezTo>
                    <a:lnTo>
                      <a:pt x="598852" y="38251"/>
                    </a:lnTo>
                    <a:cubicBezTo>
                      <a:pt x="598853" y="34187"/>
                      <a:pt x="596870" y="30379"/>
                      <a:pt x="593537" y="28043"/>
                    </a:cubicBezTo>
                    <a:close/>
                    <a:moveTo>
                      <a:pt x="446962" y="314003"/>
                    </a:moveTo>
                    <a:cubicBezTo>
                      <a:pt x="442740" y="317239"/>
                      <a:pt x="436828" y="319040"/>
                      <a:pt x="434200" y="316412"/>
                    </a:cubicBezTo>
                    <a:cubicBezTo>
                      <a:pt x="434066" y="316278"/>
                      <a:pt x="433858" y="316291"/>
                      <a:pt x="433720" y="316162"/>
                    </a:cubicBezTo>
                    <a:cubicBezTo>
                      <a:pt x="433482" y="315941"/>
                      <a:pt x="433364" y="315644"/>
                      <a:pt x="433106" y="315438"/>
                    </a:cubicBezTo>
                    <a:cubicBezTo>
                      <a:pt x="424200" y="308406"/>
                      <a:pt x="384296" y="267578"/>
                      <a:pt x="359636" y="241859"/>
                    </a:cubicBezTo>
                    <a:cubicBezTo>
                      <a:pt x="354880" y="236883"/>
                      <a:pt x="346984" y="236700"/>
                      <a:pt x="342032" y="241482"/>
                    </a:cubicBezTo>
                    <a:cubicBezTo>
                      <a:pt x="337057" y="246239"/>
                      <a:pt x="336886" y="254122"/>
                      <a:pt x="341655" y="259086"/>
                    </a:cubicBezTo>
                    <a:cubicBezTo>
                      <a:pt x="347443" y="265127"/>
                      <a:pt x="393908" y="313520"/>
                      <a:pt x="412505" y="330445"/>
                    </a:cubicBezTo>
                    <a:cubicBezTo>
                      <a:pt x="411116" y="335915"/>
                      <a:pt x="406045" y="339293"/>
                      <a:pt x="403470" y="340585"/>
                    </a:cubicBezTo>
                    <a:cubicBezTo>
                      <a:pt x="395489" y="344587"/>
                      <a:pt x="387168" y="343918"/>
                      <a:pt x="384053" y="341023"/>
                    </a:cubicBezTo>
                    <a:cubicBezTo>
                      <a:pt x="383961" y="340936"/>
                      <a:pt x="383822" y="340941"/>
                      <a:pt x="383727" y="340857"/>
                    </a:cubicBezTo>
                    <a:cubicBezTo>
                      <a:pt x="383575" y="340721"/>
                      <a:pt x="383508" y="340531"/>
                      <a:pt x="383346" y="340402"/>
                    </a:cubicBezTo>
                    <a:cubicBezTo>
                      <a:pt x="368406" y="328467"/>
                      <a:pt x="330924" y="288636"/>
                      <a:pt x="322444" y="279415"/>
                    </a:cubicBezTo>
                    <a:cubicBezTo>
                      <a:pt x="317784" y="274341"/>
                      <a:pt x="309913" y="274025"/>
                      <a:pt x="304840" y="278673"/>
                    </a:cubicBezTo>
                    <a:cubicBezTo>
                      <a:pt x="299779" y="283333"/>
                      <a:pt x="299438" y="291216"/>
                      <a:pt x="304098" y="296277"/>
                    </a:cubicBezTo>
                    <a:cubicBezTo>
                      <a:pt x="304507" y="296720"/>
                      <a:pt x="341240" y="336344"/>
                      <a:pt x="361872" y="354749"/>
                    </a:cubicBezTo>
                    <a:cubicBezTo>
                      <a:pt x="359844" y="360575"/>
                      <a:pt x="355713" y="365399"/>
                      <a:pt x="350413" y="367739"/>
                    </a:cubicBezTo>
                    <a:cubicBezTo>
                      <a:pt x="346502" y="369477"/>
                      <a:pt x="340384" y="370368"/>
                      <a:pt x="333394" y="365202"/>
                    </a:cubicBezTo>
                    <a:cubicBezTo>
                      <a:pt x="315504" y="350033"/>
                      <a:pt x="279601" y="311815"/>
                      <a:pt x="272540" y="304257"/>
                    </a:cubicBezTo>
                    <a:cubicBezTo>
                      <a:pt x="267856" y="299220"/>
                      <a:pt x="259948" y="298966"/>
                      <a:pt x="254936" y="303662"/>
                    </a:cubicBezTo>
                    <a:cubicBezTo>
                      <a:pt x="249911" y="308358"/>
                      <a:pt x="249644" y="316242"/>
                      <a:pt x="254340" y="321266"/>
                    </a:cubicBezTo>
                    <a:cubicBezTo>
                      <a:pt x="262712" y="330226"/>
                      <a:pt x="287456" y="356453"/>
                      <a:pt x="306267" y="374211"/>
                    </a:cubicBezTo>
                    <a:cubicBezTo>
                      <a:pt x="304166" y="374467"/>
                      <a:pt x="301960" y="374613"/>
                      <a:pt x="299864" y="374613"/>
                    </a:cubicBezTo>
                    <a:cubicBezTo>
                      <a:pt x="291615" y="374613"/>
                      <a:pt x="277443" y="369346"/>
                      <a:pt x="270277" y="364637"/>
                    </a:cubicBezTo>
                    <a:cubicBezTo>
                      <a:pt x="261543" y="358894"/>
                      <a:pt x="206698" y="317969"/>
                      <a:pt x="159336" y="278307"/>
                    </a:cubicBezTo>
                    <a:cubicBezTo>
                      <a:pt x="152171" y="272297"/>
                      <a:pt x="135820" y="259998"/>
                      <a:pt x="120856" y="248757"/>
                    </a:cubicBezTo>
                    <a:cubicBezTo>
                      <a:pt x="112835" y="242736"/>
                      <a:pt x="105446" y="237185"/>
                      <a:pt x="100000" y="232995"/>
                    </a:cubicBezTo>
                    <a:lnTo>
                      <a:pt x="146645" y="108593"/>
                    </a:lnTo>
                    <a:cubicBezTo>
                      <a:pt x="158752" y="108064"/>
                      <a:pt x="174894" y="106668"/>
                      <a:pt x="191977" y="105161"/>
                    </a:cubicBezTo>
                    <a:cubicBezTo>
                      <a:pt x="201640" y="104310"/>
                      <a:pt x="211310" y="103480"/>
                      <a:pt x="220553" y="102760"/>
                    </a:cubicBezTo>
                    <a:cubicBezTo>
                      <a:pt x="206348" y="117336"/>
                      <a:pt x="185227" y="143465"/>
                      <a:pt x="188011" y="167949"/>
                    </a:cubicBezTo>
                    <a:cubicBezTo>
                      <a:pt x="189289" y="179093"/>
                      <a:pt x="195384" y="188376"/>
                      <a:pt x="205664" y="194800"/>
                    </a:cubicBezTo>
                    <a:cubicBezTo>
                      <a:pt x="211504" y="198449"/>
                      <a:pt x="218707" y="200298"/>
                      <a:pt x="227053" y="200298"/>
                    </a:cubicBezTo>
                    <a:cubicBezTo>
                      <a:pt x="244754" y="200298"/>
                      <a:pt x="268210" y="191478"/>
                      <a:pt x="281860" y="174530"/>
                    </a:cubicBezTo>
                    <a:cubicBezTo>
                      <a:pt x="293575" y="172839"/>
                      <a:pt x="301483" y="169847"/>
                      <a:pt x="310121" y="165564"/>
                    </a:cubicBezTo>
                    <a:cubicBezTo>
                      <a:pt x="324720" y="179287"/>
                      <a:pt x="344295" y="195420"/>
                      <a:pt x="364856" y="212366"/>
                    </a:cubicBezTo>
                    <a:cubicBezTo>
                      <a:pt x="400648" y="241856"/>
                      <a:pt x="441221" y="275288"/>
                      <a:pt x="451952" y="294036"/>
                    </a:cubicBezTo>
                    <a:cubicBezTo>
                      <a:pt x="457923" y="304464"/>
                      <a:pt x="449639" y="311959"/>
                      <a:pt x="446962" y="314003"/>
                    </a:cubicBezTo>
                    <a:close/>
                  </a:path>
                </a:pathLst>
              </a:custGeom>
              <a:grpFill/>
              <a:ln w="9525" cap="flat">
                <a:noFill/>
                <a:prstDash val="solid"/>
                <a:miter/>
              </a:ln>
            </p:spPr>
            <p:txBody>
              <a:bodyPr rtlCol="0" anchor="ctr"/>
              <a:lstStyle/>
              <a:p>
                <a:endParaRPr lang="es-MX" sz="900" dirty="0"/>
              </a:p>
            </p:txBody>
          </p:sp>
        </p:grpSp>
        <p:sp>
          <p:nvSpPr>
            <p:cNvPr id="80" name="Gráfico 210">
              <a:extLst>
                <a:ext uri="{FF2B5EF4-FFF2-40B4-BE49-F238E27FC236}">
                  <a16:creationId xmlns="" xmlns:a16="http://schemas.microsoft.com/office/drawing/2014/main" id="{0718BB38-0AFA-4EB9-85E8-444E308E0C3B}"/>
                </a:ext>
              </a:extLst>
            </p:cNvPr>
            <p:cNvSpPr/>
            <p:nvPr/>
          </p:nvSpPr>
          <p:spPr>
            <a:xfrm>
              <a:off x="9173929" y="3856867"/>
              <a:ext cx="916121" cy="749215"/>
            </a:xfrm>
            <a:custGeom>
              <a:avLst/>
              <a:gdLst>
                <a:gd name="connsiteX0" fmla="*/ 551425 w 570831"/>
                <a:gd name="connsiteY0" fmla="*/ 144519 h 428123"/>
                <a:gd name="connsiteX1" fmla="*/ 570831 w 570831"/>
                <a:gd name="connsiteY1" fmla="*/ 111259 h 428123"/>
                <a:gd name="connsiteX2" fmla="*/ 570831 w 570831"/>
                <a:gd name="connsiteY2" fmla="*/ 47570 h 428123"/>
                <a:gd name="connsiteX3" fmla="*/ 523261 w 570831"/>
                <a:gd name="connsiteY3" fmla="*/ 0 h 428123"/>
                <a:gd name="connsiteX4" fmla="*/ 47570 w 570831"/>
                <a:gd name="connsiteY4" fmla="*/ 0 h 428123"/>
                <a:gd name="connsiteX5" fmla="*/ 0 w 570831"/>
                <a:gd name="connsiteY5" fmla="*/ 47570 h 428123"/>
                <a:gd name="connsiteX6" fmla="*/ 0 w 570831"/>
                <a:gd name="connsiteY6" fmla="*/ 111259 h 428123"/>
                <a:gd name="connsiteX7" fmla="*/ 19406 w 570831"/>
                <a:gd name="connsiteY7" fmla="*/ 144519 h 428123"/>
                <a:gd name="connsiteX8" fmla="*/ 47569 w 570831"/>
                <a:gd name="connsiteY8" fmla="*/ 214062 h 428123"/>
                <a:gd name="connsiteX9" fmla="*/ 19417 w 570831"/>
                <a:gd name="connsiteY9" fmla="*/ 283604 h 428123"/>
                <a:gd name="connsiteX10" fmla="*/ 0 w 570831"/>
                <a:gd name="connsiteY10" fmla="*/ 316819 h 428123"/>
                <a:gd name="connsiteX11" fmla="*/ 0 w 570831"/>
                <a:gd name="connsiteY11" fmla="*/ 374132 h 428123"/>
                <a:gd name="connsiteX12" fmla="*/ 47570 w 570831"/>
                <a:gd name="connsiteY12" fmla="*/ 428123 h 428123"/>
                <a:gd name="connsiteX13" fmla="*/ 523263 w 570831"/>
                <a:gd name="connsiteY13" fmla="*/ 428123 h 428123"/>
                <a:gd name="connsiteX14" fmla="*/ 570831 w 570831"/>
                <a:gd name="connsiteY14" fmla="*/ 380554 h 428123"/>
                <a:gd name="connsiteX15" fmla="*/ 570831 w 570831"/>
                <a:gd name="connsiteY15" fmla="*/ 316865 h 428123"/>
                <a:gd name="connsiteX16" fmla="*/ 551425 w 570831"/>
                <a:gd name="connsiteY16" fmla="*/ 283604 h 428123"/>
                <a:gd name="connsiteX17" fmla="*/ 523263 w 570831"/>
                <a:gd name="connsiteY17" fmla="*/ 214062 h 428123"/>
                <a:gd name="connsiteX18" fmla="*/ 551425 w 570831"/>
                <a:gd name="connsiteY18" fmla="*/ 144519 h 428123"/>
                <a:gd name="connsiteX19" fmla="*/ 118924 w 570831"/>
                <a:gd name="connsiteY19" fmla="*/ 380554 h 428123"/>
                <a:gd name="connsiteX20" fmla="*/ 107031 w 570831"/>
                <a:gd name="connsiteY20" fmla="*/ 392446 h 428123"/>
                <a:gd name="connsiteX21" fmla="*/ 95138 w 570831"/>
                <a:gd name="connsiteY21" fmla="*/ 380554 h 428123"/>
                <a:gd name="connsiteX22" fmla="*/ 95138 w 570831"/>
                <a:gd name="connsiteY22" fmla="*/ 368661 h 428123"/>
                <a:gd name="connsiteX23" fmla="*/ 107031 w 570831"/>
                <a:gd name="connsiteY23" fmla="*/ 356769 h 428123"/>
                <a:gd name="connsiteX24" fmla="*/ 118924 w 570831"/>
                <a:gd name="connsiteY24" fmla="*/ 368662 h 428123"/>
                <a:gd name="connsiteX25" fmla="*/ 118924 w 570831"/>
                <a:gd name="connsiteY25" fmla="*/ 380554 h 428123"/>
                <a:gd name="connsiteX26" fmla="*/ 118924 w 570831"/>
                <a:gd name="connsiteY26" fmla="*/ 324484 h 428123"/>
                <a:gd name="connsiteX27" fmla="*/ 107031 w 570831"/>
                <a:gd name="connsiteY27" fmla="*/ 336377 h 428123"/>
                <a:gd name="connsiteX28" fmla="*/ 95138 w 570831"/>
                <a:gd name="connsiteY28" fmla="*/ 324484 h 428123"/>
                <a:gd name="connsiteX29" fmla="*/ 95138 w 570831"/>
                <a:gd name="connsiteY29" fmla="*/ 302394 h 428123"/>
                <a:gd name="connsiteX30" fmla="*/ 107031 w 570831"/>
                <a:gd name="connsiteY30" fmla="*/ 290502 h 428123"/>
                <a:gd name="connsiteX31" fmla="*/ 118924 w 570831"/>
                <a:gd name="connsiteY31" fmla="*/ 302394 h 428123"/>
                <a:gd name="connsiteX32" fmla="*/ 118924 w 570831"/>
                <a:gd name="connsiteY32" fmla="*/ 324484 h 428123"/>
                <a:gd name="connsiteX33" fmla="*/ 118924 w 570831"/>
                <a:gd name="connsiteY33" fmla="*/ 258229 h 428123"/>
                <a:gd name="connsiteX34" fmla="*/ 107031 w 570831"/>
                <a:gd name="connsiteY34" fmla="*/ 270121 h 428123"/>
                <a:gd name="connsiteX35" fmla="*/ 95138 w 570831"/>
                <a:gd name="connsiteY35" fmla="*/ 258229 h 428123"/>
                <a:gd name="connsiteX36" fmla="*/ 95138 w 570831"/>
                <a:gd name="connsiteY36" fmla="*/ 236139 h 428123"/>
                <a:gd name="connsiteX37" fmla="*/ 107031 w 570831"/>
                <a:gd name="connsiteY37" fmla="*/ 224246 h 428123"/>
                <a:gd name="connsiteX38" fmla="*/ 118924 w 570831"/>
                <a:gd name="connsiteY38" fmla="*/ 236139 h 428123"/>
                <a:gd name="connsiteX39" fmla="*/ 118924 w 570831"/>
                <a:gd name="connsiteY39" fmla="*/ 258229 h 428123"/>
                <a:gd name="connsiteX40" fmla="*/ 118924 w 570831"/>
                <a:gd name="connsiteY40" fmla="*/ 191973 h 428123"/>
                <a:gd name="connsiteX41" fmla="*/ 107031 w 570831"/>
                <a:gd name="connsiteY41" fmla="*/ 203866 h 428123"/>
                <a:gd name="connsiteX42" fmla="*/ 95138 w 570831"/>
                <a:gd name="connsiteY42" fmla="*/ 191973 h 428123"/>
                <a:gd name="connsiteX43" fmla="*/ 95138 w 570831"/>
                <a:gd name="connsiteY43" fmla="*/ 169884 h 428123"/>
                <a:gd name="connsiteX44" fmla="*/ 107031 w 570831"/>
                <a:gd name="connsiteY44" fmla="*/ 157991 h 428123"/>
                <a:gd name="connsiteX45" fmla="*/ 118924 w 570831"/>
                <a:gd name="connsiteY45" fmla="*/ 169884 h 428123"/>
                <a:gd name="connsiteX46" fmla="*/ 118924 w 570831"/>
                <a:gd name="connsiteY46" fmla="*/ 191973 h 428123"/>
                <a:gd name="connsiteX47" fmla="*/ 118924 w 570831"/>
                <a:gd name="connsiteY47" fmla="*/ 125717 h 428123"/>
                <a:gd name="connsiteX48" fmla="*/ 107031 w 570831"/>
                <a:gd name="connsiteY48" fmla="*/ 137609 h 428123"/>
                <a:gd name="connsiteX49" fmla="*/ 95138 w 570831"/>
                <a:gd name="connsiteY49" fmla="*/ 125717 h 428123"/>
                <a:gd name="connsiteX50" fmla="*/ 95138 w 570831"/>
                <a:gd name="connsiteY50" fmla="*/ 103627 h 428123"/>
                <a:gd name="connsiteX51" fmla="*/ 107031 w 570831"/>
                <a:gd name="connsiteY51" fmla="*/ 91734 h 428123"/>
                <a:gd name="connsiteX52" fmla="*/ 118924 w 570831"/>
                <a:gd name="connsiteY52" fmla="*/ 103627 h 428123"/>
                <a:gd name="connsiteX53" fmla="*/ 118924 w 570831"/>
                <a:gd name="connsiteY53" fmla="*/ 125717 h 428123"/>
                <a:gd name="connsiteX54" fmla="*/ 118924 w 570831"/>
                <a:gd name="connsiteY54" fmla="*/ 59461 h 428123"/>
                <a:gd name="connsiteX55" fmla="*/ 107031 w 570831"/>
                <a:gd name="connsiteY55" fmla="*/ 71354 h 428123"/>
                <a:gd name="connsiteX56" fmla="*/ 95138 w 570831"/>
                <a:gd name="connsiteY56" fmla="*/ 59461 h 428123"/>
                <a:gd name="connsiteX57" fmla="*/ 95138 w 570831"/>
                <a:gd name="connsiteY57" fmla="*/ 47569 h 428123"/>
                <a:gd name="connsiteX58" fmla="*/ 107031 w 570831"/>
                <a:gd name="connsiteY58" fmla="*/ 35677 h 428123"/>
                <a:gd name="connsiteX59" fmla="*/ 118924 w 570831"/>
                <a:gd name="connsiteY59" fmla="*/ 47570 h 428123"/>
                <a:gd name="connsiteX60" fmla="*/ 118924 w 570831"/>
                <a:gd name="connsiteY60" fmla="*/ 59461 h 428123"/>
                <a:gd name="connsiteX61" fmla="*/ 392446 w 570831"/>
                <a:gd name="connsiteY61" fmla="*/ 356769 h 428123"/>
                <a:gd name="connsiteX62" fmla="*/ 249739 w 570831"/>
                <a:gd name="connsiteY62" fmla="*/ 356769 h 428123"/>
                <a:gd name="connsiteX63" fmla="*/ 237846 w 570831"/>
                <a:gd name="connsiteY63" fmla="*/ 344877 h 428123"/>
                <a:gd name="connsiteX64" fmla="*/ 249739 w 570831"/>
                <a:gd name="connsiteY64" fmla="*/ 332984 h 428123"/>
                <a:gd name="connsiteX65" fmla="*/ 392446 w 570831"/>
                <a:gd name="connsiteY65" fmla="*/ 332984 h 428123"/>
                <a:gd name="connsiteX66" fmla="*/ 404339 w 570831"/>
                <a:gd name="connsiteY66" fmla="*/ 344877 h 428123"/>
                <a:gd name="connsiteX67" fmla="*/ 392446 w 570831"/>
                <a:gd name="connsiteY67" fmla="*/ 356769 h 428123"/>
                <a:gd name="connsiteX68" fmla="*/ 392446 w 570831"/>
                <a:gd name="connsiteY68" fmla="*/ 285416 h 428123"/>
                <a:gd name="connsiteX69" fmla="*/ 178385 w 570831"/>
                <a:gd name="connsiteY69" fmla="*/ 285416 h 428123"/>
                <a:gd name="connsiteX70" fmla="*/ 166492 w 570831"/>
                <a:gd name="connsiteY70" fmla="*/ 273523 h 428123"/>
                <a:gd name="connsiteX71" fmla="*/ 178385 w 570831"/>
                <a:gd name="connsiteY71" fmla="*/ 261630 h 428123"/>
                <a:gd name="connsiteX72" fmla="*/ 392446 w 570831"/>
                <a:gd name="connsiteY72" fmla="*/ 261630 h 428123"/>
                <a:gd name="connsiteX73" fmla="*/ 404339 w 570831"/>
                <a:gd name="connsiteY73" fmla="*/ 273523 h 428123"/>
                <a:gd name="connsiteX74" fmla="*/ 392446 w 570831"/>
                <a:gd name="connsiteY74" fmla="*/ 285416 h 428123"/>
                <a:gd name="connsiteX75" fmla="*/ 403805 w 570831"/>
                <a:gd name="connsiteY75" fmla="*/ 132778 h 428123"/>
                <a:gd name="connsiteX76" fmla="*/ 365155 w 570831"/>
                <a:gd name="connsiteY76" fmla="*/ 144601 h 428123"/>
                <a:gd name="connsiteX77" fmla="*/ 335005 w 570831"/>
                <a:gd name="connsiteY77" fmla="*/ 205549 h 428123"/>
                <a:gd name="connsiteX78" fmla="*/ 328316 w 570831"/>
                <a:gd name="connsiteY78" fmla="*/ 211484 h 428123"/>
                <a:gd name="connsiteX79" fmla="*/ 289387 w 570831"/>
                <a:gd name="connsiteY79" fmla="*/ 225270 h 428123"/>
                <a:gd name="connsiteX80" fmla="*/ 285414 w 570831"/>
                <a:gd name="connsiteY80" fmla="*/ 225955 h 428123"/>
                <a:gd name="connsiteX81" fmla="*/ 277599 w 570831"/>
                <a:gd name="connsiteY81" fmla="*/ 223029 h 428123"/>
                <a:gd name="connsiteX82" fmla="*/ 273766 w 570831"/>
                <a:gd name="connsiteY82" fmla="*/ 211659 h 428123"/>
                <a:gd name="connsiteX83" fmla="*/ 282348 w 570831"/>
                <a:gd name="connsiteY83" fmla="*/ 170118 h 428123"/>
                <a:gd name="connsiteX84" fmla="*/ 181845 w 570831"/>
                <a:gd name="connsiteY84" fmla="*/ 200683 h 428123"/>
                <a:gd name="connsiteX85" fmla="*/ 171301 w 570831"/>
                <a:gd name="connsiteY85" fmla="*/ 198860 h 428123"/>
                <a:gd name="connsiteX86" fmla="*/ 166492 w 570831"/>
                <a:gd name="connsiteY86" fmla="*/ 189302 h 428123"/>
                <a:gd name="connsiteX87" fmla="*/ 166492 w 570831"/>
                <a:gd name="connsiteY87" fmla="*/ 168595 h 428123"/>
                <a:gd name="connsiteX88" fmla="*/ 144648 w 570831"/>
                <a:gd name="connsiteY88" fmla="*/ 135171 h 428123"/>
                <a:gd name="connsiteX89" fmla="*/ 146112 w 570831"/>
                <a:gd name="connsiteY89" fmla="*/ 120341 h 428123"/>
                <a:gd name="connsiteX90" fmla="*/ 158004 w 570831"/>
                <a:gd name="connsiteY90" fmla="*/ 108216 h 428123"/>
                <a:gd name="connsiteX91" fmla="*/ 173184 w 570831"/>
                <a:gd name="connsiteY91" fmla="*/ 106706 h 428123"/>
                <a:gd name="connsiteX92" fmla="*/ 199187 w 570831"/>
                <a:gd name="connsiteY92" fmla="*/ 124382 h 428123"/>
                <a:gd name="connsiteX93" fmla="*/ 209371 w 570831"/>
                <a:gd name="connsiteY93" fmla="*/ 125787 h 428123"/>
                <a:gd name="connsiteX94" fmla="*/ 361487 w 570831"/>
                <a:gd name="connsiteY94" fmla="*/ 74072 h 428123"/>
                <a:gd name="connsiteX95" fmla="*/ 415583 w 570831"/>
                <a:gd name="connsiteY95" fmla="*/ 81760 h 428123"/>
                <a:gd name="connsiteX96" fmla="*/ 428123 w 570831"/>
                <a:gd name="connsiteY96" fmla="*/ 103268 h 428123"/>
                <a:gd name="connsiteX97" fmla="*/ 403805 w 570831"/>
                <a:gd name="connsiteY97" fmla="*/ 132778 h 428123"/>
                <a:gd name="connsiteX98" fmla="*/ 475693 w 570831"/>
                <a:gd name="connsiteY98" fmla="*/ 380554 h 428123"/>
                <a:gd name="connsiteX99" fmla="*/ 463800 w 570831"/>
                <a:gd name="connsiteY99" fmla="*/ 392446 h 428123"/>
                <a:gd name="connsiteX100" fmla="*/ 451908 w 570831"/>
                <a:gd name="connsiteY100" fmla="*/ 380554 h 428123"/>
                <a:gd name="connsiteX101" fmla="*/ 451908 w 570831"/>
                <a:gd name="connsiteY101" fmla="*/ 368661 h 428123"/>
                <a:gd name="connsiteX102" fmla="*/ 463800 w 570831"/>
                <a:gd name="connsiteY102" fmla="*/ 356768 h 428123"/>
                <a:gd name="connsiteX103" fmla="*/ 475693 w 570831"/>
                <a:gd name="connsiteY103" fmla="*/ 368661 h 428123"/>
                <a:gd name="connsiteX104" fmla="*/ 475693 w 570831"/>
                <a:gd name="connsiteY104" fmla="*/ 380554 h 428123"/>
                <a:gd name="connsiteX105" fmla="*/ 475693 w 570831"/>
                <a:gd name="connsiteY105" fmla="*/ 324484 h 428123"/>
                <a:gd name="connsiteX106" fmla="*/ 463800 w 570831"/>
                <a:gd name="connsiteY106" fmla="*/ 336377 h 428123"/>
                <a:gd name="connsiteX107" fmla="*/ 451908 w 570831"/>
                <a:gd name="connsiteY107" fmla="*/ 324484 h 428123"/>
                <a:gd name="connsiteX108" fmla="*/ 451908 w 570831"/>
                <a:gd name="connsiteY108" fmla="*/ 302394 h 428123"/>
                <a:gd name="connsiteX109" fmla="*/ 463800 w 570831"/>
                <a:gd name="connsiteY109" fmla="*/ 290502 h 428123"/>
                <a:gd name="connsiteX110" fmla="*/ 475693 w 570831"/>
                <a:gd name="connsiteY110" fmla="*/ 302394 h 428123"/>
                <a:gd name="connsiteX111" fmla="*/ 475693 w 570831"/>
                <a:gd name="connsiteY111" fmla="*/ 324484 h 428123"/>
                <a:gd name="connsiteX112" fmla="*/ 475693 w 570831"/>
                <a:gd name="connsiteY112" fmla="*/ 258229 h 428123"/>
                <a:gd name="connsiteX113" fmla="*/ 463800 w 570831"/>
                <a:gd name="connsiteY113" fmla="*/ 270121 h 428123"/>
                <a:gd name="connsiteX114" fmla="*/ 451908 w 570831"/>
                <a:gd name="connsiteY114" fmla="*/ 258229 h 428123"/>
                <a:gd name="connsiteX115" fmla="*/ 451908 w 570831"/>
                <a:gd name="connsiteY115" fmla="*/ 236139 h 428123"/>
                <a:gd name="connsiteX116" fmla="*/ 463800 w 570831"/>
                <a:gd name="connsiteY116" fmla="*/ 224246 h 428123"/>
                <a:gd name="connsiteX117" fmla="*/ 475693 w 570831"/>
                <a:gd name="connsiteY117" fmla="*/ 236139 h 428123"/>
                <a:gd name="connsiteX118" fmla="*/ 475693 w 570831"/>
                <a:gd name="connsiteY118" fmla="*/ 258229 h 428123"/>
                <a:gd name="connsiteX119" fmla="*/ 475693 w 570831"/>
                <a:gd name="connsiteY119" fmla="*/ 191973 h 428123"/>
                <a:gd name="connsiteX120" fmla="*/ 463800 w 570831"/>
                <a:gd name="connsiteY120" fmla="*/ 203866 h 428123"/>
                <a:gd name="connsiteX121" fmla="*/ 451908 w 570831"/>
                <a:gd name="connsiteY121" fmla="*/ 191973 h 428123"/>
                <a:gd name="connsiteX122" fmla="*/ 451908 w 570831"/>
                <a:gd name="connsiteY122" fmla="*/ 169884 h 428123"/>
                <a:gd name="connsiteX123" fmla="*/ 463800 w 570831"/>
                <a:gd name="connsiteY123" fmla="*/ 157991 h 428123"/>
                <a:gd name="connsiteX124" fmla="*/ 475693 w 570831"/>
                <a:gd name="connsiteY124" fmla="*/ 169884 h 428123"/>
                <a:gd name="connsiteX125" fmla="*/ 475693 w 570831"/>
                <a:gd name="connsiteY125" fmla="*/ 191973 h 428123"/>
                <a:gd name="connsiteX126" fmla="*/ 475693 w 570831"/>
                <a:gd name="connsiteY126" fmla="*/ 125717 h 428123"/>
                <a:gd name="connsiteX127" fmla="*/ 463800 w 570831"/>
                <a:gd name="connsiteY127" fmla="*/ 137609 h 428123"/>
                <a:gd name="connsiteX128" fmla="*/ 451908 w 570831"/>
                <a:gd name="connsiteY128" fmla="*/ 125717 h 428123"/>
                <a:gd name="connsiteX129" fmla="*/ 451908 w 570831"/>
                <a:gd name="connsiteY129" fmla="*/ 103627 h 428123"/>
                <a:gd name="connsiteX130" fmla="*/ 463800 w 570831"/>
                <a:gd name="connsiteY130" fmla="*/ 91734 h 428123"/>
                <a:gd name="connsiteX131" fmla="*/ 475693 w 570831"/>
                <a:gd name="connsiteY131" fmla="*/ 103627 h 428123"/>
                <a:gd name="connsiteX132" fmla="*/ 475693 w 570831"/>
                <a:gd name="connsiteY132" fmla="*/ 125717 h 428123"/>
                <a:gd name="connsiteX133" fmla="*/ 475693 w 570831"/>
                <a:gd name="connsiteY133" fmla="*/ 59461 h 428123"/>
                <a:gd name="connsiteX134" fmla="*/ 463800 w 570831"/>
                <a:gd name="connsiteY134" fmla="*/ 71354 h 428123"/>
                <a:gd name="connsiteX135" fmla="*/ 451908 w 570831"/>
                <a:gd name="connsiteY135" fmla="*/ 59461 h 428123"/>
                <a:gd name="connsiteX136" fmla="*/ 451908 w 570831"/>
                <a:gd name="connsiteY136" fmla="*/ 47569 h 428123"/>
                <a:gd name="connsiteX137" fmla="*/ 463800 w 570831"/>
                <a:gd name="connsiteY137" fmla="*/ 35677 h 428123"/>
                <a:gd name="connsiteX138" fmla="*/ 475693 w 570831"/>
                <a:gd name="connsiteY138" fmla="*/ 47570 h 428123"/>
                <a:gd name="connsiteX139" fmla="*/ 475693 w 570831"/>
                <a:gd name="connsiteY139" fmla="*/ 59461 h 42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70831" h="428123">
                  <a:moveTo>
                    <a:pt x="551425" y="144519"/>
                  </a:moveTo>
                  <a:cubicBezTo>
                    <a:pt x="563213" y="138817"/>
                    <a:pt x="570831" y="125752"/>
                    <a:pt x="570831" y="111259"/>
                  </a:cubicBezTo>
                  <a:lnTo>
                    <a:pt x="570831" y="47570"/>
                  </a:lnTo>
                  <a:cubicBezTo>
                    <a:pt x="570831" y="21334"/>
                    <a:pt x="549497" y="0"/>
                    <a:pt x="523261" y="0"/>
                  </a:cubicBezTo>
                  <a:lnTo>
                    <a:pt x="47570" y="0"/>
                  </a:lnTo>
                  <a:cubicBezTo>
                    <a:pt x="21334" y="0"/>
                    <a:pt x="0" y="21334"/>
                    <a:pt x="0" y="47570"/>
                  </a:cubicBezTo>
                  <a:lnTo>
                    <a:pt x="0" y="111259"/>
                  </a:lnTo>
                  <a:cubicBezTo>
                    <a:pt x="0" y="125776"/>
                    <a:pt x="7618" y="138829"/>
                    <a:pt x="19406" y="144519"/>
                  </a:cubicBezTo>
                  <a:cubicBezTo>
                    <a:pt x="33400" y="151290"/>
                    <a:pt x="47569" y="177340"/>
                    <a:pt x="47569" y="214062"/>
                  </a:cubicBezTo>
                  <a:cubicBezTo>
                    <a:pt x="47569" y="250783"/>
                    <a:pt x="33400" y="276833"/>
                    <a:pt x="19417" y="283604"/>
                  </a:cubicBezTo>
                  <a:cubicBezTo>
                    <a:pt x="7618" y="289294"/>
                    <a:pt x="0" y="302336"/>
                    <a:pt x="0" y="316819"/>
                  </a:cubicBezTo>
                  <a:lnTo>
                    <a:pt x="0" y="374132"/>
                  </a:lnTo>
                  <a:cubicBezTo>
                    <a:pt x="0" y="405418"/>
                    <a:pt x="20010" y="428123"/>
                    <a:pt x="47570" y="428123"/>
                  </a:cubicBezTo>
                  <a:lnTo>
                    <a:pt x="523263" y="428123"/>
                  </a:lnTo>
                  <a:cubicBezTo>
                    <a:pt x="549497" y="428123"/>
                    <a:pt x="570831" y="406790"/>
                    <a:pt x="570831" y="380554"/>
                  </a:cubicBezTo>
                  <a:lnTo>
                    <a:pt x="570831" y="316865"/>
                  </a:lnTo>
                  <a:cubicBezTo>
                    <a:pt x="570831" y="302371"/>
                    <a:pt x="563213" y="289305"/>
                    <a:pt x="551425" y="283604"/>
                  </a:cubicBezTo>
                  <a:cubicBezTo>
                    <a:pt x="537431" y="276833"/>
                    <a:pt x="523263" y="250783"/>
                    <a:pt x="523263" y="214062"/>
                  </a:cubicBezTo>
                  <a:cubicBezTo>
                    <a:pt x="523263" y="177340"/>
                    <a:pt x="537431" y="151290"/>
                    <a:pt x="551425" y="144519"/>
                  </a:cubicBezTo>
                  <a:close/>
                  <a:moveTo>
                    <a:pt x="118924" y="380554"/>
                  </a:moveTo>
                  <a:cubicBezTo>
                    <a:pt x="118924" y="387127"/>
                    <a:pt x="113604" y="392446"/>
                    <a:pt x="107031" y="392446"/>
                  </a:cubicBezTo>
                  <a:cubicBezTo>
                    <a:pt x="100457" y="392446"/>
                    <a:pt x="95138" y="387127"/>
                    <a:pt x="95138" y="380554"/>
                  </a:cubicBezTo>
                  <a:lnTo>
                    <a:pt x="95138" y="368661"/>
                  </a:lnTo>
                  <a:cubicBezTo>
                    <a:pt x="95138" y="362089"/>
                    <a:pt x="100457" y="356769"/>
                    <a:pt x="107031" y="356769"/>
                  </a:cubicBezTo>
                  <a:cubicBezTo>
                    <a:pt x="113604" y="356769"/>
                    <a:pt x="118924" y="362089"/>
                    <a:pt x="118924" y="368662"/>
                  </a:cubicBezTo>
                  <a:lnTo>
                    <a:pt x="118924" y="380554"/>
                  </a:lnTo>
                  <a:close/>
                  <a:moveTo>
                    <a:pt x="118924" y="324484"/>
                  </a:moveTo>
                  <a:cubicBezTo>
                    <a:pt x="118924" y="331057"/>
                    <a:pt x="113604" y="336377"/>
                    <a:pt x="107031" y="336377"/>
                  </a:cubicBezTo>
                  <a:cubicBezTo>
                    <a:pt x="100457" y="336377"/>
                    <a:pt x="95138" y="331057"/>
                    <a:pt x="95138" y="324484"/>
                  </a:cubicBezTo>
                  <a:lnTo>
                    <a:pt x="95138" y="302394"/>
                  </a:lnTo>
                  <a:cubicBezTo>
                    <a:pt x="95138" y="295821"/>
                    <a:pt x="100457" y="290502"/>
                    <a:pt x="107031" y="290502"/>
                  </a:cubicBezTo>
                  <a:cubicBezTo>
                    <a:pt x="113604" y="290502"/>
                    <a:pt x="118924" y="295821"/>
                    <a:pt x="118924" y="302394"/>
                  </a:cubicBezTo>
                  <a:lnTo>
                    <a:pt x="118924" y="324484"/>
                  </a:lnTo>
                  <a:close/>
                  <a:moveTo>
                    <a:pt x="118924" y="258229"/>
                  </a:moveTo>
                  <a:cubicBezTo>
                    <a:pt x="118924" y="264802"/>
                    <a:pt x="113604" y="270121"/>
                    <a:pt x="107031" y="270121"/>
                  </a:cubicBezTo>
                  <a:cubicBezTo>
                    <a:pt x="100457" y="270121"/>
                    <a:pt x="95138" y="264802"/>
                    <a:pt x="95138" y="258229"/>
                  </a:cubicBezTo>
                  <a:lnTo>
                    <a:pt x="95138" y="236139"/>
                  </a:lnTo>
                  <a:cubicBezTo>
                    <a:pt x="95138" y="229565"/>
                    <a:pt x="100457" y="224246"/>
                    <a:pt x="107031" y="224246"/>
                  </a:cubicBezTo>
                  <a:cubicBezTo>
                    <a:pt x="113604" y="224246"/>
                    <a:pt x="118924" y="229565"/>
                    <a:pt x="118924" y="236139"/>
                  </a:cubicBezTo>
                  <a:lnTo>
                    <a:pt x="118924" y="258229"/>
                  </a:lnTo>
                  <a:close/>
                  <a:moveTo>
                    <a:pt x="118924" y="191973"/>
                  </a:moveTo>
                  <a:cubicBezTo>
                    <a:pt x="118924" y="198547"/>
                    <a:pt x="113604" y="203866"/>
                    <a:pt x="107031" y="203866"/>
                  </a:cubicBezTo>
                  <a:cubicBezTo>
                    <a:pt x="100457" y="203866"/>
                    <a:pt x="95138" y="198547"/>
                    <a:pt x="95138" y="191973"/>
                  </a:cubicBezTo>
                  <a:lnTo>
                    <a:pt x="95138" y="169884"/>
                  </a:lnTo>
                  <a:cubicBezTo>
                    <a:pt x="95138" y="163310"/>
                    <a:pt x="100457" y="157991"/>
                    <a:pt x="107031" y="157991"/>
                  </a:cubicBezTo>
                  <a:cubicBezTo>
                    <a:pt x="113604" y="157991"/>
                    <a:pt x="118924" y="163310"/>
                    <a:pt x="118924" y="169884"/>
                  </a:cubicBezTo>
                  <a:lnTo>
                    <a:pt x="118924" y="191973"/>
                  </a:lnTo>
                  <a:close/>
                  <a:moveTo>
                    <a:pt x="118924" y="125717"/>
                  </a:moveTo>
                  <a:cubicBezTo>
                    <a:pt x="118924" y="132290"/>
                    <a:pt x="113604" y="137609"/>
                    <a:pt x="107031" y="137609"/>
                  </a:cubicBezTo>
                  <a:cubicBezTo>
                    <a:pt x="100457" y="137609"/>
                    <a:pt x="95138" y="132290"/>
                    <a:pt x="95138" y="125717"/>
                  </a:cubicBezTo>
                  <a:lnTo>
                    <a:pt x="95138" y="103627"/>
                  </a:lnTo>
                  <a:cubicBezTo>
                    <a:pt x="95138" y="97054"/>
                    <a:pt x="100457" y="91734"/>
                    <a:pt x="107031" y="91734"/>
                  </a:cubicBezTo>
                  <a:cubicBezTo>
                    <a:pt x="113604" y="91734"/>
                    <a:pt x="118924" y="97054"/>
                    <a:pt x="118924" y="103627"/>
                  </a:cubicBezTo>
                  <a:lnTo>
                    <a:pt x="118924" y="125717"/>
                  </a:lnTo>
                  <a:close/>
                  <a:moveTo>
                    <a:pt x="118924" y="59461"/>
                  </a:moveTo>
                  <a:cubicBezTo>
                    <a:pt x="118924" y="66035"/>
                    <a:pt x="113604" y="71354"/>
                    <a:pt x="107031" y="71354"/>
                  </a:cubicBezTo>
                  <a:cubicBezTo>
                    <a:pt x="100457" y="71354"/>
                    <a:pt x="95138" y="66035"/>
                    <a:pt x="95138" y="59461"/>
                  </a:cubicBezTo>
                  <a:lnTo>
                    <a:pt x="95138" y="47569"/>
                  </a:lnTo>
                  <a:cubicBezTo>
                    <a:pt x="95138" y="40996"/>
                    <a:pt x="100457" y="35677"/>
                    <a:pt x="107031" y="35677"/>
                  </a:cubicBezTo>
                  <a:cubicBezTo>
                    <a:pt x="113604" y="35677"/>
                    <a:pt x="118924" y="40996"/>
                    <a:pt x="118924" y="47570"/>
                  </a:cubicBezTo>
                  <a:lnTo>
                    <a:pt x="118924" y="59461"/>
                  </a:lnTo>
                  <a:close/>
                  <a:moveTo>
                    <a:pt x="392446" y="356769"/>
                  </a:moveTo>
                  <a:lnTo>
                    <a:pt x="249739" y="356769"/>
                  </a:lnTo>
                  <a:cubicBezTo>
                    <a:pt x="243165" y="356769"/>
                    <a:pt x="237846" y="351450"/>
                    <a:pt x="237846" y="344877"/>
                  </a:cubicBezTo>
                  <a:cubicBezTo>
                    <a:pt x="237846" y="338303"/>
                    <a:pt x="243165" y="332984"/>
                    <a:pt x="249739" y="332984"/>
                  </a:cubicBezTo>
                  <a:lnTo>
                    <a:pt x="392446" y="332984"/>
                  </a:lnTo>
                  <a:cubicBezTo>
                    <a:pt x="399020" y="332984"/>
                    <a:pt x="404339" y="338303"/>
                    <a:pt x="404339" y="344877"/>
                  </a:cubicBezTo>
                  <a:cubicBezTo>
                    <a:pt x="404339" y="351450"/>
                    <a:pt x="399020" y="356769"/>
                    <a:pt x="392446" y="356769"/>
                  </a:cubicBezTo>
                  <a:close/>
                  <a:moveTo>
                    <a:pt x="392446" y="285416"/>
                  </a:moveTo>
                  <a:lnTo>
                    <a:pt x="178385" y="285416"/>
                  </a:lnTo>
                  <a:cubicBezTo>
                    <a:pt x="171811" y="285416"/>
                    <a:pt x="166492" y="280096"/>
                    <a:pt x="166492" y="273523"/>
                  </a:cubicBezTo>
                  <a:cubicBezTo>
                    <a:pt x="166492" y="266949"/>
                    <a:pt x="171811" y="261630"/>
                    <a:pt x="178385" y="261630"/>
                  </a:cubicBezTo>
                  <a:lnTo>
                    <a:pt x="392446" y="261630"/>
                  </a:lnTo>
                  <a:cubicBezTo>
                    <a:pt x="399020" y="261630"/>
                    <a:pt x="404339" y="266949"/>
                    <a:pt x="404339" y="273523"/>
                  </a:cubicBezTo>
                  <a:cubicBezTo>
                    <a:pt x="404339" y="280096"/>
                    <a:pt x="399020" y="285416"/>
                    <a:pt x="392446" y="285416"/>
                  </a:cubicBezTo>
                  <a:close/>
                  <a:moveTo>
                    <a:pt x="403805" y="132778"/>
                  </a:moveTo>
                  <a:lnTo>
                    <a:pt x="365155" y="144601"/>
                  </a:lnTo>
                  <a:lnTo>
                    <a:pt x="335005" y="205549"/>
                  </a:lnTo>
                  <a:cubicBezTo>
                    <a:pt x="333635" y="208325"/>
                    <a:pt x="331231" y="210450"/>
                    <a:pt x="328316" y="211484"/>
                  </a:cubicBezTo>
                  <a:lnTo>
                    <a:pt x="289387" y="225270"/>
                  </a:lnTo>
                  <a:cubicBezTo>
                    <a:pt x="288086" y="225735"/>
                    <a:pt x="286750" y="225955"/>
                    <a:pt x="285414" y="225955"/>
                  </a:cubicBezTo>
                  <a:cubicBezTo>
                    <a:pt x="282580" y="225955"/>
                    <a:pt x="279793" y="224945"/>
                    <a:pt x="277599" y="223029"/>
                  </a:cubicBezTo>
                  <a:cubicBezTo>
                    <a:pt x="274359" y="220207"/>
                    <a:pt x="272895" y="215863"/>
                    <a:pt x="273766" y="211659"/>
                  </a:cubicBezTo>
                  <a:lnTo>
                    <a:pt x="282348" y="170118"/>
                  </a:lnTo>
                  <a:lnTo>
                    <a:pt x="181845" y="200683"/>
                  </a:lnTo>
                  <a:cubicBezTo>
                    <a:pt x="178256" y="201740"/>
                    <a:pt x="174343" y="201112"/>
                    <a:pt x="171301" y="198860"/>
                  </a:cubicBezTo>
                  <a:cubicBezTo>
                    <a:pt x="168281" y="196619"/>
                    <a:pt x="166492" y="193065"/>
                    <a:pt x="166492" y="189302"/>
                  </a:cubicBezTo>
                  <a:lnTo>
                    <a:pt x="166492" y="168595"/>
                  </a:lnTo>
                  <a:lnTo>
                    <a:pt x="144648" y="135171"/>
                  </a:lnTo>
                  <a:cubicBezTo>
                    <a:pt x="141593" y="130502"/>
                    <a:pt x="142197" y="124324"/>
                    <a:pt x="146112" y="120341"/>
                  </a:cubicBezTo>
                  <a:lnTo>
                    <a:pt x="158004" y="108216"/>
                  </a:lnTo>
                  <a:cubicBezTo>
                    <a:pt x="162022" y="104082"/>
                    <a:pt x="168433" y="103466"/>
                    <a:pt x="173184" y="106706"/>
                  </a:cubicBezTo>
                  <a:lnTo>
                    <a:pt x="199187" y="124382"/>
                  </a:lnTo>
                  <a:cubicBezTo>
                    <a:pt x="202218" y="126449"/>
                    <a:pt x="205923" y="126925"/>
                    <a:pt x="209371" y="125787"/>
                  </a:cubicBezTo>
                  <a:lnTo>
                    <a:pt x="361487" y="74072"/>
                  </a:lnTo>
                  <a:cubicBezTo>
                    <a:pt x="377072" y="68416"/>
                    <a:pt x="401415" y="71831"/>
                    <a:pt x="415583" y="81760"/>
                  </a:cubicBezTo>
                  <a:cubicBezTo>
                    <a:pt x="423664" y="87415"/>
                    <a:pt x="428123" y="95057"/>
                    <a:pt x="428123" y="103268"/>
                  </a:cubicBezTo>
                  <a:cubicBezTo>
                    <a:pt x="428123" y="111502"/>
                    <a:pt x="424965" y="126297"/>
                    <a:pt x="403805" y="132778"/>
                  </a:cubicBezTo>
                  <a:close/>
                  <a:moveTo>
                    <a:pt x="475693" y="380554"/>
                  </a:moveTo>
                  <a:cubicBezTo>
                    <a:pt x="475693" y="387127"/>
                    <a:pt x="470374" y="392446"/>
                    <a:pt x="463800" y="392446"/>
                  </a:cubicBezTo>
                  <a:cubicBezTo>
                    <a:pt x="457227" y="392446"/>
                    <a:pt x="451908" y="387127"/>
                    <a:pt x="451908" y="380554"/>
                  </a:cubicBezTo>
                  <a:lnTo>
                    <a:pt x="451908" y="368661"/>
                  </a:lnTo>
                  <a:cubicBezTo>
                    <a:pt x="451908" y="362087"/>
                    <a:pt x="457227" y="356768"/>
                    <a:pt x="463800" y="356768"/>
                  </a:cubicBezTo>
                  <a:cubicBezTo>
                    <a:pt x="470374" y="356768"/>
                    <a:pt x="475693" y="362087"/>
                    <a:pt x="475693" y="368661"/>
                  </a:cubicBezTo>
                  <a:lnTo>
                    <a:pt x="475693" y="380554"/>
                  </a:lnTo>
                  <a:close/>
                  <a:moveTo>
                    <a:pt x="475693" y="324484"/>
                  </a:moveTo>
                  <a:cubicBezTo>
                    <a:pt x="475693" y="331057"/>
                    <a:pt x="470374" y="336377"/>
                    <a:pt x="463800" y="336377"/>
                  </a:cubicBezTo>
                  <a:cubicBezTo>
                    <a:pt x="457227" y="336377"/>
                    <a:pt x="451908" y="331057"/>
                    <a:pt x="451908" y="324484"/>
                  </a:cubicBezTo>
                  <a:lnTo>
                    <a:pt x="451908" y="302394"/>
                  </a:lnTo>
                  <a:cubicBezTo>
                    <a:pt x="451908" y="295821"/>
                    <a:pt x="457227" y="290502"/>
                    <a:pt x="463800" y="290502"/>
                  </a:cubicBezTo>
                  <a:cubicBezTo>
                    <a:pt x="470374" y="290502"/>
                    <a:pt x="475693" y="295821"/>
                    <a:pt x="475693" y="302394"/>
                  </a:cubicBezTo>
                  <a:lnTo>
                    <a:pt x="475693" y="324484"/>
                  </a:lnTo>
                  <a:close/>
                  <a:moveTo>
                    <a:pt x="475693" y="258229"/>
                  </a:moveTo>
                  <a:cubicBezTo>
                    <a:pt x="475693" y="264802"/>
                    <a:pt x="470374" y="270121"/>
                    <a:pt x="463800" y="270121"/>
                  </a:cubicBezTo>
                  <a:cubicBezTo>
                    <a:pt x="457227" y="270121"/>
                    <a:pt x="451908" y="264802"/>
                    <a:pt x="451908" y="258229"/>
                  </a:cubicBezTo>
                  <a:lnTo>
                    <a:pt x="451908" y="236139"/>
                  </a:lnTo>
                  <a:cubicBezTo>
                    <a:pt x="451908" y="229565"/>
                    <a:pt x="457227" y="224246"/>
                    <a:pt x="463800" y="224246"/>
                  </a:cubicBezTo>
                  <a:cubicBezTo>
                    <a:pt x="470374" y="224246"/>
                    <a:pt x="475693" y="229565"/>
                    <a:pt x="475693" y="236139"/>
                  </a:cubicBezTo>
                  <a:lnTo>
                    <a:pt x="475693" y="258229"/>
                  </a:lnTo>
                  <a:close/>
                  <a:moveTo>
                    <a:pt x="475693" y="191973"/>
                  </a:moveTo>
                  <a:cubicBezTo>
                    <a:pt x="475693" y="198547"/>
                    <a:pt x="470374" y="203866"/>
                    <a:pt x="463800" y="203866"/>
                  </a:cubicBezTo>
                  <a:cubicBezTo>
                    <a:pt x="457227" y="203866"/>
                    <a:pt x="451908" y="198547"/>
                    <a:pt x="451908" y="191973"/>
                  </a:cubicBezTo>
                  <a:lnTo>
                    <a:pt x="451908" y="169884"/>
                  </a:lnTo>
                  <a:cubicBezTo>
                    <a:pt x="451908" y="163310"/>
                    <a:pt x="457227" y="157991"/>
                    <a:pt x="463800" y="157991"/>
                  </a:cubicBezTo>
                  <a:cubicBezTo>
                    <a:pt x="470374" y="157991"/>
                    <a:pt x="475693" y="163310"/>
                    <a:pt x="475693" y="169884"/>
                  </a:cubicBezTo>
                  <a:lnTo>
                    <a:pt x="475693" y="191973"/>
                  </a:lnTo>
                  <a:close/>
                  <a:moveTo>
                    <a:pt x="475693" y="125717"/>
                  </a:moveTo>
                  <a:cubicBezTo>
                    <a:pt x="475693" y="132290"/>
                    <a:pt x="470374" y="137609"/>
                    <a:pt x="463800" y="137609"/>
                  </a:cubicBezTo>
                  <a:cubicBezTo>
                    <a:pt x="457227" y="137609"/>
                    <a:pt x="451908" y="132290"/>
                    <a:pt x="451908" y="125717"/>
                  </a:cubicBezTo>
                  <a:lnTo>
                    <a:pt x="451908" y="103627"/>
                  </a:lnTo>
                  <a:cubicBezTo>
                    <a:pt x="451908" y="97054"/>
                    <a:pt x="457227" y="91734"/>
                    <a:pt x="463800" y="91734"/>
                  </a:cubicBezTo>
                  <a:cubicBezTo>
                    <a:pt x="470374" y="91734"/>
                    <a:pt x="475693" y="97054"/>
                    <a:pt x="475693" y="103627"/>
                  </a:cubicBezTo>
                  <a:lnTo>
                    <a:pt x="475693" y="125717"/>
                  </a:lnTo>
                  <a:close/>
                  <a:moveTo>
                    <a:pt x="475693" y="59461"/>
                  </a:moveTo>
                  <a:cubicBezTo>
                    <a:pt x="475693" y="66035"/>
                    <a:pt x="470374" y="71354"/>
                    <a:pt x="463800" y="71354"/>
                  </a:cubicBezTo>
                  <a:cubicBezTo>
                    <a:pt x="457227" y="71354"/>
                    <a:pt x="451908" y="66035"/>
                    <a:pt x="451908" y="59461"/>
                  </a:cubicBezTo>
                  <a:lnTo>
                    <a:pt x="451908" y="47569"/>
                  </a:lnTo>
                  <a:cubicBezTo>
                    <a:pt x="451908" y="40996"/>
                    <a:pt x="457227" y="35677"/>
                    <a:pt x="463800" y="35677"/>
                  </a:cubicBezTo>
                  <a:cubicBezTo>
                    <a:pt x="470374" y="35677"/>
                    <a:pt x="475693" y="40996"/>
                    <a:pt x="475693" y="47570"/>
                  </a:cubicBezTo>
                  <a:lnTo>
                    <a:pt x="475693" y="59461"/>
                  </a:lnTo>
                  <a:close/>
                </a:path>
              </a:pathLst>
            </a:custGeom>
            <a:solidFill>
              <a:schemeClr val="accent4"/>
            </a:solidFill>
            <a:ln w="1098" cap="flat">
              <a:noFill/>
              <a:prstDash val="solid"/>
              <a:miter/>
            </a:ln>
          </p:spPr>
          <p:txBody>
            <a:bodyPr rtlCol="0" anchor="ctr"/>
            <a:lstStyle/>
            <a:p>
              <a:endParaRPr lang="es-MX" sz="900" dirty="0"/>
            </a:p>
          </p:txBody>
        </p:sp>
        <p:grpSp>
          <p:nvGrpSpPr>
            <p:cNvPr id="81" name="Group 80">
              <a:extLst>
                <a:ext uri="{FF2B5EF4-FFF2-40B4-BE49-F238E27FC236}">
                  <a16:creationId xmlns="" xmlns:a16="http://schemas.microsoft.com/office/drawing/2014/main" id="{E5838517-96AE-4556-9AF4-516444DC2CC2}"/>
                </a:ext>
              </a:extLst>
            </p:cNvPr>
            <p:cNvGrpSpPr/>
            <p:nvPr/>
          </p:nvGrpSpPr>
          <p:grpSpPr>
            <a:xfrm>
              <a:off x="8567526" y="6991812"/>
              <a:ext cx="5337777" cy="3264315"/>
              <a:chOff x="13237684" y="6400799"/>
              <a:chExt cx="7136296" cy="4829176"/>
            </a:xfrm>
          </p:grpSpPr>
          <p:graphicFrame>
            <p:nvGraphicFramePr>
              <p:cNvPr id="119" name="Content Placeholder 5">
                <a:extLst>
                  <a:ext uri="{FF2B5EF4-FFF2-40B4-BE49-F238E27FC236}">
                    <a16:creationId xmlns="" xmlns:a16="http://schemas.microsoft.com/office/drawing/2014/main" id="{60A16650-68DC-4093-8545-32A8AE580E23}"/>
                  </a:ext>
                </a:extLst>
              </p:cNvPr>
              <p:cNvGraphicFramePr>
                <a:graphicFrameLocks/>
              </p:cNvGraphicFramePr>
              <p:nvPr>
                <p:extLst/>
              </p:nvPr>
            </p:nvGraphicFramePr>
            <p:xfrm>
              <a:off x="13492366" y="6858000"/>
              <a:ext cx="6735526" cy="4109189"/>
            </p:xfrm>
            <a:graphic>
              <a:graphicData uri="http://schemas.openxmlformats.org/drawingml/2006/chart">
                <c:chart xmlns:c="http://schemas.openxmlformats.org/drawingml/2006/chart" xmlns:r="http://schemas.openxmlformats.org/officeDocument/2006/relationships" r:id="rId6"/>
              </a:graphicData>
            </a:graphic>
          </p:graphicFrame>
          <p:sp>
            <p:nvSpPr>
              <p:cNvPr id="120" name="Rectangle 119">
                <a:extLst>
                  <a:ext uri="{FF2B5EF4-FFF2-40B4-BE49-F238E27FC236}">
                    <a16:creationId xmlns="" xmlns:a16="http://schemas.microsoft.com/office/drawing/2014/main" id="{46DAB7E4-C566-4537-9A1F-36AF9604F6FD}"/>
                  </a:ext>
                </a:extLst>
              </p:cNvPr>
              <p:cNvSpPr/>
              <p:nvPr/>
            </p:nvSpPr>
            <p:spPr>
              <a:xfrm>
                <a:off x="13237684" y="6400799"/>
                <a:ext cx="7136296" cy="482917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sp>
          <p:nvSpPr>
            <p:cNvPr id="82" name="Freeform 458">
              <a:extLst>
                <a:ext uri="{FF2B5EF4-FFF2-40B4-BE49-F238E27FC236}">
                  <a16:creationId xmlns="" xmlns:a16="http://schemas.microsoft.com/office/drawing/2014/main" id="{56CA0F5B-5693-4B56-A5F2-1B190C202DFE}"/>
                </a:ext>
              </a:extLst>
            </p:cNvPr>
            <p:cNvSpPr>
              <a:spLocks noChangeArrowheads="1"/>
            </p:cNvSpPr>
            <p:nvPr/>
          </p:nvSpPr>
          <p:spPr bwMode="auto">
            <a:xfrm flipH="1">
              <a:off x="3751072" y="8902231"/>
              <a:ext cx="847104" cy="971500"/>
            </a:xfrm>
            <a:custGeom>
              <a:avLst/>
              <a:gdLst>
                <a:gd name="connsiteX0" fmla="*/ 2505636 w 3429309"/>
                <a:gd name="connsiteY0" fmla="*/ 1353841 h 3834115"/>
                <a:gd name="connsiteX1" fmla="*/ 2507181 w 3429309"/>
                <a:gd name="connsiteY1" fmla="*/ 1355186 h 3834115"/>
                <a:gd name="connsiteX2" fmla="*/ 2506729 w 3429309"/>
                <a:gd name="connsiteY2" fmla="*/ 1355865 h 3834115"/>
                <a:gd name="connsiteX3" fmla="*/ 2506658 w 3429309"/>
                <a:gd name="connsiteY3" fmla="*/ 1355958 h 3834115"/>
                <a:gd name="connsiteX4" fmla="*/ 2505517 w 3429309"/>
                <a:gd name="connsiteY4" fmla="*/ 1353963 h 3834115"/>
                <a:gd name="connsiteX5" fmla="*/ 2676317 w 3429309"/>
                <a:gd name="connsiteY5" fmla="*/ 1274042 h 3834115"/>
                <a:gd name="connsiteX6" fmla="*/ 2683010 w 3429309"/>
                <a:gd name="connsiteY6" fmla="*/ 1278847 h 3834115"/>
                <a:gd name="connsiteX7" fmla="*/ 2696644 w 3429309"/>
                <a:gd name="connsiteY7" fmla="*/ 1288636 h 3834115"/>
                <a:gd name="connsiteX8" fmla="*/ 2659658 w 3429309"/>
                <a:gd name="connsiteY8" fmla="*/ 1339117 h 3834115"/>
                <a:gd name="connsiteX9" fmla="*/ 2605446 w 3429309"/>
                <a:gd name="connsiteY9" fmla="*/ 1413108 h 3834115"/>
                <a:gd name="connsiteX10" fmla="*/ 2588281 w 3429309"/>
                <a:gd name="connsiteY10" fmla="*/ 1436535 h 3834115"/>
                <a:gd name="connsiteX11" fmla="*/ 2534884 w 3429309"/>
                <a:gd name="connsiteY11" fmla="*/ 1398524 h 3834115"/>
                <a:gd name="connsiteX12" fmla="*/ 2534884 w 3429309"/>
                <a:gd name="connsiteY12" fmla="*/ 1384020 h 3834115"/>
                <a:gd name="connsiteX13" fmla="*/ 2539096 w 3429309"/>
                <a:gd name="connsiteY13" fmla="*/ 1378629 h 3834115"/>
                <a:gd name="connsiteX14" fmla="*/ 2545237 w 3429309"/>
                <a:gd name="connsiteY14" fmla="*/ 1382566 h 3834115"/>
                <a:gd name="connsiteX15" fmla="*/ 2563513 w 3429309"/>
                <a:gd name="connsiteY15" fmla="*/ 1394280 h 3834115"/>
                <a:gd name="connsiteX16" fmla="*/ 2609806 w 3429309"/>
                <a:gd name="connsiteY16" fmla="*/ 1387548 h 3834115"/>
                <a:gd name="connsiteX17" fmla="*/ 2611433 w 3429309"/>
                <a:gd name="connsiteY17" fmla="*/ 1367050 h 3834115"/>
                <a:gd name="connsiteX18" fmla="*/ 2615904 w 3429309"/>
                <a:gd name="connsiteY18" fmla="*/ 1366799 h 3834115"/>
                <a:gd name="connsiteX19" fmla="*/ 2637539 w 3429309"/>
                <a:gd name="connsiteY19" fmla="*/ 1322577 h 3834115"/>
                <a:gd name="connsiteX20" fmla="*/ 2636510 w 3429309"/>
                <a:gd name="connsiteY20" fmla="*/ 1321817 h 3834115"/>
                <a:gd name="connsiteX21" fmla="*/ 2651502 w 3429309"/>
                <a:gd name="connsiteY21" fmla="*/ 1307306 h 3834115"/>
                <a:gd name="connsiteX22" fmla="*/ 2652964 w 3429309"/>
                <a:gd name="connsiteY22" fmla="*/ 1288582 h 3834115"/>
                <a:gd name="connsiteX23" fmla="*/ 2657652 w 3429309"/>
                <a:gd name="connsiteY23" fmla="*/ 1288713 h 3834115"/>
                <a:gd name="connsiteX24" fmla="*/ 2676180 w 3429309"/>
                <a:gd name="connsiteY24" fmla="*/ 1274698 h 3834115"/>
                <a:gd name="connsiteX25" fmla="*/ 938310 w 3429309"/>
                <a:gd name="connsiteY25" fmla="*/ 105 h 3834115"/>
                <a:gd name="connsiteX26" fmla="*/ 858123 w 3429309"/>
                <a:gd name="connsiteY26" fmla="*/ 6810 h 3834115"/>
                <a:gd name="connsiteX27" fmla="*/ 874916 w 3429309"/>
                <a:gd name="connsiteY27" fmla="*/ 23562 h 3834115"/>
                <a:gd name="connsiteX28" fmla="*/ 878660 w 3429309"/>
                <a:gd name="connsiteY28" fmla="*/ 27298 h 3834115"/>
                <a:gd name="connsiteX29" fmla="*/ 884914 w 3429309"/>
                <a:gd name="connsiteY29" fmla="*/ 30114 h 3834115"/>
                <a:gd name="connsiteX30" fmla="*/ 887170 w 3429309"/>
                <a:gd name="connsiteY30" fmla="*/ 35787 h 3834115"/>
                <a:gd name="connsiteX31" fmla="*/ 883539 w 3429309"/>
                <a:gd name="connsiteY31" fmla="*/ 32165 h 3834115"/>
                <a:gd name="connsiteX32" fmla="*/ 878660 w 3429309"/>
                <a:gd name="connsiteY32" fmla="*/ 27298 h 3834115"/>
                <a:gd name="connsiteX33" fmla="*/ 869122 w 3429309"/>
                <a:gd name="connsiteY33" fmla="*/ 23003 h 3834115"/>
                <a:gd name="connsiteX34" fmla="*/ 742790 w 3429309"/>
                <a:gd name="connsiteY34" fmla="*/ 63911 h 3834115"/>
                <a:gd name="connsiteX35" fmla="*/ 613788 w 3429309"/>
                <a:gd name="connsiteY35" fmla="*/ 322146 h 3834115"/>
                <a:gd name="connsiteX36" fmla="*/ 647158 w 3429309"/>
                <a:gd name="connsiteY36" fmla="*/ 314785 h 3834115"/>
                <a:gd name="connsiteX37" fmla="*/ 649437 w 3429309"/>
                <a:gd name="connsiteY37" fmla="*/ 366457 h 3834115"/>
                <a:gd name="connsiteX38" fmla="*/ 671572 w 3429309"/>
                <a:gd name="connsiteY38" fmla="*/ 450630 h 3834115"/>
                <a:gd name="connsiteX39" fmla="*/ 686089 w 3429309"/>
                <a:gd name="connsiteY39" fmla="*/ 565731 h 3834115"/>
                <a:gd name="connsiteX40" fmla="*/ 757819 w 3429309"/>
                <a:gd name="connsiteY40" fmla="*/ 737957 h 3834115"/>
                <a:gd name="connsiteX41" fmla="*/ 858583 w 3429309"/>
                <a:gd name="connsiteY41" fmla="*/ 737957 h 3834115"/>
                <a:gd name="connsiteX42" fmla="*/ 944830 w 3429309"/>
                <a:gd name="connsiteY42" fmla="*/ 694474 h 3834115"/>
                <a:gd name="connsiteX43" fmla="*/ 983159 w 3429309"/>
                <a:gd name="connsiteY43" fmla="*/ 819562 h 3834115"/>
                <a:gd name="connsiteX44" fmla="*/ 991857 w 3429309"/>
                <a:gd name="connsiteY44" fmla="*/ 847950 h 3834115"/>
                <a:gd name="connsiteX45" fmla="*/ 996789 w 3429309"/>
                <a:gd name="connsiteY45" fmla="*/ 872356 h 3834115"/>
                <a:gd name="connsiteX46" fmla="*/ 1005701 w 3429309"/>
                <a:gd name="connsiteY46" fmla="*/ 914404 h 3834115"/>
                <a:gd name="connsiteX47" fmla="*/ 1007745 w 3429309"/>
                <a:gd name="connsiteY47" fmla="*/ 923415 h 3834115"/>
                <a:gd name="connsiteX48" fmla="*/ 827100 w 3429309"/>
                <a:gd name="connsiteY48" fmla="*/ 1297309 h 3834115"/>
                <a:gd name="connsiteX49" fmla="*/ 338644 w 3429309"/>
                <a:gd name="connsiteY49" fmla="*/ 1196405 h 3834115"/>
                <a:gd name="connsiteX50" fmla="*/ 329664 w 3429309"/>
                <a:gd name="connsiteY50" fmla="*/ 1244782 h 3834115"/>
                <a:gd name="connsiteX51" fmla="*/ 313865 w 3429309"/>
                <a:gd name="connsiteY51" fmla="*/ 1238245 h 3834115"/>
                <a:gd name="connsiteX52" fmla="*/ 169896 w 3429309"/>
                <a:gd name="connsiteY52" fmla="*/ 1166161 h 3834115"/>
                <a:gd name="connsiteX53" fmla="*/ 140759 w 3429309"/>
                <a:gd name="connsiteY53" fmla="*/ 1137843 h 3834115"/>
                <a:gd name="connsiteX54" fmla="*/ 140759 w 3429309"/>
                <a:gd name="connsiteY54" fmla="*/ 1180750 h 3834115"/>
                <a:gd name="connsiteX55" fmla="*/ 212744 w 3429309"/>
                <a:gd name="connsiteY55" fmla="*/ 1238245 h 3834115"/>
                <a:gd name="connsiteX56" fmla="*/ 178573 w 3429309"/>
                <a:gd name="connsiteY56" fmla="*/ 1238245 h 3834115"/>
                <a:gd name="connsiteX57" fmla="*/ 166879 w 3429309"/>
                <a:gd name="connsiteY57" fmla="*/ 1238245 h 3834115"/>
                <a:gd name="connsiteX58" fmla="*/ 152625 w 3429309"/>
                <a:gd name="connsiteY58" fmla="*/ 1236705 h 3834115"/>
                <a:gd name="connsiteX59" fmla="*/ 38400 w 3429309"/>
                <a:gd name="connsiteY59" fmla="*/ 1224362 h 3834115"/>
                <a:gd name="connsiteX60" fmla="*/ 24659 w 3429309"/>
                <a:gd name="connsiteY60" fmla="*/ 1266680 h 3834115"/>
                <a:gd name="connsiteX61" fmla="*/ 121318 w 3429309"/>
                <a:gd name="connsiteY61" fmla="*/ 1275574 h 3834115"/>
                <a:gd name="connsiteX62" fmla="*/ 155705 w 3429309"/>
                <a:gd name="connsiteY62" fmla="*/ 1278738 h 3834115"/>
                <a:gd name="connsiteX63" fmla="*/ 155904 w 3429309"/>
                <a:gd name="connsiteY63" fmla="*/ 1283846 h 3834115"/>
                <a:gd name="connsiteX64" fmla="*/ 153174 w 3429309"/>
                <a:gd name="connsiteY64" fmla="*/ 1282779 h 3834115"/>
                <a:gd name="connsiteX65" fmla="*/ 24080 w 3429309"/>
                <a:gd name="connsiteY65" fmla="*/ 1269503 h 3834115"/>
                <a:gd name="connsiteX66" fmla="*/ 9546 w 3429309"/>
                <a:gd name="connsiteY66" fmla="*/ 1310991 h 3834115"/>
                <a:gd name="connsiteX67" fmla="*/ 153174 w 3429309"/>
                <a:gd name="connsiteY67" fmla="*/ 1310991 h 3834115"/>
                <a:gd name="connsiteX68" fmla="*/ 156976 w 3429309"/>
                <a:gd name="connsiteY68" fmla="*/ 1311350 h 3834115"/>
                <a:gd name="connsiteX69" fmla="*/ 157149 w 3429309"/>
                <a:gd name="connsiteY69" fmla="*/ 1315799 h 3834115"/>
                <a:gd name="connsiteX70" fmla="*/ 158296 w 3429309"/>
                <a:gd name="connsiteY70" fmla="*/ 1325927 h 3834115"/>
                <a:gd name="connsiteX71" fmla="*/ 150803 w 3429309"/>
                <a:gd name="connsiteY71" fmla="*/ 1325927 h 3834115"/>
                <a:gd name="connsiteX72" fmla="*/ 24277 w 3429309"/>
                <a:gd name="connsiteY72" fmla="*/ 1325927 h 3834115"/>
                <a:gd name="connsiteX73" fmla="*/ 24277 w 3429309"/>
                <a:gd name="connsiteY73" fmla="*/ 1355160 h 3834115"/>
                <a:gd name="connsiteX74" fmla="*/ 121148 w 3429309"/>
                <a:gd name="connsiteY74" fmla="*/ 1355160 h 3834115"/>
                <a:gd name="connsiteX75" fmla="*/ 161825 w 3429309"/>
                <a:gd name="connsiteY75" fmla="*/ 1355160 h 3834115"/>
                <a:gd name="connsiteX76" fmla="*/ 162801 w 3429309"/>
                <a:gd name="connsiteY76" fmla="*/ 1358456 h 3834115"/>
                <a:gd name="connsiteX77" fmla="*/ 129234 w 3429309"/>
                <a:gd name="connsiteY77" fmla="*/ 1362368 h 3834115"/>
                <a:gd name="connsiteX78" fmla="*/ 54592 w 3429309"/>
                <a:gd name="connsiteY78" fmla="*/ 1371066 h 3834115"/>
                <a:gd name="connsiteX79" fmla="*/ 54592 w 3429309"/>
                <a:gd name="connsiteY79" fmla="*/ 1400275 h 3834115"/>
                <a:gd name="connsiteX80" fmla="*/ 183703 w 3429309"/>
                <a:gd name="connsiteY80" fmla="*/ 1400275 h 3834115"/>
                <a:gd name="connsiteX81" fmla="*/ 191348 w 3429309"/>
                <a:gd name="connsiteY81" fmla="*/ 1393360 h 3834115"/>
                <a:gd name="connsiteX82" fmla="*/ 192528 w 3429309"/>
                <a:gd name="connsiteY82" fmla="*/ 1386315 h 3834115"/>
                <a:gd name="connsiteX83" fmla="*/ 241880 w 3429309"/>
                <a:gd name="connsiteY83" fmla="*/ 1391637 h 3834115"/>
                <a:gd name="connsiteX84" fmla="*/ 291370 w 3429309"/>
                <a:gd name="connsiteY84" fmla="*/ 1388928 h 3834115"/>
                <a:gd name="connsiteX85" fmla="*/ 303960 w 3429309"/>
                <a:gd name="connsiteY85" fmla="*/ 1383264 h 3834115"/>
                <a:gd name="connsiteX86" fmla="*/ 295947 w 3429309"/>
                <a:gd name="connsiteY86" fmla="*/ 1426432 h 3834115"/>
                <a:gd name="connsiteX87" fmla="*/ 970562 w 3429309"/>
                <a:gd name="connsiteY87" fmla="*/ 1584629 h 3834115"/>
                <a:gd name="connsiteX88" fmla="*/ 1129770 w 3429309"/>
                <a:gd name="connsiteY88" fmla="*/ 1287832 h 3834115"/>
                <a:gd name="connsiteX89" fmla="*/ 1160013 w 3429309"/>
                <a:gd name="connsiteY89" fmla="*/ 1350936 h 3834115"/>
                <a:gd name="connsiteX90" fmla="*/ 1374126 w 3429309"/>
                <a:gd name="connsiteY90" fmla="*/ 1797690 h 3834115"/>
                <a:gd name="connsiteX91" fmla="*/ 1395147 w 3429309"/>
                <a:gd name="connsiteY91" fmla="*/ 1841550 h 3834115"/>
                <a:gd name="connsiteX92" fmla="*/ 698642 w 3429309"/>
                <a:gd name="connsiteY92" fmla="*/ 1872073 h 3834115"/>
                <a:gd name="connsiteX93" fmla="*/ 555502 w 3429309"/>
                <a:gd name="connsiteY93" fmla="*/ 3262740 h 3834115"/>
                <a:gd name="connsiteX94" fmla="*/ 569835 w 3429309"/>
                <a:gd name="connsiteY94" fmla="*/ 3267281 h 3834115"/>
                <a:gd name="connsiteX95" fmla="*/ 585658 w 3429309"/>
                <a:gd name="connsiteY95" fmla="*/ 3272295 h 3834115"/>
                <a:gd name="connsiteX96" fmla="*/ 568276 w 3429309"/>
                <a:gd name="connsiteY96" fmla="*/ 3276644 h 3834115"/>
                <a:gd name="connsiteX97" fmla="*/ 354146 w 3429309"/>
                <a:gd name="connsiteY97" fmla="*/ 3262129 h 3834115"/>
                <a:gd name="connsiteX98" fmla="*/ 238977 w 3429309"/>
                <a:gd name="connsiteY98" fmla="*/ 3348363 h 3834115"/>
                <a:gd name="connsiteX99" fmla="*/ 712452 w 3429309"/>
                <a:gd name="connsiteY99" fmla="*/ 3491801 h 3834115"/>
                <a:gd name="connsiteX100" fmla="*/ 782993 w 3429309"/>
                <a:gd name="connsiteY100" fmla="*/ 3336196 h 3834115"/>
                <a:gd name="connsiteX101" fmla="*/ 783099 w 3429309"/>
                <a:gd name="connsiteY101" fmla="*/ 3334854 h 3834115"/>
                <a:gd name="connsiteX102" fmla="*/ 827297 w 3429309"/>
                <a:gd name="connsiteY102" fmla="*/ 3348858 h 3834115"/>
                <a:gd name="connsiteX103" fmla="*/ 942320 w 3429309"/>
                <a:gd name="connsiteY103" fmla="*/ 2230184 h 3834115"/>
                <a:gd name="connsiteX104" fmla="*/ 1402413 w 3429309"/>
                <a:gd name="connsiteY104" fmla="*/ 2255337 h 3834115"/>
                <a:gd name="connsiteX105" fmla="*/ 1568125 w 3429309"/>
                <a:gd name="connsiteY105" fmla="*/ 2254171 h 3834115"/>
                <a:gd name="connsiteX106" fmla="*/ 1571872 w 3429309"/>
                <a:gd name="connsiteY106" fmla="*/ 2271764 h 3834115"/>
                <a:gd name="connsiteX107" fmla="*/ 1703168 w 3429309"/>
                <a:gd name="connsiteY107" fmla="*/ 2888301 h 3834115"/>
                <a:gd name="connsiteX108" fmla="*/ 3037184 w 3429309"/>
                <a:gd name="connsiteY108" fmla="*/ 3476755 h 3834115"/>
                <a:gd name="connsiteX109" fmla="*/ 3067411 w 3429309"/>
                <a:gd name="connsiteY109" fmla="*/ 3379972 h 3834115"/>
                <a:gd name="connsiteX110" fmla="*/ 3073536 w 3429309"/>
                <a:gd name="connsiteY110" fmla="*/ 3360358 h 3834115"/>
                <a:gd name="connsiteX111" fmla="*/ 3052195 w 3429309"/>
                <a:gd name="connsiteY111" fmla="*/ 3446213 h 3834115"/>
                <a:gd name="connsiteX112" fmla="*/ 3080370 w 3429309"/>
                <a:gd name="connsiteY112" fmla="*/ 3504313 h 3834115"/>
                <a:gd name="connsiteX113" fmla="*/ 3052195 w 3429309"/>
                <a:gd name="connsiteY113" fmla="*/ 3719624 h 3834115"/>
                <a:gd name="connsiteX114" fmla="*/ 3123914 w 3429309"/>
                <a:gd name="connsiteY114" fmla="*/ 3834115 h 3834115"/>
                <a:gd name="connsiteX115" fmla="*/ 3281868 w 3429309"/>
                <a:gd name="connsiteY115" fmla="*/ 3360773 h 3834115"/>
                <a:gd name="connsiteX116" fmla="*/ 3113895 w 3429309"/>
                <a:gd name="connsiteY116" fmla="*/ 3277748 h 3834115"/>
                <a:gd name="connsiteX117" fmla="*/ 3100120 w 3429309"/>
                <a:gd name="connsiteY117" fmla="*/ 3275239 h 3834115"/>
                <a:gd name="connsiteX118" fmla="*/ 3108832 w 3429309"/>
                <a:gd name="connsiteY118" fmla="*/ 3247344 h 3834115"/>
                <a:gd name="connsiteX119" fmla="*/ 2147556 w 3429309"/>
                <a:gd name="connsiteY119" fmla="*/ 2731380 h 3834115"/>
                <a:gd name="connsiteX120" fmla="*/ 2033260 w 3429309"/>
                <a:gd name="connsiteY120" fmla="*/ 2085786 h 3834115"/>
                <a:gd name="connsiteX121" fmla="*/ 2018850 w 3429309"/>
                <a:gd name="connsiteY121" fmla="*/ 2089732 h 3834115"/>
                <a:gd name="connsiteX122" fmla="*/ 2031975 w 3429309"/>
                <a:gd name="connsiteY122" fmla="*/ 2052029 h 3834115"/>
                <a:gd name="connsiteX123" fmla="*/ 2002238 w 3429309"/>
                <a:gd name="connsiteY123" fmla="*/ 1814945 h 3834115"/>
                <a:gd name="connsiteX124" fmla="*/ 1993668 w 3429309"/>
                <a:gd name="connsiteY124" fmla="*/ 1815321 h 3834115"/>
                <a:gd name="connsiteX125" fmla="*/ 2002897 w 3429309"/>
                <a:gd name="connsiteY125" fmla="*/ 1813197 h 3834115"/>
                <a:gd name="connsiteX126" fmla="*/ 1679146 w 3429309"/>
                <a:gd name="connsiteY126" fmla="*/ 1066166 h 3834115"/>
                <a:gd name="connsiteX127" fmla="*/ 1651019 w 3429309"/>
                <a:gd name="connsiteY127" fmla="*/ 1007573 h 3834115"/>
                <a:gd name="connsiteX128" fmla="*/ 1680848 w 3429309"/>
                <a:gd name="connsiteY128" fmla="*/ 1007573 h 3834115"/>
                <a:gd name="connsiteX129" fmla="*/ 1904575 w 3429309"/>
                <a:gd name="connsiteY129" fmla="*/ 1007573 h 3834115"/>
                <a:gd name="connsiteX130" fmla="*/ 2161907 w 3429309"/>
                <a:gd name="connsiteY130" fmla="*/ 1136992 h 3834115"/>
                <a:gd name="connsiteX131" fmla="*/ 2176660 w 3429309"/>
                <a:gd name="connsiteY131" fmla="*/ 1111756 h 3834115"/>
                <a:gd name="connsiteX132" fmla="*/ 2322529 w 3429309"/>
                <a:gd name="connsiteY132" fmla="*/ 1191885 h 3834115"/>
                <a:gd name="connsiteX133" fmla="*/ 2319732 w 3429309"/>
                <a:gd name="connsiteY133" fmla="*/ 1196398 h 3834115"/>
                <a:gd name="connsiteX134" fmla="*/ 2434257 w 3429309"/>
                <a:gd name="connsiteY134" fmla="*/ 1253462 h 3834115"/>
                <a:gd name="connsiteX135" fmla="*/ 2476673 w 3429309"/>
                <a:gd name="connsiteY135" fmla="*/ 1396548 h 3834115"/>
                <a:gd name="connsiteX136" fmla="*/ 2485117 w 3429309"/>
                <a:gd name="connsiteY136" fmla="*/ 1391930 h 3834115"/>
                <a:gd name="connsiteX137" fmla="*/ 2486970 w 3429309"/>
                <a:gd name="connsiteY137" fmla="*/ 1390666 h 3834115"/>
                <a:gd name="connsiteX138" fmla="*/ 2484974 w 3429309"/>
                <a:gd name="connsiteY138" fmla="*/ 1398524 h 3834115"/>
                <a:gd name="connsiteX139" fmla="*/ 2506729 w 3429309"/>
                <a:gd name="connsiteY139" fmla="*/ 1441182 h 3834115"/>
                <a:gd name="connsiteX140" fmla="*/ 2539678 w 3429309"/>
                <a:gd name="connsiteY140" fmla="*/ 1464837 h 3834115"/>
                <a:gd name="connsiteX141" fmla="*/ 2557939 w 3429309"/>
                <a:gd name="connsiteY141" fmla="*/ 1477948 h 3834115"/>
                <a:gd name="connsiteX142" fmla="*/ 2521296 w 3429309"/>
                <a:gd name="connsiteY142" fmla="*/ 1527960 h 3834115"/>
                <a:gd name="connsiteX143" fmla="*/ 2405705 w 3429309"/>
                <a:gd name="connsiteY143" fmla="*/ 1685724 h 3834115"/>
                <a:gd name="connsiteX144" fmla="*/ 2405705 w 3429309"/>
                <a:gd name="connsiteY144" fmla="*/ 1742994 h 3834115"/>
                <a:gd name="connsiteX145" fmla="*/ 2617323 w 3429309"/>
                <a:gd name="connsiteY145" fmla="*/ 1899496 h 3834115"/>
                <a:gd name="connsiteX146" fmla="*/ 2617816 w 3429309"/>
                <a:gd name="connsiteY146" fmla="*/ 1899860 h 3834115"/>
                <a:gd name="connsiteX147" fmla="*/ 2617195 w 3429309"/>
                <a:gd name="connsiteY147" fmla="*/ 1899822 h 3834115"/>
                <a:gd name="connsiteX148" fmla="*/ 2604040 w 3429309"/>
                <a:gd name="connsiteY148" fmla="*/ 1892374 h 3834115"/>
                <a:gd name="connsiteX149" fmla="*/ 2877561 w 3429309"/>
                <a:gd name="connsiteY149" fmla="*/ 2107264 h 3834115"/>
                <a:gd name="connsiteX150" fmla="*/ 2934829 w 3429309"/>
                <a:gd name="connsiteY150" fmla="*/ 2092768 h 3834115"/>
                <a:gd name="connsiteX151" fmla="*/ 3422893 w 3429309"/>
                <a:gd name="connsiteY151" fmla="*/ 1461741 h 3834115"/>
                <a:gd name="connsiteX152" fmla="*/ 3409217 w 3429309"/>
                <a:gd name="connsiteY152" fmla="*/ 1404607 h 3834115"/>
                <a:gd name="connsiteX153" fmla="*/ 3169886 w 3429309"/>
                <a:gd name="connsiteY153" fmla="*/ 1216578 h 3834115"/>
                <a:gd name="connsiteX154" fmla="*/ 3156864 w 3429309"/>
                <a:gd name="connsiteY154" fmla="*/ 1206347 h 3834115"/>
                <a:gd name="connsiteX155" fmla="*/ 3151298 w 3429309"/>
                <a:gd name="connsiteY155" fmla="*/ 1197654 h 3834115"/>
                <a:gd name="connsiteX156" fmla="*/ 2936322 w 3429309"/>
                <a:gd name="connsiteY156" fmla="*/ 1039523 h 3834115"/>
                <a:gd name="connsiteX157" fmla="*/ 2907743 w 3429309"/>
                <a:gd name="connsiteY157" fmla="*/ 1028625 h 3834115"/>
                <a:gd name="connsiteX158" fmla="*/ 2879165 w 3429309"/>
                <a:gd name="connsiteY158" fmla="*/ 1039523 h 3834115"/>
                <a:gd name="connsiteX159" fmla="*/ 2795824 w 3429309"/>
                <a:gd name="connsiteY159" fmla="*/ 1153271 h 3834115"/>
                <a:gd name="connsiteX160" fmla="*/ 2727384 w 3429309"/>
                <a:gd name="connsiteY160" fmla="*/ 1246682 h 3834115"/>
                <a:gd name="connsiteX161" fmla="*/ 2720687 w 3429309"/>
                <a:gd name="connsiteY161" fmla="*/ 1241914 h 3834115"/>
                <a:gd name="connsiteX162" fmla="*/ 2678216 w 3429309"/>
                <a:gd name="connsiteY162" fmla="*/ 1211680 h 3834115"/>
                <a:gd name="connsiteX163" fmla="*/ 2635557 w 3429309"/>
                <a:gd name="connsiteY163" fmla="*/ 1203255 h 3834115"/>
                <a:gd name="connsiteX164" fmla="*/ 2631756 w 3429309"/>
                <a:gd name="connsiteY164" fmla="*/ 1204474 h 3834115"/>
                <a:gd name="connsiteX165" fmla="*/ 2625959 w 3429309"/>
                <a:gd name="connsiteY165" fmla="*/ 1200758 h 3834115"/>
                <a:gd name="connsiteX166" fmla="*/ 2620544 w 3429309"/>
                <a:gd name="connsiteY166" fmla="*/ 1197287 h 3834115"/>
                <a:gd name="connsiteX167" fmla="*/ 2604113 w 3429309"/>
                <a:gd name="connsiteY167" fmla="*/ 1197719 h 3834115"/>
                <a:gd name="connsiteX168" fmla="*/ 2604771 w 3429309"/>
                <a:gd name="connsiteY168" fmla="*/ 1196398 h 3834115"/>
                <a:gd name="connsiteX169" fmla="*/ 2481180 w 3429309"/>
                <a:gd name="connsiteY169" fmla="*/ 1129926 h 3834115"/>
                <a:gd name="connsiteX170" fmla="*/ 2453082 w 3429309"/>
                <a:gd name="connsiteY170" fmla="*/ 1114813 h 3834115"/>
                <a:gd name="connsiteX171" fmla="*/ 2248705 w 3429309"/>
                <a:gd name="connsiteY171" fmla="*/ 988519 h 3834115"/>
                <a:gd name="connsiteX172" fmla="*/ 2262454 w 3429309"/>
                <a:gd name="connsiteY172" fmla="*/ 965001 h 3834115"/>
                <a:gd name="connsiteX173" fmla="*/ 1961665 w 3429309"/>
                <a:gd name="connsiteY173" fmla="*/ 749588 h 3834115"/>
                <a:gd name="connsiteX174" fmla="*/ 1560329 w 3429309"/>
                <a:gd name="connsiteY174" fmla="*/ 707016 h 3834115"/>
                <a:gd name="connsiteX175" fmla="*/ 1468035 w 3429309"/>
                <a:gd name="connsiteY175" fmla="*/ 705761 h 3834115"/>
                <a:gd name="connsiteX176" fmla="*/ 1395201 w 3429309"/>
                <a:gd name="connsiteY176" fmla="*/ 711427 h 3834115"/>
                <a:gd name="connsiteX177" fmla="*/ 1332465 w 3429309"/>
                <a:gd name="connsiteY177" fmla="*/ 682946 h 3834115"/>
                <a:gd name="connsiteX178" fmla="*/ 1215951 w 3429309"/>
                <a:gd name="connsiteY178" fmla="*/ 630050 h 3834115"/>
                <a:gd name="connsiteX179" fmla="*/ 1202036 w 3429309"/>
                <a:gd name="connsiteY179" fmla="*/ 623733 h 3834115"/>
                <a:gd name="connsiteX180" fmla="*/ 1202718 w 3429309"/>
                <a:gd name="connsiteY180" fmla="*/ 622856 h 3834115"/>
                <a:gd name="connsiteX181" fmla="*/ 1174538 w 3429309"/>
                <a:gd name="connsiteY181" fmla="*/ 508607 h 3834115"/>
                <a:gd name="connsiteX182" fmla="*/ 1174688 w 3429309"/>
                <a:gd name="connsiteY182" fmla="*/ 508105 h 3834115"/>
                <a:gd name="connsiteX183" fmla="*/ 1179540 w 3429309"/>
                <a:gd name="connsiteY183" fmla="*/ 501000 h 3834115"/>
                <a:gd name="connsiteX184" fmla="*/ 1234771 w 3429309"/>
                <a:gd name="connsiteY184" fmla="*/ 278680 h 3834115"/>
                <a:gd name="connsiteX185" fmla="*/ 1223888 w 3429309"/>
                <a:gd name="connsiteY185" fmla="*/ 223889 h 3834115"/>
                <a:gd name="connsiteX186" fmla="*/ 1223565 w 3429309"/>
                <a:gd name="connsiteY186" fmla="*/ 221055 h 3834115"/>
                <a:gd name="connsiteX187" fmla="*/ 1223066 w 3429309"/>
                <a:gd name="connsiteY187" fmla="*/ 219752 h 3834115"/>
                <a:gd name="connsiteX188" fmla="*/ 1220988 w 3429309"/>
                <a:gd name="connsiteY188" fmla="*/ 209288 h 3834115"/>
                <a:gd name="connsiteX189" fmla="*/ 1205419 w 3429309"/>
                <a:gd name="connsiteY189" fmla="*/ 173659 h 3834115"/>
                <a:gd name="connsiteX190" fmla="*/ 1200606 w 3429309"/>
                <a:gd name="connsiteY190" fmla="*/ 161089 h 3834115"/>
                <a:gd name="connsiteX191" fmla="*/ 1198917 w 3429309"/>
                <a:gd name="connsiteY191" fmla="*/ 158780 h 3834115"/>
                <a:gd name="connsiteX192" fmla="*/ 1188744 w 3429309"/>
                <a:gd name="connsiteY192" fmla="*/ 135501 h 3834115"/>
                <a:gd name="connsiteX193" fmla="*/ 938310 w 3429309"/>
                <a:gd name="connsiteY193" fmla="*/ 105 h 38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429309" h="3834115">
                  <a:moveTo>
                    <a:pt x="2505636" y="1353841"/>
                  </a:moveTo>
                  <a:lnTo>
                    <a:pt x="2507181" y="1355186"/>
                  </a:lnTo>
                  <a:lnTo>
                    <a:pt x="2506729" y="1355865"/>
                  </a:lnTo>
                  <a:lnTo>
                    <a:pt x="2506658" y="1355958"/>
                  </a:lnTo>
                  <a:lnTo>
                    <a:pt x="2505517" y="1353963"/>
                  </a:lnTo>
                  <a:close/>
                  <a:moveTo>
                    <a:pt x="2676317" y="1274042"/>
                  </a:moveTo>
                  <a:lnTo>
                    <a:pt x="2683010" y="1278847"/>
                  </a:lnTo>
                  <a:lnTo>
                    <a:pt x="2696644" y="1288636"/>
                  </a:lnTo>
                  <a:lnTo>
                    <a:pt x="2659658" y="1339117"/>
                  </a:lnTo>
                  <a:cubicBezTo>
                    <a:pt x="2640123" y="1365779"/>
                    <a:pt x="2622091" y="1390390"/>
                    <a:pt x="2605446" y="1413108"/>
                  </a:cubicBezTo>
                  <a:lnTo>
                    <a:pt x="2588281" y="1436535"/>
                  </a:lnTo>
                  <a:lnTo>
                    <a:pt x="2534884" y="1398524"/>
                  </a:lnTo>
                  <a:lnTo>
                    <a:pt x="2534884" y="1384020"/>
                  </a:lnTo>
                  <a:lnTo>
                    <a:pt x="2539096" y="1378629"/>
                  </a:lnTo>
                  <a:lnTo>
                    <a:pt x="2545237" y="1382566"/>
                  </a:lnTo>
                  <a:cubicBezTo>
                    <a:pt x="2563513" y="1394280"/>
                    <a:pt x="2563513" y="1394280"/>
                    <a:pt x="2563513" y="1394280"/>
                  </a:cubicBezTo>
                  <a:cubicBezTo>
                    <a:pt x="2584748" y="1408584"/>
                    <a:pt x="2602586" y="1401642"/>
                    <a:pt x="2609806" y="1387548"/>
                  </a:cubicBezTo>
                  <a:lnTo>
                    <a:pt x="2611433" y="1367050"/>
                  </a:lnTo>
                  <a:lnTo>
                    <a:pt x="2615904" y="1366799"/>
                  </a:lnTo>
                  <a:cubicBezTo>
                    <a:pt x="2632388" y="1358664"/>
                    <a:pt x="2645646" y="1337285"/>
                    <a:pt x="2637539" y="1322577"/>
                  </a:cubicBezTo>
                  <a:lnTo>
                    <a:pt x="2636510" y="1321817"/>
                  </a:lnTo>
                  <a:lnTo>
                    <a:pt x="2651502" y="1307306"/>
                  </a:lnTo>
                  <a:lnTo>
                    <a:pt x="2652964" y="1288582"/>
                  </a:lnTo>
                  <a:lnTo>
                    <a:pt x="2657652" y="1288713"/>
                  </a:lnTo>
                  <a:cubicBezTo>
                    <a:pt x="2665032" y="1287004"/>
                    <a:pt x="2671721" y="1281745"/>
                    <a:pt x="2676180" y="1274698"/>
                  </a:cubicBezTo>
                  <a:close/>
                  <a:moveTo>
                    <a:pt x="938310" y="105"/>
                  </a:moveTo>
                  <a:cubicBezTo>
                    <a:pt x="913560" y="-501"/>
                    <a:pt x="886849" y="1484"/>
                    <a:pt x="858123" y="6810"/>
                  </a:cubicBezTo>
                  <a:cubicBezTo>
                    <a:pt x="865384" y="14054"/>
                    <a:pt x="870831" y="19487"/>
                    <a:pt x="874916" y="23562"/>
                  </a:cubicBezTo>
                  <a:lnTo>
                    <a:pt x="878660" y="27298"/>
                  </a:lnTo>
                  <a:lnTo>
                    <a:pt x="884914" y="30114"/>
                  </a:lnTo>
                  <a:cubicBezTo>
                    <a:pt x="887170" y="33070"/>
                    <a:pt x="887170" y="35787"/>
                    <a:pt x="887170" y="35787"/>
                  </a:cubicBezTo>
                  <a:cubicBezTo>
                    <a:pt x="887170" y="35787"/>
                    <a:pt x="887170" y="35787"/>
                    <a:pt x="883539" y="32165"/>
                  </a:cubicBezTo>
                  <a:lnTo>
                    <a:pt x="878660" y="27298"/>
                  </a:lnTo>
                  <a:lnTo>
                    <a:pt x="869122" y="23003"/>
                  </a:lnTo>
                  <a:cubicBezTo>
                    <a:pt x="851075" y="21085"/>
                    <a:pt x="814980" y="28117"/>
                    <a:pt x="742790" y="63911"/>
                  </a:cubicBezTo>
                  <a:cubicBezTo>
                    <a:pt x="742790" y="63911"/>
                    <a:pt x="585595" y="135501"/>
                    <a:pt x="613788" y="322146"/>
                  </a:cubicBezTo>
                  <a:lnTo>
                    <a:pt x="647158" y="314785"/>
                  </a:lnTo>
                  <a:lnTo>
                    <a:pt x="649437" y="366457"/>
                  </a:lnTo>
                  <a:cubicBezTo>
                    <a:pt x="653546" y="393039"/>
                    <a:pt x="660791" y="421108"/>
                    <a:pt x="671572" y="450630"/>
                  </a:cubicBezTo>
                  <a:cubicBezTo>
                    <a:pt x="614359" y="522249"/>
                    <a:pt x="628876" y="551237"/>
                    <a:pt x="686089" y="565731"/>
                  </a:cubicBezTo>
                  <a:cubicBezTo>
                    <a:pt x="715123" y="622856"/>
                    <a:pt x="728786" y="637350"/>
                    <a:pt x="757819" y="737957"/>
                  </a:cubicBezTo>
                  <a:cubicBezTo>
                    <a:pt x="786853" y="766093"/>
                    <a:pt x="858583" y="737957"/>
                    <a:pt x="858583" y="737957"/>
                  </a:cubicBezTo>
                  <a:cubicBezTo>
                    <a:pt x="887617" y="723463"/>
                    <a:pt x="944830" y="694474"/>
                    <a:pt x="944830" y="694474"/>
                  </a:cubicBezTo>
                  <a:cubicBezTo>
                    <a:pt x="944830" y="694474"/>
                    <a:pt x="944830" y="694474"/>
                    <a:pt x="983159" y="819562"/>
                  </a:cubicBezTo>
                  <a:lnTo>
                    <a:pt x="991857" y="847950"/>
                  </a:lnTo>
                  <a:lnTo>
                    <a:pt x="996789" y="872356"/>
                  </a:lnTo>
                  <a:cubicBezTo>
                    <a:pt x="999411" y="885058"/>
                    <a:pt x="1002398" y="899220"/>
                    <a:pt x="1005701" y="914404"/>
                  </a:cubicBezTo>
                  <a:lnTo>
                    <a:pt x="1007745" y="923415"/>
                  </a:lnTo>
                  <a:lnTo>
                    <a:pt x="827100" y="1297309"/>
                  </a:lnTo>
                  <a:lnTo>
                    <a:pt x="338644" y="1196405"/>
                  </a:lnTo>
                  <a:lnTo>
                    <a:pt x="329664" y="1244782"/>
                  </a:lnTo>
                  <a:lnTo>
                    <a:pt x="313865" y="1238245"/>
                  </a:lnTo>
                  <a:cubicBezTo>
                    <a:pt x="284728" y="1180750"/>
                    <a:pt x="212744" y="1180750"/>
                    <a:pt x="169896" y="1166161"/>
                  </a:cubicBezTo>
                  <a:cubicBezTo>
                    <a:pt x="155328" y="1151573"/>
                    <a:pt x="140759" y="1137843"/>
                    <a:pt x="140759" y="1137843"/>
                  </a:cubicBezTo>
                  <a:cubicBezTo>
                    <a:pt x="140759" y="1137843"/>
                    <a:pt x="111623" y="1166161"/>
                    <a:pt x="140759" y="1180750"/>
                  </a:cubicBezTo>
                  <a:cubicBezTo>
                    <a:pt x="169896" y="1195338"/>
                    <a:pt x="227312" y="1223657"/>
                    <a:pt x="212744" y="1238245"/>
                  </a:cubicBezTo>
                  <a:cubicBezTo>
                    <a:pt x="205460" y="1238245"/>
                    <a:pt x="191106" y="1238245"/>
                    <a:pt x="178573" y="1238245"/>
                  </a:cubicBezTo>
                  <a:lnTo>
                    <a:pt x="166879" y="1238245"/>
                  </a:lnTo>
                  <a:lnTo>
                    <a:pt x="152625" y="1236705"/>
                  </a:lnTo>
                  <a:cubicBezTo>
                    <a:pt x="136307" y="1234941"/>
                    <a:pt x="103671" y="1231415"/>
                    <a:pt x="38400" y="1224362"/>
                  </a:cubicBezTo>
                  <a:cubicBezTo>
                    <a:pt x="10059" y="1224362"/>
                    <a:pt x="10059" y="1266680"/>
                    <a:pt x="24659" y="1266680"/>
                  </a:cubicBezTo>
                  <a:cubicBezTo>
                    <a:pt x="24659" y="1266680"/>
                    <a:pt x="24659" y="1266680"/>
                    <a:pt x="121318" y="1275574"/>
                  </a:cubicBezTo>
                  <a:lnTo>
                    <a:pt x="155705" y="1278738"/>
                  </a:lnTo>
                  <a:lnTo>
                    <a:pt x="155904" y="1283846"/>
                  </a:lnTo>
                  <a:lnTo>
                    <a:pt x="153174" y="1282779"/>
                  </a:lnTo>
                  <a:cubicBezTo>
                    <a:pt x="153174" y="1282779"/>
                    <a:pt x="153174" y="1282779"/>
                    <a:pt x="24080" y="1269503"/>
                  </a:cubicBezTo>
                  <a:cubicBezTo>
                    <a:pt x="-4988" y="1269503"/>
                    <a:pt x="-4988" y="1310991"/>
                    <a:pt x="9546" y="1310991"/>
                  </a:cubicBezTo>
                  <a:cubicBezTo>
                    <a:pt x="9546" y="1310991"/>
                    <a:pt x="9546" y="1310991"/>
                    <a:pt x="153174" y="1310991"/>
                  </a:cubicBezTo>
                  <a:lnTo>
                    <a:pt x="156976" y="1311350"/>
                  </a:lnTo>
                  <a:lnTo>
                    <a:pt x="157149" y="1315799"/>
                  </a:lnTo>
                  <a:lnTo>
                    <a:pt x="158296" y="1325927"/>
                  </a:lnTo>
                  <a:lnTo>
                    <a:pt x="150803" y="1325927"/>
                  </a:lnTo>
                  <a:cubicBezTo>
                    <a:pt x="132728" y="1325927"/>
                    <a:pt x="96578" y="1325927"/>
                    <a:pt x="24277" y="1325927"/>
                  </a:cubicBezTo>
                  <a:cubicBezTo>
                    <a:pt x="-4988" y="1325927"/>
                    <a:pt x="-4988" y="1355160"/>
                    <a:pt x="24277" y="1355160"/>
                  </a:cubicBezTo>
                  <a:cubicBezTo>
                    <a:pt x="24277" y="1355160"/>
                    <a:pt x="24277" y="1355160"/>
                    <a:pt x="121148" y="1355160"/>
                  </a:cubicBezTo>
                  <a:lnTo>
                    <a:pt x="161825" y="1355160"/>
                  </a:lnTo>
                  <a:lnTo>
                    <a:pt x="162801" y="1358456"/>
                  </a:lnTo>
                  <a:lnTo>
                    <a:pt x="129234" y="1362368"/>
                  </a:lnTo>
                  <a:cubicBezTo>
                    <a:pt x="111078" y="1364483"/>
                    <a:pt x="86870" y="1367305"/>
                    <a:pt x="54592" y="1371066"/>
                  </a:cubicBezTo>
                  <a:cubicBezTo>
                    <a:pt x="40152" y="1371066"/>
                    <a:pt x="40152" y="1400275"/>
                    <a:pt x="54592" y="1400275"/>
                  </a:cubicBezTo>
                  <a:cubicBezTo>
                    <a:pt x="54592" y="1400275"/>
                    <a:pt x="54592" y="1400275"/>
                    <a:pt x="183703" y="1400275"/>
                  </a:cubicBezTo>
                  <a:cubicBezTo>
                    <a:pt x="187101" y="1400275"/>
                    <a:pt x="189649" y="1397509"/>
                    <a:pt x="191348" y="1393360"/>
                  </a:cubicBezTo>
                  <a:lnTo>
                    <a:pt x="192528" y="1386315"/>
                  </a:lnTo>
                  <a:lnTo>
                    <a:pt x="241880" y="1391637"/>
                  </a:lnTo>
                  <a:cubicBezTo>
                    <a:pt x="259877" y="1392602"/>
                    <a:pt x="277873" y="1392227"/>
                    <a:pt x="291370" y="1388928"/>
                  </a:cubicBezTo>
                  <a:lnTo>
                    <a:pt x="303960" y="1383264"/>
                  </a:lnTo>
                  <a:lnTo>
                    <a:pt x="295947" y="1426432"/>
                  </a:lnTo>
                  <a:lnTo>
                    <a:pt x="970562" y="1584629"/>
                  </a:lnTo>
                  <a:lnTo>
                    <a:pt x="1129770" y="1287832"/>
                  </a:lnTo>
                  <a:lnTo>
                    <a:pt x="1160013" y="1350936"/>
                  </a:lnTo>
                  <a:cubicBezTo>
                    <a:pt x="1266240" y="1572581"/>
                    <a:pt x="1332631" y="1711110"/>
                    <a:pt x="1374126" y="1797690"/>
                  </a:cubicBezTo>
                  <a:lnTo>
                    <a:pt x="1395147" y="1841550"/>
                  </a:lnTo>
                  <a:lnTo>
                    <a:pt x="698642" y="1872073"/>
                  </a:lnTo>
                  <a:cubicBezTo>
                    <a:pt x="598103" y="1929200"/>
                    <a:pt x="555502" y="3262740"/>
                    <a:pt x="555502" y="3262740"/>
                  </a:cubicBezTo>
                  <a:cubicBezTo>
                    <a:pt x="555502" y="3262740"/>
                    <a:pt x="555502" y="3262740"/>
                    <a:pt x="569835" y="3267281"/>
                  </a:cubicBezTo>
                  <a:lnTo>
                    <a:pt x="585658" y="3272295"/>
                  </a:lnTo>
                  <a:lnTo>
                    <a:pt x="568276" y="3276644"/>
                  </a:lnTo>
                  <a:cubicBezTo>
                    <a:pt x="568276" y="3276644"/>
                    <a:pt x="568276" y="3276644"/>
                    <a:pt x="354146" y="3262129"/>
                  </a:cubicBezTo>
                  <a:cubicBezTo>
                    <a:pt x="224474" y="3233100"/>
                    <a:pt x="238977" y="3348363"/>
                    <a:pt x="238977" y="3348363"/>
                  </a:cubicBezTo>
                  <a:cubicBezTo>
                    <a:pt x="238977" y="3348363"/>
                    <a:pt x="238977" y="3348363"/>
                    <a:pt x="712452" y="3491801"/>
                  </a:cubicBezTo>
                  <a:cubicBezTo>
                    <a:pt x="766197" y="3438012"/>
                    <a:pt x="779634" y="3367894"/>
                    <a:pt x="782993" y="3336196"/>
                  </a:cubicBezTo>
                  <a:lnTo>
                    <a:pt x="783099" y="3334854"/>
                  </a:lnTo>
                  <a:lnTo>
                    <a:pt x="827297" y="3348858"/>
                  </a:lnTo>
                  <a:cubicBezTo>
                    <a:pt x="885235" y="3076010"/>
                    <a:pt x="942320" y="2230184"/>
                    <a:pt x="942320" y="2230184"/>
                  </a:cubicBezTo>
                  <a:cubicBezTo>
                    <a:pt x="942320" y="2230184"/>
                    <a:pt x="1164273" y="2251714"/>
                    <a:pt x="1402413" y="2255337"/>
                  </a:cubicBezTo>
                  <a:lnTo>
                    <a:pt x="1568125" y="2254171"/>
                  </a:lnTo>
                  <a:lnTo>
                    <a:pt x="1571872" y="2271764"/>
                  </a:lnTo>
                  <a:cubicBezTo>
                    <a:pt x="1587300" y="2344211"/>
                    <a:pt x="1622564" y="2509804"/>
                    <a:pt x="1703168" y="2888301"/>
                  </a:cubicBezTo>
                  <a:cubicBezTo>
                    <a:pt x="1803816" y="2988935"/>
                    <a:pt x="3037184" y="3476755"/>
                    <a:pt x="3037184" y="3476755"/>
                  </a:cubicBezTo>
                  <a:cubicBezTo>
                    <a:pt x="3037184" y="3476755"/>
                    <a:pt x="3037184" y="3476755"/>
                    <a:pt x="3067411" y="3379972"/>
                  </a:cubicBezTo>
                  <a:lnTo>
                    <a:pt x="3073536" y="3360358"/>
                  </a:lnTo>
                  <a:lnTo>
                    <a:pt x="3052195" y="3446213"/>
                  </a:lnTo>
                  <a:cubicBezTo>
                    <a:pt x="3052195" y="3446213"/>
                    <a:pt x="3052195" y="3446213"/>
                    <a:pt x="3080370" y="3504313"/>
                  </a:cubicBezTo>
                  <a:cubicBezTo>
                    <a:pt x="3080370" y="3504313"/>
                    <a:pt x="3080370" y="3504313"/>
                    <a:pt x="3052195" y="3719624"/>
                  </a:cubicBezTo>
                  <a:cubicBezTo>
                    <a:pt x="3023165" y="3834115"/>
                    <a:pt x="3123914" y="3834115"/>
                    <a:pt x="3123914" y="3834115"/>
                  </a:cubicBezTo>
                  <a:cubicBezTo>
                    <a:pt x="3123914" y="3834115"/>
                    <a:pt x="3123914" y="3834115"/>
                    <a:pt x="3281868" y="3360773"/>
                  </a:cubicBezTo>
                  <a:cubicBezTo>
                    <a:pt x="3227438" y="3306304"/>
                    <a:pt x="3149475" y="3284997"/>
                    <a:pt x="3113895" y="3277748"/>
                  </a:cubicBezTo>
                  <a:lnTo>
                    <a:pt x="3100120" y="3275239"/>
                  </a:lnTo>
                  <a:lnTo>
                    <a:pt x="3108832" y="3247344"/>
                  </a:lnTo>
                  <a:cubicBezTo>
                    <a:pt x="3108832" y="3247344"/>
                    <a:pt x="3108832" y="3247344"/>
                    <a:pt x="2147556" y="2731380"/>
                  </a:cubicBezTo>
                  <a:cubicBezTo>
                    <a:pt x="2147556" y="2731380"/>
                    <a:pt x="2018760" y="2100284"/>
                    <a:pt x="2033260" y="2085786"/>
                  </a:cubicBezTo>
                  <a:lnTo>
                    <a:pt x="2018850" y="2089732"/>
                  </a:lnTo>
                  <a:lnTo>
                    <a:pt x="2031975" y="2052029"/>
                  </a:lnTo>
                  <a:cubicBezTo>
                    <a:pt x="2051296" y="1974750"/>
                    <a:pt x="2037916" y="1886354"/>
                    <a:pt x="2002238" y="1814945"/>
                  </a:cubicBezTo>
                  <a:lnTo>
                    <a:pt x="1993668" y="1815321"/>
                  </a:lnTo>
                  <a:lnTo>
                    <a:pt x="2002897" y="1813197"/>
                  </a:lnTo>
                  <a:cubicBezTo>
                    <a:pt x="2002897" y="1813197"/>
                    <a:pt x="1826695" y="1379411"/>
                    <a:pt x="1679146" y="1066166"/>
                  </a:cubicBezTo>
                  <a:lnTo>
                    <a:pt x="1651019" y="1007573"/>
                  </a:lnTo>
                  <a:lnTo>
                    <a:pt x="1680848" y="1007573"/>
                  </a:lnTo>
                  <a:cubicBezTo>
                    <a:pt x="1904575" y="1007573"/>
                    <a:pt x="1904575" y="1007573"/>
                    <a:pt x="1904575" y="1007573"/>
                  </a:cubicBezTo>
                  <a:cubicBezTo>
                    <a:pt x="2161907" y="1136992"/>
                    <a:pt x="2161907" y="1136992"/>
                    <a:pt x="2161907" y="1136992"/>
                  </a:cubicBezTo>
                  <a:lnTo>
                    <a:pt x="2176660" y="1111756"/>
                  </a:lnTo>
                  <a:lnTo>
                    <a:pt x="2322529" y="1191885"/>
                  </a:lnTo>
                  <a:lnTo>
                    <a:pt x="2319732" y="1196398"/>
                  </a:lnTo>
                  <a:cubicBezTo>
                    <a:pt x="2434257" y="1253462"/>
                    <a:pt x="2434257" y="1253462"/>
                    <a:pt x="2434257" y="1253462"/>
                  </a:cubicBezTo>
                  <a:cubicBezTo>
                    <a:pt x="2362997" y="1339484"/>
                    <a:pt x="2462252" y="1382069"/>
                    <a:pt x="2476673" y="1396548"/>
                  </a:cubicBezTo>
                  <a:cubicBezTo>
                    <a:pt x="2476673" y="1396548"/>
                    <a:pt x="2480226" y="1394792"/>
                    <a:pt x="2485117" y="1391930"/>
                  </a:cubicBezTo>
                  <a:lnTo>
                    <a:pt x="2486970" y="1390666"/>
                  </a:lnTo>
                  <a:lnTo>
                    <a:pt x="2484974" y="1398524"/>
                  </a:lnTo>
                  <a:cubicBezTo>
                    <a:pt x="2484974" y="1412814"/>
                    <a:pt x="2492225" y="1427105"/>
                    <a:pt x="2506729" y="1441182"/>
                  </a:cubicBezTo>
                  <a:cubicBezTo>
                    <a:pt x="2519207" y="1450140"/>
                    <a:pt x="2530125" y="1457979"/>
                    <a:pt x="2539678" y="1464837"/>
                  </a:cubicBezTo>
                  <a:lnTo>
                    <a:pt x="2557939" y="1477948"/>
                  </a:lnTo>
                  <a:lnTo>
                    <a:pt x="2521296" y="1527960"/>
                  </a:lnTo>
                  <a:cubicBezTo>
                    <a:pt x="2405705" y="1685724"/>
                    <a:pt x="2405705" y="1685724"/>
                    <a:pt x="2405705" y="1685724"/>
                  </a:cubicBezTo>
                  <a:cubicBezTo>
                    <a:pt x="2391203" y="1700255"/>
                    <a:pt x="2391203" y="1729317"/>
                    <a:pt x="2405705" y="1742994"/>
                  </a:cubicBezTo>
                  <a:cubicBezTo>
                    <a:pt x="2566938" y="1862233"/>
                    <a:pt x="2607246" y="1892043"/>
                    <a:pt x="2617323" y="1899496"/>
                  </a:cubicBezTo>
                  <a:lnTo>
                    <a:pt x="2617816" y="1899860"/>
                  </a:lnTo>
                  <a:lnTo>
                    <a:pt x="2617195" y="1899822"/>
                  </a:lnTo>
                  <a:cubicBezTo>
                    <a:pt x="2612213" y="1898343"/>
                    <a:pt x="2607672" y="1895785"/>
                    <a:pt x="2604040" y="1892374"/>
                  </a:cubicBezTo>
                  <a:cubicBezTo>
                    <a:pt x="2877561" y="2107264"/>
                    <a:pt x="2877561" y="2107264"/>
                    <a:pt x="2877561" y="2107264"/>
                  </a:cubicBezTo>
                  <a:cubicBezTo>
                    <a:pt x="2891237" y="2121761"/>
                    <a:pt x="2920298" y="2107264"/>
                    <a:pt x="2934829" y="2092768"/>
                  </a:cubicBezTo>
                  <a:cubicBezTo>
                    <a:pt x="3422893" y="1461741"/>
                    <a:pt x="3422893" y="1461741"/>
                    <a:pt x="3422893" y="1461741"/>
                  </a:cubicBezTo>
                  <a:cubicBezTo>
                    <a:pt x="3438278" y="1432748"/>
                    <a:pt x="3422893" y="1419104"/>
                    <a:pt x="3409217" y="1404607"/>
                  </a:cubicBezTo>
                  <a:cubicBezTo>
                    <a:pt x="3272456" y="1297162"/>
                    <a:pt x="3204076" y="1243439"/>
                    <a:pt x="3169886" y="1216578"/>
                  </a:cubicBezTo>
                  <a:lnTo>
                    <a:pt x="3156864" y="1206347"/>
                  </a:lnTo>
                  <a:lnTo>
                    <a:pt x="3151298" y="1197654"/>
                  </a:lnTo>
                  <a:cubicBezTo>
                    <a:pt x="2936322" y="1039523"/>
                    <a:pt x="2936322" y="1039523"/>
                    <a:pt x="2936322" y="1039523"/>
                  </a:cubicBezTo>
                  <a:cubicBezTo>
                    <a:pt x="2929070" y="1032257"/>
                    <a:pt x="2918407" y="1028625"/>
                    <a:pt x="2907743" y="1028625"/>
                  </a:cubicBezTo>
                  <a:cubicBezTo>
                    <a:pt x="2897080" y="1028625"/>
                    <a:pt x="2886416" y="1032257"/>
                    <a:pt x="2879165" y="1039523"/>
                  </a:cubicBezTo>
                  <a:cubicBezTo>
                    <a:pt x="2849574" y="1079910"/>
                    <a:pt x="2821832" y="1117774"/>
                    <a:pt x="2795824" y="1153271"/>
                  </a:cubicBezTo>
                  <a:lnTo>
                    <a:pt x="2727384" y="1246682"/>
                  </a:lnTo>
                  <a:lnTo>
                    <a:pt x="2720687" y="1241914"/>
                  </a:lnTo>
                  <a:cubicBezTo>
                    <a:pt x="2678216" y="1211680"/>
                    <a:pt x="2678216" y="1211680"/>
                    <a:pt x="2678216" y="1211680"/>
                  </a:cubicBezTo>
                  <a:cubicBezTo>
                    <a:pt x="2664138" y="1204855"/>
                    <a:pt x="2649848" y="1201442"/>
                    <a:pt x="2635557" y="1203255"/>
                  </a:cubicBezTo>
                  <a:lnTo>
                    <a:pt x="2631756" y="1204474"/>
                  </a:lnTo>
                  <a:lnTo>
                    <a:pt x="2625959" y="1200758"/>
                  </a:lnTo>
                  <a:cubicBezTo>
                    <a:pt x="2620544" y="1197287"/>
                    <a:pt x="2620544" y="1197287"/>
                    <a:pt x="2620544" y="1197287"/>
                  </a:cubicBezTo>
                  <a:lnTo>
                    <a:pt x="2604113" y="1197719"/>
                  </a:lnTo>
                  <a:lnTo>
                    <a:pt x="2604771" y="1196398"/>
                  </a:lnTo>
                  <a:cubicBezTo>
                    <a:pt x="2551326" y="1167653"/>
                    <a:pt x="2511243" y="1146095"/>
                    <a:pt x="2481180" y="1129926"/>
                  </a:cubicBezTo>
                  <a:lnTo>
                    <a:pt x="2453082" y="1114813"/>
                  </a:lnTo>
                  <a:lnTo>
                    <a:pt x="2248705" y="988519"/>
                  </a:lnTo>
                  <a:lnTo>
                    <a:pt x="2262454" y="965001"/>
                  </a:lnTo>
                  <a:cubicBezTo>
                    <a:pt x="1961665" y="749588"/>
                    <a:pt x="1961665" y="749588"/>
                    <a:pt x="1961665" y="749588"/>
                  </a:cubicBezTo>
                  <a:cubicBezTo>
                    <a:pt x="1961665" y="749588"/>
                    <a:pt x="1760571" y="721490"/>
                    <a:pt x="1560329" y="707016"/>
                  </a:cubicBezTo>
                  <a:cubicBezTo>
                    <a:pt x="1527150" y="705260"/>
                    <a:pt x="1496438" y="704897"/>
                    <a:pt x="1468035" y="705761"/>
                  </a:cubicBezTo>
                  <a:lnTo>
                    <a:pt x="1395201" y="711427"/>
                  </a:lnTo>
                  <a:lnTo>
                    <a:pt x="1332465" y="682946"/>
                  </a:lnTo>
                  <a:cubicBezTo>
                    <a:pt x="1265886" y="652720"/>
                    <a:pt x="1232596" y="637607"/>
                    <a:pt x="1215951" y="630050"/>
                  </a:cubicBezTo>
                  <a:lnTo>
                    <a:pt x="1202036" y="623733"/>
                  </a:lnTo>
                  <a:lnTo>
                    <a:pt x="1202718" y="622856"/>
                  </a:lnTo>
                  <a:cubicBezTo>
                    <a:pt x="1202718" y="622856"/>
                    <a:pt x="1174538" y="536743"/>
                    <a:pt x="1174538" y="508607"/>
                  </a:cubicBezTo>
                  <a:lnTo>
                    <a:pt x="1174688" y="508105"/>
                  </a:lnTo>
                  <a:lnTo>
                    <a:pt x="1179540" y="501000"/>
                  </a:lnTo>
                  <a:cubicBezTo>
                    <a:pt x="1196059" y="475499"/>
                    <a:pt x="1244782" y="389740"/>
                    <a:pt x="1234771" y="278680"/>
                  </a:cubicBezTo>
                  <a:lnTo>
                    <a:pt x="1223888" y="223889"/>
                  </a:lnTo>
                  <a:lnTo>
                    <a:pt x="1223565" y="221055"/>
                  </a:lnTo>
                  <a:lnTo>
                    <a:pt x="1223066" y="219752"/>
                  </a:lnTo>
                  <a:lnTo>
                    <a:pt x="1220988" y="209288"/>
                  </a:lnTo>
                  <a:lnTo>
                    <a:pt x="1205419" y="173659"/>
                  </a:lnTo>
                  <a:lnTo>
                    <a:pt x="1200606" y="161089"/>
                  </a:lnTo>
                  <a:lnTo>
                    <a:pt x="1198917" y="158780"/>
                  </a:lnTo>
                  <a:lnTo>
                    <a:pt x="1188744" y="135501"/>
                  </a:lnTo>
                  <a:cubicBezTo>
                    <a:pt x="1188744" y="135501"/>
                    <a:pt x="1111562" y="4347"/>
                    <a:pt x="938310" y="105"/>
                  </a:cubicBezTo>
                  <a:close/>
                </a:path>
              </a:pathLst>
            </a:custGeom>
            <a:solidFill>
              <a:schemeClr val="accent1"/>
            </a:solidFill>
            <a:ln>
              <a:noFill/>
            </a:ln>
            <a:effectLst/>
          </p:spPr>
          <p:txBody>
            <a:bodyPr wrap="square" anchor="ctr">
              <a:noAutofit/>
            </a:bodyPr>
            <a:lstStyle/>
            <a:p>
              <a:endParaRPr lang="en-US" sz="900" dirty="0"/>
            </a:p>
          </p:txBody>
        </p:sp>
        <p:grpSp>
          <p:nvGrpSpPr>
            <p:cNvPr id="83" name="Group 82">
              <a:extLst>
                <a:ext uri="{FF2B5EF4-FFF2-40B4-BE49-F238E27FC236}">
                  <a16:creationId xmlns="" xmlns:a16="http://schemas.microsoft.com/office/drawing/2014/main" id="{6EEBF1CB-C953-4237-B4F5-A6794B176195}"/>
                </a:ext>
              </a:extLst>
            </p:cNvPr>
            <p:cNvGrpSpPr/>
            <p:nvPr/>
          </p:nvGrpSpPr>
          <p:grpSpPr>
            <a:xfrm>
              <a:off x="5460848" y="6647887"/>
              <a:ext cx="1142737" cy="909185"/>
              <a:chOff x="13286646" y="16198341"/>
              <a:chExt cx="2588798" cy="2588796"/>
            </a:xfrm>
          </p:grpSpPr>
          <p:sp>
            <p:nvSpPr>
              <p:cNvPr id="110" name="Forma libre 13">
                <a:extLst>
                  <a:ext uri="{FF2B5EF4-FFF2-40B4-BE49-F238E27FC236}">
                    <a16:creationId xmlns="" xmlns:a16="http://schemas.microsoft.com/office/drawing/2014/main" id="{6FFBC0F1-E41E-479F-B047-1E4643DDAF64}"/>
                  </a:ext>
                </a:extLst>
              </p:cNvPr>
              <p:cNvSpPr/>
              <p:nvPr/>
            </p:nvSpPr>
            <p:spPr>
              <a:xfrm>
                <a:off x="13286646" y="16198341"/>
                <a:ext cx="2588798" cy="2588796"/>
              </a:xfrm>
              <a:custGeom>
                <a:avLst/>
                <a:gdLst>
                  <a:gd name="connsiteX0" fmla="*/ 242148 w 241749"/>
                  <a:gd name="connsiteY0" fmla="*/ 121097 h 241749"/>
                  <a:gd name="connsiteX1" fmla="*/ 121097 w 241749"/>
                  <a:gd name="connsiteY1" fmla="*/ 242148 h 241749"/>
                  <a:gd name="connsiteX2" fmla="*/ 46 w 241749"/>
                  <a:gd name="connsiteY2" fmla="*/ 121097 h 241749"/>
                  <a:gd name="connsiteX3" fmla="*/ 121097 w 241749"/>
                  <a:gd name="connsiteY3" fmla="*/ 46 h 241749"/>
                  <a:gd name="connsiteX4" fmla="*/ 242148 w 241749"/>
                  <a:gd name="connsiteY4" fmla="*/ 121082 h 241749"/>
                  <a:gd name="connsiteX5" fmla="*/ 242148 w 241749"/>
                  <a:gd name="connsiteY5" fmla="*/ 121097 h 24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49" h="241749">
                    <a:moveTo>
                      <a:pt x="242148" y="121097"/>
                    </a:moveTo>
                    <a:cubicBezTo>
                      <a:pt x="242148" y="187952"/>
                      <a:pt x="187952" y="242148"/>
                      <a:pt x="121097" y="242148"/>
                    </a:cubicBezTo>
                    <a:cubicBezTo>
                      <a:pt x="54243" y="242148"/>
                      <a:pt x="46" y="187952"/>
                      <a:pt x="46" y="121097"/>
                    </a:cubicBezTo>
                    <a:cubicBezTo>
                      <a:pt x="46" y="54243"/>
                      <a:pt x="54243" y="46"/>
                      <a:pt x="121097" y="46"/>
                    </a:cubicBezTo>
                    <a:cubicBezTo>
                      <a:pt x="187948" y="42"/>
                      <a:pt x="242144" y="54232"/>
                      <a:pt x="242148" y="121082"/>
                    </a:cubicBezTo>
                    <a:cubicBezTo>
                      <a:pt x="242148" y="121087"/>
                      <a:pt x="242148" y="121092"/>
                      <a:pt x="242148" y="121097"/>
                    </a:cubicBezTo>
                  </a:path>
                </a:pathLst>
              </a:custGeom>
              <a:solidFill>
                <a:schemeClr val="accent3">
                  <a:lumMod val="20000"/>
                  <a:lumOff val="80000"/>
                </a:schemeClr>
              </a:solidFill>
              <a:ln w="767" cap="flat">
                <a:noFill/>
                <a:prstDash val="solid"/>
                <a:miter/>
              </a:ln>
            </p:spPr>
            <p:txBody>
              <a:bodyPr rtlCol="0" anchor="ctr"/>
              <a:lstStyle/>
              <a:p>
                <a:endParaRPr lang="es-MX" sz="900" dirty="0"/>
              </a:p>
            </p:txBody>
          </p:sp>
          <p:grpSp>
            <p:nvGrpSpPr>
              <p:cNvPr id="111" name="Gráfico 22">
                <a:extLst>
                  <a:ext uri="{FF2B5EF4-FFF2-40B4-BE49-F238E27FC236}">
                    <a16:creationId xmlns="" xmlns:a16="http://schemas.microsoft.com/office/drawing/2014/main" id="{1BEB1E32-C7F7-447D-9D13-1B96015A48A0}"/>
                  </a:ext>
                </a:extLst>
              </p:cNvPr>
              <p:cNvGrpSpPr/>
              <p:nvPr/>
            </p:nvGrpSpPr>
            <p:grpSpPr>
              <a:xfrm>
                <a:off x="14046127" y="16923301"/>
                <a:ext cx="1067990" cy="1067990"/>
                <a:chOff x="8610000" y="1514163"/>
                <a:chExt cx="597977" cy="597977"/>
              </a:xfrm>
              <a:solidFill>
                <a:schemeClr val="accent3"/>
              </a:solidFill>
            </p:grpSpPr>
            <p:sp>
              <p:nvSpPr>
                <p:cNvPr id="112" name="Forma libre 340">
                  <a:extLst>
                    <a:ext uri="{FF2B5EF4-FFF2-40B4-BE49-F238E27FC236}">
                      <a16:creationId xmlns="" xmlns:a16="http://schemas.microsoft.com/office/drawing/2014/main" id="{91F5788B-E43B-4021-8D43-56BCFA3044BD}"/>
                    </a:ext>
                  </a:extLst>
                </p:cNvPr>
                <p:cNvSpPr/>
                <p:nvPr/>
              </p:nvSpPr>
              <p:spPr>
                <a:xfrm>
                  <a:off x="8840245" y="1513207"/>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113" name="Forma libre 341">
                  <a:extLst>
                    <a:ext uri="{FF2B5EF4-FFF2-40B4-BE49-F238E27FC236}">
                      <a16:creationId xmlns="" xmlns:a16="http://schemas.microsoft.com/office/drawing/2014/main" id="{5E8C6EE8-1FD5-456A-80F0-43380C5EF3D3}"/>
                    </a:ext>
                  </a:extLst>
                </p:cNvPr>
                <p:cNvSpPr/>
                <p:nvPr/>
              </p:nvSpPr>
              <p:spPr>
                <a:xfrm>
                  <a:off x="8785845" y="1662807"/>
                  <a:ext cx="246076" cy="123675"/>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grpFill/>
                <a:ln w="9525" cap="flat">
                  <a:noFill/>
                  <a:prstDash val="solid"/>
                  <a:miter/>
                </a:ln>
              </p:spPr>
              <p:txBody>
                <a:bodyPr rtlCol="0" anchor="ctr"/>
                <a:lstStyle/>
                <a:p>
                  <a:endParaRPr lang="es-MX" sz="900" dirty="0"/>
                </a:p>
              </p:txBody>
            </p:sp>
            <p:sp>
              <p:nvSpPr>
                <p:cNvPr id="114" name="Forma libre 342">
                  <a:extLst>
                    <a:ext uri="{FF2B5EF4-FFF2-40B4-BE49-F238E27FC236}">
                      <a16:creationId xmlns="" xmlns:a16="http://schemas.microsoft.com/office/drawing/2014/main" id="{FC78F393-7B09-4752-A074-54A31CEAAD89}"/>
                    </a:ext>
                  </a:extLst>
                </p:cNvPr>
                <p:cNvSpPr/>
                <p:nvPr/>
              </p:nvSpPr>
              <p:spPr>
                <a:xfrm>
                  <a:off x="8663444" y="1839608"/>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115" name="Forma libre 343">
                  <a:extLst>
                    <a:ext uri="{FF2B5EF4-FFF2-40B4-BE49-F238E27FC236}">
                      <a16:creationId xmlns="" xmlns:a16="http://schemas.microsoft.com/office/drawing/2014/main" id="{CC583C7F-48BF-4CF8-B6EC-D727D9D03AB1}"/>
                    </a:ext>
                  </a:extLst>
                </p:cNvPr>
                <p:cNvSpPr/>
                <p:nvPr/>
              </p:nvSpPr>
              <p:spPr>
                <a:xfrm>
                  <a:off x="8609044" y="1989209"/>
                  <a:ext cx="246076" cy="123675"/>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grpFill/>
                <a:ln w="9525" cap="flat">
                  <a:noFill/>
                  <a:prstDash val="solid"/>
                  <a:miter/>
                </a:ln>
              </p:spPr>
              <p:txBody>
                <a:bodyPr rtlCol="0" anchor="ctr"/>
                <a:lstStyle/>
                <a:p>
                  <a:endParaRPr lang="es-MX" sz="900" dirty="0"/>
                </a:p>
              </p:txBody>
            </p:sp>
            <p:sp>
              <p:nvSpPr>
                <p:cNvPr id="116" name="Forma libre 344">
                  <a:extLst>
                    <a:ext uri="{FF2B5EF4-FFF2-40B4-BE49-F238E27FC236}">
                      <a16:creationId xmlns="" xmlns:a16="http://schemas.microsoft.com/office/drawing/2014/main" id="{0B022B51-4C65-4F93-81AF-6C9DAAE897E4}"/>
                    </a:ext>
                  </a:extLst>
                </p:cNvPr>
                <p:cNvSpPr/>
                <p:nvPr/>
              </p:nvSpPr>
              <p:spPr>
                <a:xfrm>
                  <a:off x="9017045" y="1839608"/>
                  <a:ext cx="137700" cy="13770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grpFill/>
                <a:ln w="9525" cap="flat">
                  <a:noFill/>
                  <a:prstDash val="solid"/>
                  <a:miter/>
                </a:ln>
              </p:spPr>
              <p:txBody>
                <a:bodyPr rtlCol="0" anchor="ctr"/>
                <a:lstStyle/>
                <a:p>
                  <a:endParaRPr lang="es-MX" sz="900" dirty="0"/>
                </a:p>
              </p:txBody>
            </p:sp>
            <p:sp>
              <p:nvSpPr>
                <p:cNvPr id="117" name="Forma libre 345">
                  <a:extLst>
                    <a:ext uri="{FF2B5EF4-FFF2-40B4-BE49-F238E27FC236}">
                      <a16:creationId xmlns="" xmlns:a16="http://schemas.microsoft.com/office/drawing/2014/main" id="{67476467-0EEA-453A-84EB-EA9AEC7E3E61}"/>
                    </a:ext>
                  </a:extLst>
                </p:cNvPr>
                <p:cNvSpPr/>
                <p:nvPr/>
              </p:nvSpPr>
              <p:spPr>
                <a:xfrm>
                  <a:off x="8962646" y="1989209"/>
                  <a:ext cx="246076" cy="123675"/>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grpFill/>
                <a:ln w="9525" cap="flat">
                  <a:noFill/>
                  <a:prstDash val="solid"/>
                  <a:miter/>
                </a:ln>
              </p:spPr>
              <p:txBody>
                <a:bodyPr rtlCol="0" anchor="ctr"/>
                <a:lstStyle/>
                <a:p>
                  <a:endParaRPr lang="es-MX" sz="900" dirty="0"/>
                </a:p>
              </p:txBody>
            </p:sp>
            <p:sp>
              <p:nvSpPr>
                <p:cNvPr id="118" name="Forma libre 346">
                  <a:extLst>
                    <a:ext uri="{FF2B5EF4-FFF2-40B4-BE49-F238E27FC236}">
                      <a16:creationId xmlns="" xmlns:a16="http://schemas.microsoft.com/office/drawing/2014/main" id="{6B664B98-A28F-45C3-81A5-EE886E2B2C98}"/>
                    </a:ext>
                  </a:extLst>
                </p:cNvPr>
                <p:cNvSpPr/>
                <p:nvPr/>
              </p:nvSpPr>
              <p:spPr>
                <a:xfrm>
                  <a:off x="8826643" y="1812408"/>
                  <a:ext cx="164476" cy="164476"/>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grpFill/>
                <a:ln w="9525" cap="flat">
                  <a:noFill/>
                  <a:prstDash val="solid"/>
                  <a:miter/>
                </a:ln>
              </p:spPr>
              <p:txBody>
                <a:bodyPr rtlCol="0" anchor="ctr"/>
                <a:lstStyle/>
                <a:p>
                  <a:endParaRPr lang="es-MX" sz="900" dirty="0"/>
                </a:p>
              </p:txBody>
            </p:sp>
          </p:grpSp>
        </p:grpSp>
        <p:grpSp>
          <p:nvGrpSpPr>
            <p:cNvPr id="84" name="Group 83">
              <a:extLst>
                <a:ext uri="{FF2B5EF4-FFF2-40B4-BE49-F238E27FC236}">
                  <a16:creationId xmlns="" xmlns:a16="http://schemas.microsoft.com/office/drawing/2014/main" id="{805F4B13-6985-4305-B996-17137D96DDBE}"/>
                </a:ext>
              </a:extLst>
            </p:cNvPr>
            <p:cNvGrpSpPr/>
            <p:nvPr/>
          </p:nvGrpSpPr>
          <p:grpSpPr>
            <a:xfrm>
              <a:off x="9045423" y="10032807"/>
              <a:ext cx="3743653" cy="3471049"/>
              <a:chOff x="14503634" y="8137567"/>
              <a:chExt cx="4051996" cy="4864754"/>
            </a:xfrm>
          </p:grpSpPr>
          <p:grpSp>
            <p:nvGrpSpPr>
              <p:cNvPr id="88" name="Group 87">
                <a:extLst>
                  <a:ext uri="{FF2B5EF4-FFF2-40B4-BE49-F238E27FC236}">
                    <a16:creationId xmlns="" xmlns:a16="http://schemas.microsoft.com/office/drawing/2014/main" id="{2D547926-F4BC-4BD7-ABB2-D5A3B5E2A1B8}"/>
                  </a:ext>
                </a:extLst>
              </p:cNvPr>
              <p:cNvGrpSpPr/>
              <p:nvPr/>
            </p:nvGrpSpPr>
            <p:grpSpPr>
              <a:xfrm>
                <a:off x="14805053" y="8474924"/>
                <a:ext cx="3588910" cy="4219602"/>
                <a:chOff x="2934885" y="5692130"/>
                <a:chExt cx="4352649" cy="6310581"/>
              </a:xfrm>
            </p:grpSpPr>
            <p:grpSp>
              <p:nvGrpSpPr>
                <p:cNvPr id="90" name="Group 89">
                  <a:extLst>
                    <a:ext uri="{FF2B5EF4-FFF2-40B4-BE49-F238E27FC236}">
                      <a16:creationId xmlns="" xmlns:a16="http://schemas.microsoft.com/office/drawing/2014/main" id="{A59FE782-8F76-486F-AABC-0A3F77C2C75B}"/>
                    </a:ext>
                  </a:extLst>
                </p:cNvPr>
                <p:cNvGrpSpPr/>
                <p:nvPr/>
              </p:nvGrpSpPr>
              <p:grpSpPr>
                <a:xfrm>
                  <a:off x="2934885" y="5692130"/>
                  <a:ext cx="4134828" cy="2904597"/>
                  <a:chOff x="2934885" y="5493836"/>
                  <a:chExt cx="4134828" cy="2904597"/>
                </a:xfrm>
              </p:grpSpPr>
              <p:sp>
                <p:nvSpPr>
                  <p:cNvPr id="101" name="Freeform 488">
                    <a:extLst>
                      <a:ext uri="{FF2B5EF4-FFF2-40B4-BE49-F238E27FC236}">
                        <a16:creationId xmlns="" xmlns:a16="http://schemas.microsoft.com/office/drawing/2014/main" id="{789F13F4-5FB4-48F5-9827-82683311D5C6}"/>
                      </a:ext>
                    </a:extLst>
                  </p:cNvPr>
                  <p:cNvSpPr/>
                  <p:nvPr/>
                </p:nvSpPr>
                <p:spPr>
                  <a:xfrm>
                    <a:off x="2934885" y="5931276"/>
                    <a:ext cx="1438316" cy="1627476"/>
                  </a:xfrm>
                  <a:custGeom>
                    <a:avLst/>
                    <a:gdLst>
                      <a:gd name="connsiteX0" fmla="*/ 342181 w 619125"/>
                      <a:gd name="connsiteY0" fmla="*/ -118 h 700549"/>
                      <a:gd name="connsiteX1" fmla="*/ -52 w 619125"/>
                      <a:gd name="connsiteY1" fmla="*/ 700431 h 700549"/>
                      <a:gd name="connsiteX2" fmla="*/ 386473 w 619125"/>
                      <a:gd name="connsiteY2" fmla="*/ 700431 h 700549"/>
                      <a:gd name="connsiteX3" fmla="*/ 619073 w 619125"/>
                      <a:gd name="connsiteY3" fmla="*/ 276562 h 700549"/>
                    </a:gdLst>
                    <a:ahLst/>
                    <a:cxnLst>
                      <a:cxn ang="0">
                        <a:pos x="connsiteX0" y="connsiteY0"/>
                      </a:cxn>
                      <a:cxn ang="0">
                        <a:pos x="connsiteX1" y="connsiteY1"/>
                      </a:cxn>
                      <a:cxn ang="0">
                        <a:pos x="connsiteX2" y="connsiteY2"/>
                      </a:cxn>
                      <a:cxn ang="0">
                        <a:pos x="connsiteX3" y="connsiteY3"/>
                      </a:cxn>
                    </a:cxnLst>
                    <a:rect l="l" t="t" r="r" b="b"/>
                    <a:pathLst>
                      <a:path w="619125" h="700549">
                        <a:moveTo>
                          <a:pt x="342181" y="-118"/>
                        </a:moveTo>
                        <a:cubicBezTo>
                          <a:pt x="125926" y="168078"/>
                          <a:pt x="-395" y="426652"/>
                          <a:pt x="-52" y="700431"/>
                        </a:cubicBezTo>
                        <a:lnTo>
                          <a:pt x="386473" y="700431"/>
                        </a:lnTo>
                        <a:cubicBezTo>
                          <a:pt x="386425" y="528723"/>
                          <a:pt x="474141" y="368881"/>
                          <a:pt x="619073" y="276562"/>
                        </a:cubicBezTo>
                        <a:close/>
                      </a:path>
                    </a:pathLst>
                  </a:custGeom>
                  <a:solidFill>
                    <a:schemeClr val="accent1"/>
                  </a:solidFill>
                  <a:ln w="9525" cap="flat">
                    <a:noFill/>
                    <a:prstDash val="solid"/>
                    <a:miter/>
                  </a:ln>
                </p:spPr>
                <p:txBody>
                  <a:bodyPr rtlCol="0" anchor="ctr"/>
                  <a:lstStyle/>
                  <a:p>
                    <a:endParaRPr lang="en-US" sz="900" dirty="0"/>
                  </a:p>
                </p:txBody>
              </p:sp>
              <p:sp>
                <p:nvSpPr>
                  <p:cNvPr id="102" name="Freeform 489">
                    <a:extLst>
                      <a:ext uri="{FF2B5EF4-FFF2-40B4-BE49-F238E27FC236}">
                        <a16:creationId xmlns="" xmlns:a16="http://schemas.microsoft.com/office/drawing/2014/main" id="{B290FC77-5EEB-4048-A2C4-B810ABCC13C4}"/>
                      </a:ext>
                    </a:extLst>
                  </p:cNvPr>
                  <p:cNvSpPr/>
                  <p:nvPr/>
                </p:nvSpPr>
                <p:spPr>
                  <a:xfrm>
                    <a:off x="5631397" y="5931276"/>
                    <a:ext cx="1438316" cy="1627476"/>
                  </a:xfrm>
                  <a:custGeom>
                    <a:avLst/>
                    <a:gdLst>
                      <a:gd name="connsiteX0" fmla="*/ 619073 w 619125"/>
                      <a:gd name="connsiteY0" fmla="*/ 700431 h 700549"/>
                      <a:gd name="connsiteX1" fmla="*/ 276934 w 619125"/>
                      <a:gd name="connsiteY1" fmla="*/ -118 h 700549"/>
                      <a:gd name="connsiteX2" fmla="*/ -53 w 619125"/>
                      <a:gd name="connsiteY2" fmla="*/ 276562 h 700549"/>
                      <a:gd name="connsiteX3" fmla="*/ 232548 w 619125"/>
                      <a:gd name="connsiteY3" fmla="*/ 700431 h 700549"/>
                    </a:gdLst>
                    <a:ahLst/>
                    <a:cxnLst>
                      <a:cxn ang="0">
                        <a:pos x="connsiteX0" y="connsiteY0"/>
                      </a:cxn>
                      <a:cxn ang="0">
                        <a:pos x="connsiteX1" y="connsiteY1"/>
                      </a:cxn>
                      <a:cxn ang="0">
                        <a:pos x="connsiteX2" y="connsiteY2"/>
                      </a:cxn>
                      <a:cxn ang="0">
                        <a:pos x="connsiteX3" y="connsiteY3"/>
                      </a:cxn>
                    </a:cxnLst>
                    <a:rect l="l" t="t" r="r" b="b"/>
                    <a:pathLst>
                      <a:path w="619125" h="700549">
                        <a:moveTo>
                          <a:pt x="619073" y="700431"/>
                        </a:moveTo>
                        <a:cubicBezTo>
                          <a:pt x="619320" y="426700"/>
                          <a:pt x="493066" y="168173"/>
                          <a:pt x="276934" y="-118"/>
                        </a:cubicBezTo>
                        <a:lnTo>
                          <a:pt x="-53" y="276562"/>
                        </a:lnTo>
                        <a:cubicBezTo>
                          <a:pt x="144975" y="368795"/>
                          <a:pt x="232719" y="528695"/>
                          <a:pt x="232548" y="700431"/>
                        </a:cubicBezTo>
                        <a:close/>
                      </a:path>
                    </a:pathLst>
                  </a:custGeom>
                  <a:solidFill>
                    <a:schemeClr val="accent1"/>
                  </a:solidFill>
                  <a:ln w="9525" cap="flat">
                    <a:noFill/>
                    <a:prstDash val="solid"/>
                    <a:miter/>
                  </a:ln>
                </p:spPr>
                <p:txBody>
                  <a:bodyPr rtlCol="0" anchor="ctr"/>
                  <a:lstStyle/>
                  <a:p>
                    <a:endParaRPr lang="en-US" sz="900" dirty="0"/>
                  </a:p>
                </p:txBody>
              </p:sp>
              <p:sp>
                <p:nvSpPr>
                  <p:cNvPr id="103" name="Freeform 490">
                    <a:extLst>
                      <a:ext uri="{FF2B5EF4-FFF2-40B4-BE49-F238E27FC236}">
                        <a16:creationId xmlns="" xmlns:a16="http://schemas.microsoft.com/office/drawing/2014/main" id="{A4F9FAE1-AF7B-4565-9DF5-9689773093BC}"/>
                      </a:ext>
                    </a:extLst>
                  </p:cNvPr>
                  <p:cNvSpPr/>
                  <p:nvPr/>
                </p:nvSpPr>
                <p:spPr>
                  <a:xfrm>
                    <a:off x="3801197" y="5493836"/>
                    <a:ext cx="2401766" cy="1034451"/>
                  </a:xfrm>
                  <a:custGeom>
                    <a:avLst/>
                    <a:gdLst>
                      <a:gd name="connsiteX0" fmla="*/ 1033791 w 1033843"/>
                      <a:gd name="connsiteY0" fmla="*/ 164962 h 445281"/>
                      <a:gd name="connsiteX1" fmla="*/ -53 w 1033843"/>
                      <a:gd name="connsiteY1" fmla="*/ 164962 h 445281"/>
                      <a:gd name="connsiteX2" fmla="*/ 280078 w 1033843"/>
                      <a:gd name="connsiteY2" fmla="*/ 445163 h 445281"/>
                      <a:gd name="connsiteX3" fmla="*/ 753280 w 1033843"/>
                      <a:gd name="connsiteY3" fmla="*/ 445163 h 445281"/>
                    </a:gdLst>
                    <a:ahLst/>
                    <a:cxnLst>
                      <a:cxn ang="0">
                        <a:pos x="connsiteX0" y="connsiteY0"/>
                      </a:cxn>
                      <a:cxn ang="0">
                        <a:pos x="connsiteX1" y="connsiteY1"/>
                      </a:cxn>
                      <a:cxn ang="0">
                        <a:pos x="connsiteX2" y="connsiteY2"/>
                      </a:cxn>
                      <a:cxn ang="0">
                        <a:pos x="connsiteX3" y="connsiteY3"/>
                      </a:cxn>
                    </a:cxnLst>
                    <a:rect l="l" t="t" r="r" b="b"/>
                    <a:pathLst>
                      <a:path w="1033843" h="445281">
                        <a:moveTo>
                          <a:pt x="1033791" y="164962"/>
                        </a:moveTo>
                        <a:cubicBezTo>
                          <a:pt x="724400" y="-55145"/>
                          <a:pt x="309338" y="-55145"/>
                          <a:pt x="-53" y="164962"/>
                        </a:cubicBezTo>
                        <a:lnTo>
                          <a:pt x="280078" y="445163"/>
                        </a:lnTo>
                        <a:cubicBezTo>
                          <a:pt x="428020" y="366640"/>
                          <a:pt x="605337" y="366640"/>
                          <a:pt x="753280" y="445163"/>
                        </a:cubicBezTo>
                        <a:close/>
                      </a:path>
                    </a:pathLst>
                  </a:custGeom>
                  <a:solidFill>
                    <a:schemeClr val="accent1"/>
                  </a:solidFill>
                  <a:ln w="9525" cap="flat">
                    <a:noFill/>
                    <a:prstDash val="solid"/>
                    <a:miter/>
                  </a:ln>
                </p:spPr>
                <p:txBody>
                  <a:bodyPr rtlCol="0" anchor="ctr"/>
                  <a:lstStyle/>
                  <a:p>
                    <a:endParaRPr lang="en-US" sz="900" dirty="0"/>
                  </a:p>
                </p:txBody>
              </p:sp>
              <p:sp>
                <p:nvSpPr>
                  <p:cNvPr id="104" name="Freeform 491">
                    <a:extLst>
                      <a:ext uri="{FF2B5EF4-FFF2-40B4-BE49-F238E27FC236}">
                        <a16:creationId xmlns="" xmlns:a16="http://schemas.microsoft.com/office/drawing/2014/main" id="{2CC356D0-DA3B-420A-A40A-D11994592B14}"/>
                      </a:ext>
                    </a:extLst>
                  </p:cNvPr>
                  <p:cNvSpPr/>
                  <p:nvPr/>
                </p:nvSpPr>
                <p:spPr>
                  <a:xfrm>
                    <a:off x="4919051" y="6907415"/>
                    <a:ext cx="712346" cy="494690"/>
                  </a:xfrm>
                  <a:custGeom>
                    <a:avLst/>
                    <a:gdLst>
                      <a:gd name="connsiteX0" fmla="*/ 10883 w 388220"/>
                      <a:gd name="connsiteY0" fmla="*/ 240788 h 269600"/>
                      <a:gd name="connsiteX1" fmla="*/ 100446 w 388220"/>
                      <a:gd name="connsiteY1" fmla="*/ 258618 h 269600"/>
                      <a:gd name="connsiteX2" fmla="*/ 100513 w 388220"/>
                      <a:gd name="connsiteY2" fmla="*/ 258580 h 269600"/>
                      <a:gd name="connsiteX3" fmla="*/ 388168 w 388220"/>
                      <a:gd name="connsiteY3" fmla="*/ -118 h 269600"/>
                      <a:gd name="connsiteX4" fmla="*/ 28409 w 388220"/>
                      <a:gd name="connsiteY4" fmla="*/ 151257 h 269600"/>
                      <a:gd name="connsiteX5" fmla="*/ 28409 w 388220"/>
                      <a:gd name="connsiteY5" fmla="*/ 151257 h 269600"/>
                      <a:gd name="connsiteX6" fmla="*/ 10883 w 388220"/>
                      <a:gd name="connsiteY6" fmla="*/ 240788 h 26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220" h="269600">
                        <a:moveTo>
                          <a:pt x="10883" y="240788"/>
                        </a:moveTo>
                        <a:cubicBezTo>
                          <a:pt x="30685" y="270416"/>
                          <a:pt x="70785" y="278398"/>
                          <a:pt x="100446" y="258618"/>
                        </a:cubicBezTo>
                        <a:cubicBezTo>
                          <a:pt x="100475" y="258608"/>
                          <a:pt x="100494" y="258589"/>
                          <a:pt x="100513" y="258580"/>
                        </a:cubicBezTo>
                        <a:lnTo>
                          <a:pt x="388168" y="-118"/>
                        </a:lnTo>
                        <a:lnTo>
                          <a:pt x="28409" y="151257"/>
                        </a:lnTo>
                        <a:lnTo>
                          <a:pt x="28409" y="151257"/>
                        </a:lnTo>
                        <a:cubicBezTo>
                          <a:pt x="-1090" y="171208"/>
                          <a:pt x="-8920" y="211207"/>
                          <a:pt x="10883" y="240788"/>
                        </a:cubicBezTo>
                        <a:close/>
                      </a:path>
                    </a:pathLst>
                  </a:custGeom>
                  <a:solidFill>
                    <a:srgbClr val="3F3E40"/>
                  </a:solidFill>
                  <a:ln w="9525" cap="flat">
                    <a:noFill/>
                    <a:prstDash val="solid"/>
                    <a:miter/>
                  </a:ln>
                </p:spPr>
                <p:txBody>
                  <a:bodyPr rtlCol="0" anchor="ctr"/>
                  <a:lstStyle/>
                  <a:p>
                    <a:endParaRPr lang="en-US" sz="900" dirty="0"/>
                  </a:p>
                </p:txBody>
              </p:sp>
              <p:cxnSp>
                <p:nvCxnSpPr>
                  <p:cNvPr id="105" name="Straight Connector 104">
                    <a:extLst>
                      <a:ext uri="{FF2B5EF4-FFF2-40B4-BE49-F238E27FC236}">
                        <a16:creationId xmlns="" xmlns:a16="http://schemas.microsoft.com/office/drawing/2014/main" id="{923AF5C2-E434-4CBF-9CCE-A04173299506}"/>
                      </a:ext>
                    </a:extLst>
                  </p:cNvPr>
                  <p:cNvCxnSpPr>
                    <a:cxnSpLocks/>
                  </p:cNvCxnSpPr>
                  <p:nvPr/>
                </p:nvCxnSpPr>
                <p:spPr>
                  <a:xfrm flipV="1">
                    <a:off x="5849218" y="6212462"/>
                    <a:ext cx="696521" cy="543378"/>
                  </a:xfrm>
                  <a:prstGeom prst="line">
                    <a:avLst/>
                  </a:prstGeom>
                  <a:ln w="25400">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 xmlns:a16="http://schemas.microsoft.com/office/drawing/2014/main" id="{BDB62936-D4DC-483D-8DFE-EF07036731E4}"/>
                      </a:ext>
                    </a:extLst>
                  </p:cNvPr>
                  <p:cNvSpPr/>
                  <p:nvPr/>
                </p:nvSpPr>
                <p:spPr>
                  <a:xfrm flipH="1">
                    <a:off x="3781199" y="7495278"/>
                    <a:ext cx="2441760" cy="903155"/>
                  </a:xfrm>
                  <a:prstGeom prst="rect">
                    <a:avLst/>
                  </a:prstGeom>
                </p:spPr>
                <p:txBody>
                  <a:bodyPr wrap="square">
                    <a:spAutoFit/>
                  </a:bodyPr>
                  <a:lstStyle/>
                  <a:p>
                    <a:pPr algn="ctr"/>
                    <a:r>
                      <a:rPr lang="en-US" sz="800" dirty="0">
                        <a:solidFill>
                          <a:schemeClr val="tx2"/>
                        </a:solidFill>
                        <a:latin typeface="Avenir Book" panose="02000503020000020003" pitchFamily="2" charset="0"/>
                        <a:ea typeface="Roboto Medium" panose="02000000000000000000" pitchFamily="2" charset="0"/>
                        <a:cs typeface="Montserrat" charset="0"/>
                      </a:rPr>
                      <a:t>Sales</a:t>
                    </a:r>
                  </a:p>
                </p:txBody>
              </p:sp>
              <p:sp>
                <p:nvSpPr>
                  <p:cNvPr id="107" name="Rectangle 106">
                    <a:extLst>
                      <a:ext uri="{FF2B5EF4-FFF2-40B4-BE49-F238E27FC236}">
                        <a16:creationId xmlns="" xmlns:a16="http://schemas.microsoft.com/office/drawing/2014/main" id="{4A6D17E3-71E2-47E4-96FF-ED4B16EB1091}"/>
                      </a:ext>
                    </a:extLst>
                  </p:cNvPr>
                  <p:cNvSpPr/>
                  <p:nvPr/>
                </p:nvSpPr>
                <p:spPr>
                  <a:xfrm flipH="1">
                    <a:off x="3307683" y="6623446"/>
                    <a:ext cx="530088"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108" name="Rectangle 107">
                    <a:extLst>
                      <a:ext uri="{FF2B5EF4-FFF2-40B4-BE49-F238E27FC236}">
                        <a16:creationId xmlns="" xmlns:a16="http://schemas.microsoft.com/office/drawing/2014/main" id="{00D63032-650F-46A8-AEA2-3EC800B11E53}"/>
                      </a:ext>
                    </a:extLst>
                  </p:cNvPr>
                  <p:cNvSpPr/>
                  <p:nvPr/>
                </p:nvSpPr>
                <p:spPr>
                  <a:xfrm flipH="1">
                    <a:off x="4758530" y="5757814"/>
                    <a:ext cx="530088"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50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109" name="Rectangle 108">
                    <a:extLst>
                      <a:ext uri="{FF2B5EF4-FFF2-40B4-BE49-F238E27FC236}">
                        <a16:creationId xmlns="" xmlns:a16="http://schemas.microsoft.com/office/drawing/2014/main" id="{656E78AD-1C1D-4755-9CD0-02FD96F7F21E}"/>
                      </a:ext>
                    </a:extLst>
                  </p:cNvPr>
                  <p:cNvSpPr/>
                  <p:nvPr/>
                </p:nvSpPr>
                <p:spPr>
                  <a:xfrm flipH="1">
                    <a:off x="6005140" y="6623446"/>
                    <a:ext cx="889803"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grpSp>
            <p:grpSp>
              <p:nvGrpSpPr>
                <p:cNvPr id="91" name="Group 90">
                  <a:extLst>
                    <a:ext uri="{FF2B5EF4-FFF2-40B4-BE49-F238E27FC236}">
                      <a16:creationId xmlns="" xmlns:a16="http://schemas.microsoft.com/office/drawing/2014/main" id="{3B3BE6F7-6A2C-4164-9EAE-83FEF916D780}"/>
                    </a:ext>
                  </a:extLst>
                </p:cNvPr>
                <p:cNvGrpSpPr/>
                <p:nvPr/>
              </p:nvGrpSpPr>
              <p:grpSpPr>
                <a:xfrm>
                  <a:off x="3152706" y="9098122"/>
                  <a:ext cx="4134828" cy="2904589"/>
                  <a:chOff x="3152706" y="9098122"/>
                  <a:chExt cx="4134828" cy="2904589"/>
                </a:xfrm>
              </p:grpSpPr>
              <p:sp>
                <p:nvSpPr>
                  <p:cNvPr id="92" name="Freeform 478">
                    <a:extLst>
                      <a:ext uri="{FF2B5EF4-FFF2-40B4-BE49-F238E27FC236}">
                        <a16:creationId xmlns="" xmlns:a16="http://schemas.microsoft.com/office/drawing/2014/main" id="{1D87AD1A-C913-4560-AFBA-11B5A964B968}"/>
                      </a:ext>
                    </a:extLst>
                  </p:cNvPr>
                  <p:cNvSpPr/>
                  <p:nvPr/>
                </p:nvSpPr>
                <p:spPr>
                  <a:xfrm>
                    <a:off x="3152706" y="9535562"/>
                    <a:ext cx="1438316" cy="1627476"/>
                  </a:xfrm>
                  <a:custGeom>
                    <a:avLst/>
                    <a:gdLst>
                      <a:gd name="connsiteX0" fmla="*/ 342181 w 619125"/>
                      <a:gd name="connsiteY0" fmla="*/ -118 h 700549"/>
                      <a:gd name="connsiteX1" fmla="*/ -52 w 619125"/>
                      <a:gd name="connsiteY1" fmla="*/ 700431 h 700549"/>
                      <a:gd name="connsiteX2" fmla="*/ 386473 w 619125"/>
                      <a:gd name="connsiteY2" fmla="*/ 700431 h 700549"/>
                      <a:gd name="connsiteX3" fmla="*/ 619073 w 619125"/>
                      <a:gd name="connsiteY3" fmla="*/ 276562 h 700549"/>
                    </a:gdLst>
                    <a:ahLst/>
                    <a:cxnLst>
                      <a:cxn ang="0">
                        <a:pos x="connsiteX0" y="connsiteY0"/>
                      </a:cxn>
                      <a:cxn ang="0">
                        <a:pos x="connsiteX1" y="connsiteY1"/>
                      </a:cxn>
                      <a:cxn ang="0">
                        <a:pos x="connsiteX2" y="connsiteY2"/>
                      </a:cxn>
                      <a:cxn ang="0">
                        <a:pos x="connsiteX3" y="connsiteY3"/>
                      </a:cxn>
                    </a:cxnLst>
                    <a:rect l="l" t="t" r="r" b="b"/>
                    <a:pathLst>
                      <a:path w="619125" h="700549">
                        <a:moveTo>
                          <a:pt x="342181" y="-118"/>
                        </a:moveTo>
                        <a:cubicBezTo>
                          <a:pt x="125926" y="168078"/>
                          <a:pt x="-395" y="426652"/>
                          <a:pt x="-52" y="700431"/>
                        </a:cubicBezTo>
                        <a:lnTo>
                          <a:pt x="386473" y="700431"/>
                        </a:lnTo>
                        <a:cubicBezTo>
                          <a:pt x="386425" y="528723"/>
                          <a:pt x="474141" y="368881"/>
                          <a:pt x="619073" y="276562"/>
                        </a:cubicBezTo>
                        <a:close/>
                      </a:path>
                    </a:pathLst>
                  </a:custGeom>
                  <a:solidFill>
                    <a:schemeClr val="accent2"/>
                  </a:solidFill>
                  <a:ln w="9525" cap="flat">
                    <a:noFill/>
                    <a:prstDash val="solid"/>
                    <a:miter/>
                  </a:ln>
                </p:spPr>
                <p:txBody>
                  <a:bodyPr rtlCol="0" anchor="ctr"/>
                  <a:lstStyle/>
                  <a:p>
                    <a:endParaRPr lang="en-US" sz="900" dirty="0"/>
                  </a:p>
                </p:txBody>
              </p:sp>
              <p:sp>
                <p:nvSpPr>
                  <p:cNvPr id="93" name="Freeform 479">
                    <a:extLst>
                      <a:ext uri="{FF2B5EF4-FFF2-40B4-BE49-F238E27FC236}">
                        <a16:creationId xmlns="" xmlns:a16="http://schemas.microsoft.com/office/drawing/2014/main" id="{BEB7E278-8843-4FFB-8440-2E0E72632563}"/>
                      </a:ext>
                    </a:extLst>
                  </p:cNvPr>
                  <p:cNvSpPr/>
                  <p:nvPr/>
                </p:nvSpPr>
                <p:spPr>
                  <a:xfrm>
                    <a:off x="5849218" y="9535562"/>
                    <a:ext cx="1438316" cy="1627476"/>
                  </a:xfrm>
                  <a:custGeom>
                    <a:avLst/>
                    <a:gdLst>
                      <a:gd name="connsiteX0" fmla="*/ 619073 w 619125"/>
                      <a:gd name="connsiteY0" fmla="*/ 700431 h 700549"/>
                      <a:gd name="connsiteX1" fmla="*/ 276934 w 619125"/>
                      <a:gd name="connsiteY1" fmla="*/ -118 h 700549"/>
                      <a:gd name="connsiteX2" fmla="*/ -53 w 619125"/>
                      <a:gd name="connsiteY2" fmla="*/ 276562 h 700549"/>
                      <a:gd name="connsiteX3" fmla="*/ 232548 w 619125"/>
                      <a:gd name="connsiteY3" fmla="*/ 700431 h 700549"/>
                    </a:gdLst>
                    <a:ahLst/>
                    <a:cxnLst>
                      <a:cxn ang="0">
                        <a:pos x="connsiteX0" y="connsiteY0"/>
                      </a:cxn>
                      <a:cxn ang="0">
                        <a:pos x="connsiteX1" y="connsiteY1"/>
                      </a:cxn>
                      <a:cxn ang="0">
                        <a:pos x="connsiteX2" y="connsiteY2"/>
                      </a:cxn>
                      <a:cxn ang="0">
                        <a:pos x="connsiteX3" y="connsiteY3"/>
                      </a:cxn>
                    </a:cxnLst>
                    <a:rect l="l" t="t" r="r" b="b"/>
                    <a:pathLst>
                      <a:path w="619125" h="700549">
                        <a:moveTo>
                          <a:pt x="619073" y="700431"/>
                        </a:moveTo>
                        <a:cubicBezTo>
                          <a:pt x="619320" y="426700"/>
                          <a:pt x="493066" y="168173"/>
                          <a:pt x="276934" y="-118"/>
                        </a:cubicBezTo>
                        <a:lnTo>
                          <a:pt x="-53" y="276562"/>
                        </a:lnTo>
                        <a:cubicBezTo>
                          <a:pt x="144975" y="368795"/>
                          <a:pt x="232719" y="528695"/>
                          <a:pt x="232548" y="700431"/>
                        </a:cubicBezTo>
                        <a:close/>
                      </a:path>
                    </a:pathLst>
                  </a:custGeom>
                  <a:solidFill>
                    <a:schemeClr val="accent2"/>
                  </a:solidFill>
                  <a:ln w="9525" cap="flat">
                    <a:noFill/>
                    <a:prstDash val="solid"/>
                    <a:miter/>
                  </a:ln>
                </p:spPr>
                <p:txBody>
                  <a:bodyPr rtlCol="0" anchor="ctr"/>
                  <a:lstStyle/>
                  <a:p>
                    <a:endParaRPr lang="en-US" sz="900" dirty="0"/>
                  </a:p>
                </p:txBody>
              </p:sp>
              <p:sp>
                <p:nvSpPr>
                  <p:cNvPr id="94" name="Freeform 480">
                    <a:extLst>
                      <a:ext uri="{FF2B5EF4-FFF2-40B4-BE49-F238E27FC236}">
                        <a16:creationId xmlns="" xmlns:a16="http://schemas.microsoft.com/office/drawing/2014/main" id="{59D199E1-FBF2-40EE-AA85-767F125C4091}"/>
                      </a:ext>
                    </a:extLst>
                  </p:cNvPr>
                  <p:cNvSpPr/>
                  <p:nvPr/>
                </p:nvSpPr>
                <p:spPr>
                  <a:xfrm>
                    <a:off x="4019018" y="9098122"/>
                    <a:ext cx="2401766" cy="1034451"/>
                  </a:xfrm>
                  <a:custGeom>
                    <a:avLst/>
                    <a:gdLst>
                      <a:gd name="connsiteX0" fmla="*/ 1033791 w 1033843"/>
                      <a:gd name="connsiteY0" fmla="*/ 164962 h 445281"/>
                      <a:gd name="connsiteX1" fmla="*/ -53 w 1033843"/>
                      <a:gd name="connsiteY1" fmla="*/ 164962 h 445281"/>
                      <a:gd name="connsiteX2" fmla="*/ 280078 w 1033843"/>
                      <a:gd name="connsiteY2" fmla="*/ 445163 h 445281"/>
                      <a:gd name="connsiteX3" fmla="*/ 753280 w 1033843"/>
                      <a:gd name="connsiteY3" fmla="*/ 445163 h 445281"/>
                    </a:gdLst>
                    <a:ahLst/>
                    <a:cxnLst>
                      <a:cxn ang="0">
                        <a:pos x="connsiteX0" y="connsiteY0"/>
                      </a:cxn>
                      <a:cxn ang="0">
                        <a:pos x="connsiteX1" y="connsiteY1"/>
                      </a:cxn>
                      <a:cxn ang="0">
                        <a:pos x="connsiteX2" y="connsiteY2"/>
                      </a:cxn>
                      <a:cxn ang="0">
                        <a:pos x="connsiteX3" y="connsiteY3"/>
                      </a:cxn>
                    </a:cxnLst>
                    <a:rect l="l" t="t" r="r" b="b"/>
                    <a:pathLst>
                      <a:path w="1033843" h="445281">
                        <a:moveTo>
                          <a:pt x="1033791" y="164962"/>
                        </a:moveTo>
                        <a:cubicBezTo>
                          <a:pt x="724400" y="-55145"/>
                          <a:pt x="309338" y="-55145"/>
                          <a:pt x="-53" y="164962"/>
                        </a:cubicBezTo>
                        <a:lnTo>
                          <a:pt x="280078" y="445163"/>
                        </a:lnTo>
                        <a:cubicBezTo>
                          <a:pt x="428020" y="366640"/>
                          <a:pt x="605337" y="366640"/>
                          <a:pt x="753280" y="445163"/>
                        </a:cubicBezTo>
                        <a:close/>
                      </a:path>
                    </a:pathLst>
                  </a:custGeom>
                  <a:solidFill>
                    <a:schemeClr val="accent2"/>
                  </a:solidFill>
                  <a:ln w="9525" cap="flat">
                    <a:noFill/>
                    <a:prstDash val="solid"/>
                    <a:miter/>
                  </a:ln>
                </p:spPr>
                <p:txBody>
                  <a:bodyPr rtlCol="0" anchor="ctr"/>
                  <a:lstStyle/>
                  <a:p>
                    <a:endParaRPr lang="en-US" sz="900" dirty="0"/>
                  </a:p>
                </p:txBody>
              </p:sp>
              <p:sp>
                <p:nvSpPr>
                  <p:cNvPr id="95" name="Freeform 481">
                    <a:extLst>
                      <a:ext uri="{FF2B5EF4-FFF2-40B4-BE49-F238E27FC236}">
                        <a16:creationId xmlns="" xmlns:a16="http://schemas.microsoft.com/office/drawing/2014/main" id="{FD88B07F-CCBB-4ED3-A5C3-EDA06BEFBDC0}"/>
                      </a:ext>
                    </a:extLst>
                  </p:cNvPr>
                  <p:cNvSpPr/>
                  <p:nvPr/>
                </p:nvSpPr>
                <p:spPr>
                  <a:xfrm rot="16858679">
                    <a:off x="4790764" y="10342203"/>
                    <a:ext cx="712346" cy="494690"/>
                  </a:xfrm>
                  <a:custGeom>
                    <a:avLst/>
                    <a:gdLst>
                      <a:gd name="connsiteX0" fmla="*/ 10883 w 388220"/>
                      <a:gd name="connsiteY0" fmla="*/ 240788 h 269600"/>
                      <a:gd name="connsiteX1" fmla="*/ 100446 w 388220"/>
                      <a:gd name="connsiteY1" fmla="*/ 258618 h 269600"/>
                      <a:gd name="connsiteX2" fmla="*/ 100513 w 388220"/>
                      <a:gd name="connsiteY2" fmla="*/ 258580 h 269600"/>
                      <a:gd name="connsiteX3" fmla="*/ 388168 w 388220"/>
                      <a:gd name="connsiteY3" fmla="*/ -118 h 269600"/>
                      <a:gd name="connsiteX4" fmla="*/ 28409 w 388220"/>
                      <a:gd name="connsiteY4" fmla="*/ 151257 h 269600"/>
                      <a:gd name="connsiteX5" fmla="*/ 28409 w 388220"/>
                      <a:gd name="connsiteY5" fmla="*/ 151257 h 269600"/>
                      <a:gd name="connsiteX6" fmla="*/ 10883 w 388220"/>
                      <a:gd name="connsiteY6" fmla="*/ 240788 h 26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220" h="269600">
                        <a:moveTo>
                          <a:pt x="10883" y="240788"/>
                        </a:moveTo>
                        <a:cubicBezTo>
                          <a:pt x="30685" y="270416"/>
                          <a:pt x="70785" y="278398"/>
                          <a:pt x="100446" y="258618"/>
                        </a:cubicBezTo>
                        <a:cubicBezTo>
                          <a:pt x="100475" y="258608"/>
                          <a:pt x="100494" y="258589"/>
                          <a:pt x="100513" y="258580"/>
                        </a:cubicBezTo>
                        <a:lnTo>
                          <a:pt x="388168" y="-118"/>
                        </a:lnTo>
                        <a:lnTo>
                          <a:pt x="28409" y="151257"/>
                        </a:lnTo>
                        <a:lnTo>
                          <a:pt x="28409" y="151257"/>
                        </a:lnTo>
                        <a:cubicBezTo>
                          <a:pt x="-1090" y="171208"/>
                          <a:pt x="-8920" y="211207"/>
                          <a:pt x="10883" y="240788"/>
                        </a:cubicBezTo>
                        <a:close/>
                      </a:path>
                    </a:pathLst>
                  </a:custGeom>
                  <a:solidFill>
                    <a:srgbClr val="3F3E40"/>
                  </a:solidFill>
                  <a:ln w="9525" cap="flat">
                    <a:noFill/>
                    <a:prstDash val="solid"/>
                    <a:miter/>
                  </a:ln>
                </p:spPr>
                <p:txBody>
                  <a:bodyPr rtlCol="0" anchor="ctr"/>
                  <a:lstStyle/>
                  <a:p>
                    <a:endParaRPr lang="en-US" sz="900" dirty="0"/>
                  </a:p>
                </p:txBody>
              </p:sp>
              <p:cxnSp>
                <p:nvCxnSpPr>
                  <p:cNvPr id="96" name="Straight Connector 95">
                    <a:extLst>
                      <a:ext uri="{FF2B5EF4-FFF2-40B4-BE49-F238E27FC236}">
                        <a16:creationId xmlns="" xmlns:a16="http://schemas.microsoft.com/office/drawing/2014/main" id="{4040FCD2-4F2E-47E4-8F16-D82CB18E5530}"/>
                      </a:ext>
                    </a:extLst>
                  </p:cNvPr>
                  <p:cNvCxnSpPr>
                    <a:cxnSpLocks/>
                  </p:cNvCxnSpPr>
                  <p:nvPr/>
                </p:nvCxnSpPr>
                <p:spPr>
                  <a:xfrm flipH="1" flipV="1">
                    <a:off x="4591023" y="9226821"/>
                    <a:ext cx="328028" cy="823830"/>
                  </a:xfrm>
                  <a:prstGeom prst="line">
                    <a:avLst/>
                  </a:prstGeom>
                  <a:ln w="25400">
                    <a:solidFill>
                      <a:schemeClr val="tx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 xmlns:a16="http://schemas.microsoft.com/office/drawing/2014/main" id="{8CCCEFC0-7408-4C5B-A17D-EB9D199B8DCD}"/>
                      </a:ext>
                    </a:extLst>
                  </p:cNvPr>
                  <p:cNvSpPr/>
                  <p:nvPr/>
                </p:nvSpPr>
                <p:spPr>
                  <a:xfrm flipH="1">
                    <a:off x="3544861" y="11099556"/>
                    <a:ext cx="3350080" cy="903155"/>
                  </a:xfrm>
                  <a:prstGeom prst="rect">
                    <a:avLst/>
                  </a:prstGeom>
                </p:spPr>
                <p:txBody>
                  <a:bodyPr wrap="square">
                    <a:spAutoFit/>
                  </a:bodyPr>
                  <a:lstStyle/>
                  <a:p>
                    <a:pPr algn="ctr"/>
                    <a:r>
                      <a:rPr lang="en-US" sz="800" dirty="0">
                        <a:solidFill>
                          <a:schemeClr val="tx2"/>
                        </a:solidFill>
                        <a:latin typeface="Avenir Book" panose="02000503020000020003" pitchFamily="2" charset="0"/>
                        <a:ea typeface="Roboto Medium" panose="02000000000000000000" pitchFamily="2" charset="0"/>
                        <a:cs typeface="Montserrat" charset="0"/>
                      </a:rPr>
                      <a:t>Marketing Efforts</a:t>
                    </a:r>
                    <a:endParaRPr lang="en-US" sz="900" dirty="0">
                      <a:solidFill>
                        <a:schemeClr val="tx2"/>
                      </a:solidFill>
                      <a:latin typeface="Avenir Book" panose="02000503020000020003" pitchFamily="2" charset="0"/>
                      <a:ea typeface="Roboto Medium" panose="02000000000000000000" pitchFamily="2" charset="0"/>
                      <a:cs typeface="Montserrat" charset="0"/>
                    </a:endParaRPr>
                  </a:p>
                </p:txBody>
              </p:sp>
              <p:sp>
                <p:nvSpPr>
                  <p:cNvPr id="98" name="Rectangle 97">
                    <a:extLst>
                      <a:ext uri="{FF2B5EF4-FFF2-40B4-BE49-F238E27FC236}">
                        <a16:creationId xmlns="" xmlns:a16="http://schemas.microsoft.com/office/drawing/2014/main" id="{D1AAC674-600B-4085-9907-FA88DBC6225F}"/>
                      </a:ext>
                    </a:extLst>
                  </p:cNvPr>
                  <p:cNvSpPr/>
                  <p:nvPr/>
                </p:nvSpPr>
                <p:spPr>
                  <a:xfrm flipH="1">
                    <a:off x="3525504" y="10227737"/>
                    <a:ext cx="530088"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99" name="Rectangle 98">
                    <a:extLst>
                      <a:ext uri="{FF2B5EF4-FFF2-40B4-BE49-F238E27FC236}">
                        <a16:creationId xmlns="" xmlns:a16="http://schemas.microsoft.com/office/drawing/2014/main" id="{D72BF63A-3BD3-456B-B405-A97BDD4A9DAE}"/>
                      </a:ext>
                    </a:extLst>
                  </p:cNvPr>
                  <p:cNvSpPr/>
                  <p:nvPr/>
                </p:nvSpPr>
                <p:spPr>
                  <a:xfrm flipH="1">
                    <a:off x="4976351" y="9362105"/>
                    <a:ext cx="530088"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50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sp>
                <p:nvSpPr>
                  <p:cNvPr id="100" name="Rectangle 99">
                    <a:extLst>
                      <a:ext uri="{FF2B5EF4-FFF2-40B4-BE49-F238E27FC236}">
                        <a16:creationId xmlns="" xmlns:a16="http://schemas.microsoft.com/office/drawing/2014/main" id="{FE1BF59C-614F-4773-86D9-8D23F13FF67F}"/>
                      </a:ext>
                    </a:extLst>
                  </p:cNvPr>
                  <p:cNvSpPr/>
                  <p:nvPr/>
                </p:nvSpPr>
                <p:spPr>
                  <a:xfrm flipH="1">
                    <a:off x="6222961" y="10227737"/>
                    <a:ext cx="889803" cy="1548263"/>
                  </a:xfrm>
                  <a:prstGeom prst="rect">
                    <a:avLst/>
                  </a:prstGeom>
                </p:spPr>
                <p:txBody>
                  <a:bodyPr wrap="square">
                    <a:spAutoFit/>
                  </a:bodyPr>
                  <a:lstStyle/>
                  <a:p>
                    <a:pPr algn="ctr"/>
                    <a:r>
                      <a:rPr lang="en-US" sz="900" dirty="0">
                        <a:solidFill>
                          <a:schemeClr val="bg1"/>
                        </a:solidFill>
                        <a:latin typeface="Roboto Medium" panose="02000000000000000000" pitchFamily="2" charset="0"/>
                        <a:ea typeface="Roboto Medium" panose="02000000000000000000" pitchFamily="2" charset="0"/>
                        <a:cs typeface="Montserrat" charset="0"/>
                      </a:rPr>
                      <a:t>100</a:t>
                    </a:r>
                    <a:endParaRPr lang="en-US" sz="1600" dirty="0">
                      <a:solidFill>
                        <a:schemeClr val="bg1"/>
                      </a:solidFill>
                      <a:latin typeface="Roboto Medium" panose="02000000000000000000" pitchFamily="2" charset="0"/>
                      <a:ea typeface="Roboto Medium" panose="02000000000000000000" pitchFamily="2" charset="0"/>
                      <a:cs typeface="Montserrat" charset="0"/>
                    </a:endParaRPr>
                  </a:p>
                </p:txBody>
              </p:sp>
            </p:grpSp>
          </p:grpSp>
          <p:sp>
            <p:nvSpPr>
              <p:cNvPr id="89" name="Rectangle 88">
                <a:extLst>
                  <a:ext uri="{FF2B5EF4-FFF2-40B4-BE49-F238E27FC236}">
                    <a16:creationId xmlns="" xmlns:a16="http://schemas.microsoft.com/office/drawing/2014/main" id="{1EED7CC5-576F-464A-A946-7A2BF7567A0E}"/>
                  </a:ext>
                </a:extLst>
              </p:cNvPr>
              <p:cNvSpPr/>
              <p:nvPr/>
            </p:nvSpPr>
            <p:spPr>
              <a:xfrm>
                <a:off x="14503634" y="8137567"/>
                <a:ext cx="4051996" cy="486475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85" name="Group 84">
              <a:extLst>
                <a:ext uri="{FF2B5EF4-FFF2-40B4-BE49-F238E27FC236}">
                  <a16:creationId xmlns="" xmlns:a16="http://schemas.microsoft.com/office/drawing/2014/main" id="{B78CC24D-88CB-4FA6-BD72-9727410BB19E}"/>
                </a:ext>
              </a:extLst>
            </p:cNvPr>
            <p:cNvGrpSpPr/>
            <p:nvPr/>
          </p:nvGrpSpPr>
          <p:grpSpPr>
            <a:xfrm>
              <a:off x="7928264" y="7028112"/>
              <a:ext cx="869691" cy="1097300"/>
              <a:chOff x="4319588" y="2552045"/>
              <a:chExt cx="287338" cy="264388"/>
            </a:xfrm>
            <a:solidFill>
              <a:schemeClr val="accent2"/>
            </a:solidFill>
          </p:grpSpPr>
          <p:sp>
            <p:nvSpPr>
              <p:cNvPr id="86" name="Freeform 372">
                <a:extLst>
                  <a:ext uri="{FF2B5EF4-FFF2-40B4-BE49-F238E27FC236}">
                    <a16:creationId xmlns="" xmlns:a16="http://schemas.microsoft.com/office/drawing/2014/main" id="{E75560AE-26C2-40E3-9868-CC54512D068D}"/>
                  </a:ext>
                </a:extLst>
              </p:cNvPr>
              <p:cNvSpPr>
                <a:spLocks/>
              </p:cNvSpPr>
              <p:nvPr/>
            </p:nvSpPr>
            <p:spPr bwMode="auto">
              <a:xfrm>
                <a:off x="4319588" y="262434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7" name="Freeform 373">
                <a:extLst>
                  <a:ext uri="{FF2B5EF4-FFF2-40B4-BE49-F238E27FC236}">
                    <a16:creationId xmlns="" xmlns:a16="http://schemas.microsoft.com/office/drawing/2014/main" id="{DDD17336-7925-476D-9302-14CF88E28A83}"/>
                  </a:ext>
                </a:extLst>
              </p:cNvPr>
              <p:cNvSpPr>
                <a:spLocks/>
              </p:cNvSpPr>
              <p:nvPr/>
            </p:nvSpPr>
            <p:spPr bwMode="auto">
              <a:xfrm>
                <a:off x="4338638" y="255204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spTree>
    <p:extLst>
      <p:ext uri="{BB962C8B-B14F-4D97-AF65-F5344CB8AC3E}">
        <p14:creationId xmlns:p14="http://schemas.microsoft.com/office/powerpoint/2010/main" val="100648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909976" y="173676"/>
            <a:ext cx="7206543" cy="3631763"/>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What’s the best approach for a bank to embark on this journey?</a:t>
            </a:r>
          </a:p>
        </p:txBody>
      </p:sp>
      <p:grpSp>
        <p:nvGrpSpPr>
          <p:cNvPr id="3" name="Group 2">
            <a:extLst>
              <a:ext uri="{FF2B5EF4-FFF2-40B4-BE49-F238E27FC236}">
                <a16:creationId xmlns="" xmlns:a16="http://schemas.microsoft.com/office/drawing/2014/main" id="{2BE60A92-0393-B34A-A505-18729DAF71A7}"/>
              </a:ext>
            </a:extLst>
          </p:cNvPr>
          <p:cNvGrpSpPr/>
          <p:nvPr/>
        </p:nvGrpSpPr>
        <p:grpSpPr>
          <a:xfrm>
            <a:off x="380483" y="2508388"/>
            <a:ext cx="6389895" cy="2673220"/>
            <a:chOff x="757790" y="5016776"/>
            <a:chExt cx="12779789" cy="5346440"/>
          </a:xfrm>
        </p:grpSpPr>
        <p:graphicFrame>
          <p:nvGraphicFramePr>
            <p:cNvPr id="27" name="Chart 26">
              <a:extLst>
                <a:ext uri="{FF2B5EF4-FFF2-40B4-BE49-F238E27FC236}">
                  <a16:creationId xmlns="" xmlns:a16="http://schemas.microsoft.com/office/drawing/2014/main" id="{29E5A7D1-FEA3-7B42-8E11-2DDD206DB95C}"/>
                </a:ext>
              </a:extLst>
            </p:cNvPr>
            <p:cNvGraphicFramePr/>
            <p:nvPr>
              <p:extLst/>
            </p:nvPr>
          </p:nvGraphicFramePr>
          <p:xfrm>
            <a:off x="757790" y="5016776"/>
            <a:ext cx="12779789" cy="5346440"/>
          </p:xfrm>
          <a:graphic>
            <a:graphicData uri="http://schemas.openxmlformats.org/drawingml/2006/chart">
              <c:chart xmlns:c="http://schemas.openxmlformats.org/drawingml/2006/chart" xmlns:r="http://schemas.openxmlformats.org/officeDocument/2006/relationships" r:id="rId2"/>
            </a:graphicData>
          </a:graphic>
        </p:graphicFrame>
        <p:grpSp>
          <p:nvGrpSpPr>
            <p:cNvPr id="28" name="Group 27">
              <a:extLst>
                <a:ext uri="{FF2B5EF4-FFF2-40B4-BE49-F238E27FC236}">
                  <a16:creationId xmlns="" xmlns:a16="http://schemas.microsoft.com/office/drawing/2014/main" id="{9AC5595B-4FF8-D840-A6F2-B36C39CDD0CD}"/>
                </a:ext>
              </a:extLst>
            </p:cNvPr>
            <p:cNvGrpSpPr/>
            <p:nvPr/>
          </p:nvGrpSpPr>
          <p:grpSpPr>
            <a:xfrm>
              <a:off x="1604725" y="7177982"/>
              <a:ext cx="11638691" cy="2761228"/>
              <a:chOff x="1513796" y="3910881"/>
              <a:chExt cx="9711252" cy="2761228"/>
            </a:xfrm>
          </p:grpSpPr>
          <p:sp>
            <p:nvSpPr>
              <p:cNvPr id="29" name="TextBox 28">
                <a:extLst>
                  <a:ext uri="{FF2B5EF4-FFF2-40B4-BE49-F238E27FC236}">
                    <a16:creationId xmlns="" xmlns:a16="http://schemas.microsoft.com/office/drawing/2014/main" id="{AC9FB858-98BA-5A40-9052-1ACF643AE9FB}"/>
                  </a:ext>
                </a:extLst>
              </p:cNvPr>
              <p:cNvSpPr txBox="1"/>
              <p:nvPr/>
            </p:nvSpPr>
            <p:spPr>
              <a:xfrm>
                <a:off x="1513796" y="4763895"/>
                <a:ext cx="9711252" cy="1908214"/>
              </a:xfrm>
              <a:prstGeom prst="rect">
                <a:avLst/>
              </a:prstGeom>
              <a:noFill/>
            </p:spPr>
            <p:txBody>
              <a:bodyPr wrap="square" rtlCol="0">
                <a:spAutoFit/>
              </a:bodyPr>
              <a:lstStyle/>
              <a:p>
                <a:r>
                  <a:rPr lang="en-US" sz="1400" dirty="0">
                    <a:latin typeface="Avenir Book" panose="02000503020000020003" pitchFamily="2" charset="0"/>
                  </a:rPr>
                  <a:t>Analytics will provide banks with more marketing muscle</a:t>
                </a:r>
                <a:r>
                  <a:rPr lang="en-IN" sz="1400" dirty="0">
                    <a:latin typeface="Avenir Book" panose="02000503020000020003" pitchFamily="2" charset="0"/>
                  </a:rPr>
                  <a:t>. </a:t>
                </a:r>
                <a:r>
                  <a:rPr lang="en-US" sz="1400" dirty="0">
                    <a:latin typeface="Avenir Book" panose="02000503020000020003" pitchFamily="2" charset="0"/>
                  </a:rPr>
                  <a:t>By using data analytics and data modeling we will be able to filter down the right set of customers that we need to target, and this can in turn help the bank in deploying their resources and increase the lead conversion</a:t>
                </a:r>
                <a:r>
                  <a:rPr lang="en-IN" sz="1400" dirty="0">
                    <a:latin typeface="Avenir Book" panose="02000503020000020003" pitchFamily="2" charset="0"/>
                  </a:rPr>
                  <a:t> </a:t>
                </a:r>
                <a:endParaRPr lang="en-US" sz="1400" dirty="0">
                  <a:latin typeface="Avenir Book" panose="02000503020000020003" pitchFamily="2" charset="0"/>
                  <a:ea typeface="Lato Light" panose="020F0502020204030203" pitchFamily="34" charset="0"/>
                  <a:cs typeface="Lato Light" panose="020F0502020204030203" pitchFamily="34" charset="0"/>
                </a:endParaRPr>
              </a:p>
            </p:txBody>
          </p:sp>
          <p:sp>
            <p:nvSpPr>
              <p:cNvPr id="30" name="Rectangle 29">
                <a:extLst>
                  <a:ext uri="{FF2B5EF4-FFF2-40B4-BE49-F238E27FC236}">
                    <a16:creationId xmlns="" xmlns:a16="http://schemas.microsoft.com/office/drawing/2014/main" id="{4D0B308F-E586-0042-9D18-A20382D2E2F8}"/>
                  </a:ext>
                </a:extLst>
              </p:cNvPr>
              <p:cNvSpPr/>
              <p:nvPr/>
            </p:nvSpPr>
            <p:spPr>
              <a:xfrm>
                <a:off x="1513796" y="3910881"/>
                <a:ext cx="5734830" cy="800220"/>
              </a:xfrm>
              <a:prstGeom prst="rect">
                <a:avLst/>
              </a:prstGeom>
            </p:spPr>
            <p:txBody>
              <a:bodyPr wrap="square">
                <a:spAutoFit/>
              </a:bodyPr>
              <a:lstStyle/>
              <a:p>
                <a:r>
                  <a:rPr lang="en-US" sz="2000" b="1" dirty="0">
                    <a:solidFill>
                      <a:schemeClr val="tx2"/>
                    </a:solidFill>
                    <a:latin typeface="Avenir Book" panose="02000503020000020003" pitchFamily="2" charset="0"/>
                    <a:ea typeface="Roboto Medium" panose="02000000000000000000" pitchFamily="2" charset="0"/>
                    <a:cs typeface="Montserrat" charset="0"/>
                  </a:rPr>
                  <a:t>Data Analytics</a:t>
                </a:r>
                <a:endParaRPr lang="en-US" sz="3000" b="1" dirty="0">
                  <a:solidFill>
                    <a:schemeClr val="tx2"/>
                  </a:solidFill>
                  <a:latin typeface="Avenir Book" panose="02000503020000020003" pitchFamily="2" charset="0"/>
                  <a:ea typeface="Roboto Medium" panose="02000000000000000000" pitchFamily="2" charset="0"/>
                  <a:cs typeface="Montserrat" charset="0"/>
                </a:endParaRPr>
              </a:p>
            </p:txBody>
          </p:sp>
        </p:grpSp>
      </p:grpSp>
      <p:grpSp>
        <p:nvGrpSpPr>
          <p:cNvPr id="4" name="Group 3">
            <a:extLst>
              <a:ext uri="{FF2B5EF4-FFF2-40B4-BE49-F238E27FC236}">
                <a16:creationId xmlns="" xmlns:a16="http://schemas.microsoft.com/office/drawing/2014/main" id="{D8324180-87A1-7D44-B19D-3E4C02D184FE}"/>
              </a:ext>
            </a:extLst>
          </p:cNvPr>
          <p:cNvGrpSpPr/>
          <p:nvPr/>
        </p:nvGrpSpPr>
        <p:grpSpPr>
          <a:xfrm>
            <a:off x="7008867" y="4157340"/>
            <a:ext cx="4289677" cy="1958599"/>
            <a:chOff x="13969955" y="8314676"/>
            <a:chExt cx="8579353" cy="3917197"/>
          </a:xfrm>
        </p:grpSpPr>
        <p:grpSp>
          <p:nvGrpSpPr>
            <p:cNvPr id="31" name="Group 30">
              <a:extLst>
                <a:ext uri="{FF2B5EF4-FFF2-40B4-BE49-F238E27FC236}">
                  <a16:creationId xmlns="" xmlns:a16="http://schemas.microsoft.com/office/drawing/2014/main" id="{07015190-E284-9741-A263-DAD61A6EBF5D}"/>
                </a:ext>
              </a:extLst>
            </p:cNvPr>
            <p:cNvGrpSpPr/>
            <p:nvPr/>
          </p:nvGrpSpPr>
          <p:grpSpPr>
            <a:xfrm>
              <a:off x="13969955" y="8314676"/>
              <a:ext cx="3792710" cy="3917197"/>
              <a:chOff x="1987963" y="15178570"/>
              <a:chExt cx="4882214" cy="5042461"/>
            </a:xfrm>
          </p:grpSpPr>
          <p:sp>
            <p:nvSpPr>
              <p:cNvPr id="32" name="Freeform 31">
                <a:extLst>
                  <a:ext uri="{FF2B5EF4-FFF2-40B4-BE49-F238E27FC236}">
                    <a16:creationId xmlns="" xmlns:a16="http://schemas.microsoft.com/office/drawing/2014/main" id="{330176CE-7809-8647-A08B-4BC074F011D6}"/>
                  </a:ext>
                </a:extLst>
              </p:cNvPr>
              <p:cNvSpPr/>
              <p:nvPr/>
            </p:nvSpPr>
            <p:spPr>
              <a:xfrm>
                <a:off x="2810590" y="16125060"/>
                <a:ext cx="3195424" cy="3191883"/>
              </a:xfrm>
              <a:custGeom>
                <a:avLst/>
                <a:gdLst>
                  <a:gd name="connsiteX0" fmla="*/ 630883 w 1261872"/>
                  <a:gd name="connsiteY0" fmla="*/ 1260356 h 1260474"/>
                  <a:gd name="connsiteX1" fmla="*/ 1261820 w 1261872"/>
                  <a:gd name="connsiteY1" fmla="*/ 630119 h 1260474"/>
                  <a:gd name="connsiteX2" fmla="*/ 630883 w 1261872"/>
                  <a:gd name="connsiteY2" fmla="*/ -118 h 1260474"/>
                  <a:gd name="connsiteX3" fmla="*/ -53 w 1261872"/>
                  <a:gd name="connsiteY3" fmla="*/ 630119 h 1260474"/>
                  <a:gd name="connsiteX4" fmla="*/ 630883 w 1261872"/>
                  <a:gd name="connsiteY4" fmla="*/ 1260356 h 1260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872" h="1260474">
                    <a:moveTo>
                      <a:pt x="630883" y="1260356"/>
                    </a:moveTo>
                    <a:cubicBezTo>
                      <a:pt x="979337" y="1260356"/>
                      <a:pt x="1261820" y="978186"/>
                      <a:pt x="1261820" y="630119"/>
                    </a:cubicBezTo>
                    <a:cubicBezTo>
                      <a:pt x="1261820" y="282051"/>
                      <a:pt x="979337" y="-118"/>
                      <a:pt x="630883" y="-118"/>
                    </a:cubicBezTo>
                    <a:cubicBezTo>
                      <a:pt x="282430" y="-118"/>
                      <a:pt x="-53" y="282051"/>
                      <a:pt x="-53" y="630119"/>
                    </a:cubicBezTo>
                    <a:cubicBezTo>
                      <a:pt x="-53" y="978186"/>
                      <a:pt x="282430" y="1260356"/>
                      <a:pt x="630883" y="1260356"/>
                    </a:cubicBezTo>
                    <a:close/>
                  </a:path>
                </a:pathLst>
              </a:custGeom>
              <a:solidFill>
                <a:schemeClr val="bg1">
                  <a:lumMod val="95000"/>
                </a:schemeClr>
              </a:solidFill>
              <a:ln w="9525" cap="flat">
                <a:noFill/>
                <a:prstDash val="solid"/>
                <a:miter/>
              </a:ln>
            </p:spPr>
            <p:txBody>
              <a:bodyPr rtlCol="0" anchor="ctr"/>
              <a:lstStyle/>
              <a:p>
                <a:endParaRPr lang="en-US" sz="900" dirty="0"/>
              </a:p>
            </p:txBody>
          </p:sp>
          <p:sp>
            <p:nvSpPr>
              <p:cNvPr id="33" name="Freeform 32">
                <a:extLst>
                  <a:ext uri="{FF2B5EF4-FFF2-40B4-BE49-F238E27FC236}">
                    <a16:creationId xmlns="" xmlns:a16="http://schemas.microsoft.com/office/drawing/2014/main" id="{02C3D9FE-61B5-9840-A9F4-8D32E8965F25}"/>
                  </a:ext>
                </a:extLst>
              </p:cNvPr>
              <p:cNvSpPr/>
              <p:nvPr/>
            </p:nvSpPr>
            <p:spPr>
              <a:xfrm>
                <a:off x="4422049" y="16145298"/>
                <a:ext cx="1514739" cy="1446081"/>
              </a:xfrm>
              <a:custGeom>
                <a:avLst/>
                <a:gdLst>
                  <a:gd name="connsiteX0" fmla="*/ 138 w 598170"/>
                  <a:gd name="connsiteY0" fmla="*/ 415188 h 571057"/>
                  <a:gd name="connsiteX1" fmla="*/ 200163 w 598170"/>
                  <a:gd name="connsiteY1" fmla="*/ 570939 h 571057"/>
                  <a:gd name="connsiteX2" fmla="*/ 598118 w 598170"/>
                  <a:gd name="connsiteY2" fmla="*/ 450772 h 571057"/>
                  <a:gd name="connsiteX3" fmla="*/ -53 w 598170"/>
                  <a:gd name="connsiteY3" fmla="*/ -118 h 571057"/>
                </a:gdLst>
                <a:ahLst/>
                <a:cxnLst>
                  <a:cxn ang="0">
                    <a:pos x="connsiteX0" y="connsiteY0"/>
                  </a:cxn>
                  <a:cxn ang="0">
                    <a:pos x="connsiteX1" y="connsiteY1"/>
                  </a:cxn>
                  <a:cxn ang="0">
                    <a:pos x="connsiteX2" y="connsiteY2"/>
                  </a:cxn>
                  <a:cxn ang="0">
                    <a:pos x="connsiteX3" y="connsiteY3"/>
                  </a:cxn>
                </a:cxnLst>
                <a:rect l="l" t="t" r="r" b="b"/>
                <a:pathLst>
                  <a:path w="598170" h="571057">
                    <a:moveTo>
                      <a:pt x="138" y="415188"/>
                    </a:moveTo>
                    <a:cubicBezTo>
                      <a:pt x="93616" y="418166"/>
                      <a:pt x="174455" y="481113"/>
                      <a:pt x="200163" y="570939"/>
                    </a:cubicBezTo>
                    <a:lnTo>
                      <a:pt x="598118" y="450772"/>
                    </a:lnTo>
                    <a:cubicBezTo>
                      <a:pt x="519298" y="185699"/>
                      <a:pt x="276753" y="2879"/>
                      <a:pt x="-53" y="-118"/>
                    </a:cubicBezTo>
                    <a:close/>
                  </a:path>
                </a:pathLst>
              </a:custGeom>
              <a:solidFill>
                <a:schemeClr val="accent1"/>
              </a:solidFill>
              <a:ln w="9525" cap="flat">
                <a:noFill/>
                <a:prstDash val="solid"/>
                <a:miter/>
              </a:ln>
            </p:spPr>
            <p:txBody>
              <a:bodyPr rtlCol="0" anchor="ctr"/>
              <a:lstStyle/>
              <a:p>
                <a:endParaRPr lang="en-US" sz="900" dirty="0"/>
              </a:p>
            </p:txBody>
          </p:sp>
          <p:sp>
            <p:nvSpPr>
              <p:cNvPr id="34" name="Freeform 33">
                <a:extLst>
                  <a:ext uri="{FF2B5EF4-FFF2-40B4-BE49-F238E27FC236}">
                    <a16:creationId xmlns="" xmlns:a16="http://schemas.microsoft.com/office/drawing/2014/main" id="{13C4596D-EA37-AC49-AC5D-124EACF2C012}"/>
                  </a:ext>
                </a:extLst>
              </p:cNvPr>
              <p:cNvSpPr/>
              <p:nvPr/>
            </p:nvSpPr>
            <p:spPr>
              <a:xfrm>
                <a:off x="4817377" y="17321054"/>
                <a:ext cx="1185767" cy="1463908"/>
              </a:xfrm>
              <a:custGeom>
                <a:avLst/>
                <a:gdLst>
                  <a:gd name="connsiteX0" fmla="*/ 52621 w 468259"/>
                  <a:gd name="connsiteY0" fmla="*/ 165623 h 578097"/>
                  <a:gd name="connsiteX1" fmla="*/ -53 w 468259"/>
                  <a:gd name="connsiteY1" fmla="*/ 306342 h 578097"/>
                  <a:gd name="connsiteX2" fmla="*/ 314272 w 468259"/>
                  <a:gd name="connsiteY2" fmla="*/ 577979 h 578097"/>
                  <a:gd name="connsiteX3" fmla="*/ 446003 w 468259"/>
                  <a:gd name="connsiteY3" fmla="*/ -118 h 578097"/>
                  <a:gd name="connsiteX4" fmla="*/ 47668 w 468259"/>
                  <a:gd name="connsiteY4" fmla="*/ 120239 h 578097"/>
                  <a:gd name="connsiteX5" fmla="*/ 52621 w 468259"/>
                  <a:gd name="connsiteY5" fmla="*/ 165623 h 57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59" h="578097">
                    <a:moveTo>
                      <a:pt x="52621" y="165623"/>
                    </a:moveTo>
                    <a:cubicBezTo>
                      <a:pt x="52659" y="217343"/>
                      <a:pt x="33942" y="267333"/>
                      <a:pt x="-53" y="306342"/>
                    </a:cubicBezTo>
                    <a:lnTo>
                      <a:pt x="314272" y="577979"/>
                    </a:lnTo>
                    <a:cubicBezTo>
                      <a:pt x="451880" y="419250"/>
                      <a:pt x="501277" y="202472"/>
                      <a:pt x="446003" y="-118"/>
                    </a:cubicBezTo>
                    <a:lnTo>
                      <a:pt x="47668" y="120239"/>
                    </a:lnTo>
                    <a:cubicBezTo>
                      <a:pt x="50963" y="135139"/>
                      <a:pt x="52630" y="150362"/>
                      <a:pt x="52621" y="165623"/>
                    </a:cubicBezTo>
                    <a:close/>
                  </a:path>
                </a:pathLst>
              </a:custGeom>
              <a:solidFill>
                <a:schemeClr val="accent1"/>
              </a:solidFill>
              <a:ln w="9525" cap="flat">
                <a:noFill/>
                <a:prstDash val="solid"/>
                <a:miter/>
              </a:ln>
            </p:spPr>
            <p:txBody>
              <a:bodyPr rtlCol="0" anchor="ctr"/>
              <a:lstStyle/>
              <a:p>
                <a:endParaRPr lang="en-US" sz="900" dirty="0"/>
              </a:p>
            </p:txBody>
          </p:sp>
          <p:sp>
            <p:nvSpPr>
              <p:cNvPr id="35" name="Freeform 34">
                <a:extLst>
                  <a:ext uri="{FF2B5EF4-FFF2-40B4-BE49-F238E27FC236}">
                    <a16:creationId xmlns="" xmlns:a16="http://schemas.microsoft.com/office/drawing/2014/main" id="{49B9AF86-78D0-2D4B-B6E8-D185DF10831C}"/>
                  </a:ext>
                </a:extLst>
              </p:cNvPr>
              <p:cNvSpPr/>
              <p:nvPr/>
            </p:nvSpPr>
            <p:spPr>
              <a:xfrm>
                <a:off x="2874507" y="16145538"/>
                <a:ext cx="1513290" cy="1446321"/>
              </a:xfrm>
              <a:custGeom>
                <a:avLst/>
                <a:gdLst>
                  <a:gd name="connsiteX0" fmla="*/ 397521 w 597598"/>
                  <a:gd name="connsiteY0" fmla="*/ 571034 h 571152"/>
                  <a:gd name="connsiteX1" fmla="*/ 597546 w 597598"/>
                  <a:gd name="connsiteY1" fmla="*/ 415188 h 571152"/>
                  <a:gd name="connsiteX2" fmla="*/ 597546 w 597598"/>
                  <a:gd name="connsiteY2" fmla="*/ -118 h 571152"/>
                  <a:gd name="connsiteX3" fmla="*/ -53 w 597598"/>
                  <a:gd name="connsiteY3" fmla="*/ 450772 h 571152"/>
                </a:gdLst>
                <a:ahLst/>
                <a:cxnLst>
                  <a:cxn ang="0">
                    <a:pos x="connsiteX0" y="connsiteY0"/>
                  </a:cxn>
                  <a:cxn ang="0">
                    <a:pos x="connsiteX1" y="connsiteY1"/>
                  </a:cxn>
                  <a:cxn ang="0">
                    <a:pos x="connsiteX2" y="connsiteY2"/>
                  </a:cxn>
                  <a:cxn ang="0">
                    <a:pos x="connsiteX3" y="connsiteY3"/>
                  </a:cxn>
                </a:cxnLst>
                <a:rect l="l" t="t" r="r" b="b"/>
                <a:pathLst>
                  <a:path w="597598" h="571152">
                    <a:moveTo>
                      <a:pt x="397521" y="571034"/>
                    </a:moveTo>
                    <a:cubicBezTo>
                      <a:pt x="423162" y="481160"/>
                      <a:pt x="504030" y="418146"/>
                      <a:pt x="597546" y="415188"/>
                    </a:cubicBezTo>
                    <a:lnTo>
                      <a:pt x="597546" y="-118"/>
                    </a:lnTo>
                    <a:cubicBezTo>
                      <a:pt x="320950" y="3126"/>
                      <a:pt x="78700" y="185899"/>
                      <a:pt x="-53" y="450772"/>
                    </a:cubicBezTo>
                    <a:close/>
                  </a:path>
                </a:pathLst>
              </a:custGeom>
              <a:solidFill>
                <a:schemeClr val="accent1"/>
              </a:solidFill>
              <a:ln w="9525" cap="flat">
                <a:noFill/>
                <a:prstDash val="solid"/>
                <a:miter/>
              </a:ln>
            </p:spPr>
            <p:txBody>
              <a:bodyPr rtlCol="0" anchor="ctr"/>
              <a:lstStyle/>
              <a:p>
                <a:endParaRPr lang="en-US" sz="900" dirty="0"/>
              </a:p>
            </p:txBody>
          </p:sp>
          <p:sp>
            <p:nvSpPr>
              <p:cNvPr id="36" name="Freeform 35">
                <a:extLst>
                  <a:ext uri="{FF2B5EF4-FFF2-40B4-BE49-F238E27FC236}">
                    <a16:creationId xmlns="" xmlns:a16="http://schemas.microsoft.com/office/drawing/2014/main" id="{90290EB6-BFCD-2441-9A1D-0BB0BF98EFF5}"/>
                  </a:ext>
                </a:extLst>
              </p:cNvPr>
              <p:cNvSpPr/>
              <p:nvPr/>
            </p:nvSpPr>
            <p:spPr>
              <a:xfrm>
                <a:off x="2808148" y="17321536"/>
                <a:ext cx="1185286" cy="1463428"/>
              </a:xfrm>
              <a:custGeom>
                <a:avLst/>
                <a:gdLst>
                  <a:gd name="connsiteX0" fmla="*/ 468017 w 468069"/>
                  <a:gd name="connsiteY0" fmla="*/ 306152 h 577907"/>
                  <a:gd name="connsiteX1" fmla="*/ 420392 w 468069"/>
                  <a:gd name="connsiteY1" fmla="*/ 120240 h 577907"/>
                  <a:gd name="connsiteX2" fmla="*/ 22057 w 468069"/>
                  <a:gd name="connsiteY2" fmla="*/ -118 h 577907"/>
                  <a:gd name="connsiteX3" fmla="*/ 153883 w 468069"/>
                  <a:gd name="connsiteY3" fmla="*/ 577789 h 577907"/>
                </a:gdLst>
                <a:ahLst/>
                <a:cxnLst>
                  <a:cxn ang="0">
                    <a:pos x="connsiteX0" y="connsiteY0"/>
                  </a:cxn>
                  <a:cxn ang="0">
                    <a:pos x="connsiteX1" y="connsiteY1"/>
                  </a:cxn>
                  <a:cxn ang="0">
                    <a:pos x="connsiteX2" y="connsiteY2"/>
                  </a:cxn>
                  <a:cxn ang="0">
                    <a:pos x="connsiteX3" y="connsiteY3"/>
                  </a:cxn>
                </a:cxnLst>
                <a:rect l="l" t="t" r="r" b="b"/>
                <a:pathLst>
                  <a:path w="468069" h="577907">
                    <a:moveTo>
                      <a:pt x="468017" y="306152"/>
                    </a:moveTo>
                    <a:cubicBezTo>
                      <a:pt x="423707" y="255135"/>
                      <a:pt x="406057" y="186241"/>
                      <a:pt x="420392" y="120240"/>
                    </a:cubicBezTo>
                    <a:lnTo>
                      <a:pt x="22057" y="-118"/>
                    </a:lnTo>
                    <a:cubicBezTo>
                      <a:pt x="-33064" y="202425"/>
                      <a:pt x="16351" y="419088"/>
                      <a:pt x="153883" y="577789"/>
                    </a:cubicBezTo>
                    <a:close/>
                  </a:path>
                </a:pathLst>
              </a:custGeom>
              <a:solidFill>
                <a:schemeClr val="accent1"/>
              </a:solidFill>
              <a:ln w="9525" cap="flat">
                <a:noFill/>
                <a:prstDash val="solid"/>
                <a:miter/>
              </a:ln>
            </p:spPr>
            <p:txBody>
              <a:bodyPr rtlCol="0" anchor="ctr"/>
              <a:lstStyle/>
              <a:p>
                <a:endParaRPr lang="en-US" sz="900" dirty="0"/>
              </a:p>
            </p:txBody>
          </p:sp>
          <p:sp>
            <p:nvSpPr>
              <p:cNvPr id="37" name="Freeform 36">
                <a:extLst>
                  <a:ext uri="{FF2B5EF4-FFF2-40B4-BE49-F238E27FC236}">
                    <a16:creationId xmlns="" xmlns:a16="http://schemas.microsoft.com/office/drawing/2014/main" id="{89F44B7E-C115-0C4E-90AF-D89D1704A2F8}"/>
                  </a:ext>
                </a:extLst>
              </p:cNvPr>
              <p:cNvSpPr/>
              <p:nvPr/>
            </p:nvSpPr>
            <p:spPr>
              <a:xfrm>
                <a:off x="2430458" y="15744386"/>
                <a:ext cx="3955689" cy="3951307"/>
              </a:xfrm>
              <a:custGeom>
                <a:avLst/>
                <a:gdLst>
                  <a:gd name="connsiteX0" fmla="*/ 780998 w 1562100"/>
                  <a:gd name="connsiteY0" fmla="*/ -118 h 1560370"/>
                  <a:gd name="connsiteX1" fmla="*/ -53 w 1562100"/>
                  <a:gd name="connsiteY1" fmla="*/ 780067 h 1560370"/>
                  <a:gd name="connsiteX2" fmla="*/ 780998 w 1562100"/>
                  <a:gd name="connsiteY2" fmla="*/ 1560252 h 1560370"/>
                  <a:gd name="connsiteX3" fmla="*/ 1562048 w 1562100"/>
                  <a:gd name="connsiteY3" fmla="*/ 780067 h 1560370"/>
                  <a:gd name="connsiteX4" fmla="*/ 780998 w 1562100"/>
                  <a:gd name="connsiteY4" fmla="*/ -118 h 1560370"/>
                  <a:gd name="connsiteX5" fmla="*/ 780998 w 1562100"/>
                  <a:gd name="connsiteY5" fmla="*/ 1403358 h 1560370"/>
                  <a:gd name="connsiteX6" fmla="*/ 157396 w 1562100"/>
                  <a:gd name="connsiteY6" fmla="*/ 780447 h 1560370"/>
                  <a:gd name="connsiteX7" fmla="*/ 780998 w 1562100"/>
                  <a:gd name="connsiteY7" fmla="*/ 157536 h 1560370"/>
                  <a:gd name="connsiteX8" fmla="*/ 1404599 w 1562100"/>
                  <a:gd name="connsiteY8" fmla="*/ 780447 h 1560370"/>
                  <a:gd name="connsiteX9" fmla="*/ 781283 w 1562100"/>
                  <a:gd name="connsiteY9" fmla="*/ 1403644 h 1560370"/>
                  <a:gd name="connsiteX10" fmla="*/ 780998 w 1562100"/>
                  <a:gd name="connsiteY10" fmla="*/ 1403644 h 156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2100" h="1560370">
                    <a:moveTo>
                      <a:pt x="780998" y="-118"/>
                    </a:moveTo>
                    <a:cubicBezTo>
                      <a:pt x="349639" y="-118"/>
                      <a:pt x="-53" y="349185"/>
                      <a:pt x="-53" y="780067"/>
                    </a:cubicBezTo>
                    <a:cubicBezTo>
                      <a:pt x="-53" y="1210948"/>
                      <a:pt x="349639" y="1560252"/>
                      <a:pt x="780998" y="1560252"/>
                    </a:cubicBezTo>
                    <a:cubicBezTo>
                      <a:pt x="1212356" y="1560252"/>
                      <a:pt x="1562048" y="1210948"/>
                      <a:pt x="1562048" y="780067"/>
                    </a:cubicBezTo>
                    <a:cubicBezTo>
                      <a:pt x="1562048" y="349185"/>
                      <a:pt x="1212356" y="-118"/>
                      <a:pt x="780998" y="-118"/>
                    </a:cubicBezTo>
                    <a:close/>
                    <a:moveTo>
                      <a:pt x="780998" y="1403358"/>
                    </a:moveTo>
                    <a:cubicBezTo>
                      <a:pt x="436593" y="1403358"/>
                      <a:pt x="157396" y="1124471"/>
                      <a:pt x="157396" y="780447"/>
                    </a:cubicBezTo>
                    <a:cubicBezTo>
                      <a:pt x="157396" y="436424"/>
                      <a:pt x="436593" y="157536"/>
                      <a:pt x="780998" y="157536"/>
                    </a:cubicBezTo>
                    <a:cubicBezTo>
                      <a:pt x="1125403" y="157536"/>
                      <a:pt x="1404599" y="436424"/>
                      <a:pt x="1404599" y="780447"/>
                    </a:cubicBezTo>
                    <a:cubicBezTo>
                      <a:pt x="1404761" y="1124471"/>
                      <a:pt x="1125688" y="1403482"/>
                      <a:pt x="781283" y="1403644"/>
                    </a:cubicBezTo>
                    <a:cubicBezTo>
                      <a:pt x="781188" y="1403644"/>
                      <a:pt x="781093" y="1403644"/>
                      <a:pt x="780998" y="1403644"/>
                    </a:cubicBezTo>
                    <a:close/>
                  </a:path>
                </a:pathLst>
              </a:custGeom>
              <a:solidFill>
                <a:schemeClr val="bg1">
                  <a:lumMod val="85000"/>
                </a:schemeClr>
              </a:solidFill>
              <a:ln w="9525" cap="flat">
                <a:noFill/>
                <a:prstDash val="solid"/>
                <a:miter/>
              </a:ln>
            </p:spPr>
            <p:txBody>
              <a:bodyPr rtlCol="0" anchor="ctr"/>
              <a:lstStyle/>
              <a:p>
                <a:endParaRPr lang="en-US" sz="900" dirty="0"/>
              </a:p>
            </p:txBody>
          </p:sp>
          <p:sp>
            <p:nvSpPr>
              <p:cNvPr id="38" name="Freeform 37">
                <a:extLst>
                  <a:ext uri="{FF2B5EF4-FFF2-40B4-BE49-F238E27FC236}">
                    <a16:creationId xmlns="" xmlns:a16="http://schemas.microsoft.com/office/drawing/2014/main" id="{5BE07701-0052-B840-A458-7EC1E9B920EC}"/>
                  </a:ext>
                </a:extLst>
              </p:cNvPr>
              <p:cNvSpPr/>
              <p:nvPr/>
            </p:nvSpPr>
            <p:spPr>
              <a:xfrm>
                <a:off x="3997777" y="16458271"/>
                <a:ext cx="561271" cy="1326577"/>
              </a:xfrm>
              <a:custGeom>
                <a:avLst/>
                <a:gdLst>
                  <a:gd name="connsiteX0" fmla="*/ 0 w 221646"/>
                  <a:gd name="connsiteY0" fmla="*/ 9610 h 523865"/>
                  <a:gd name="connsiteX1" fmla="*/ 100298 w 221646"/>
                  <a:gd name="connsiteY1" fmla="*/ 523866 h 523865"/>
                  <a:gd name="connsiteX2" fmla="*/ 221647 w 221646"/>
                  <a:gd name="connsiteY2" fmla="*/ 489138 h 523865"/>
                  <a:gd name="connsiteX3" fmla="*/ 33814 w 221646"/>
                  <a:gd name="connsiteY3" fmla="*/ 0 h 523865"/>
                  <a:gd name="connsiteX4" fmla="*/ 0 w 221646"/>
                  <a:gd name="connsiteY4" fmla="*/ 9610 h 523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46" h="523865">
                    <a:moveTo>
                      <a:pt x="0" y="9610"/>
                    </a:moveTo>
                    <a:lnTo>
                      <a:pt x="100298" y="523866"/>
                    </a:lnTo>
                    <a:lnTo>
                      <a:pt x="221647" y="489138"/>
                    </a:lnTo>
                    <a:lnTo>
                      <a:pt x="33814" y="0"/>
                    </a:lnTo>
                    <a:lnTo>
                      <a:pt x="0" y="9610"/>
                    </a:lnTo>
                    <a:close/>
                  </a:path>
                </a:pathLst>
              </a:custGeom>
              <a:solidFill>
                <a:srgbClr val="3F3E40"/>
              </a:solidFill>
              <a:ln w="9525" cap="flat">
                <a:noFill/>
                <a:prstDash val="solid"/>
                <a:miter/>
              </a:ln>
            </p:spPr>
            <p:txBody>
              <a:bodyPr rtlCol="0" anchor="ctr"/>
              <a:lstStyle/>
              <a:p>
                <a:endParaRPr lang="en-US" sz="900" dirty="0"/>
              </a:p>
            </p:txBody>
          </p:sp>
          <p:sp>
            <p:nvSpPr>
              <p:cNvPr id="39" name="Freeform 38">
                <a:extLst>
                  <a:ext uri="{FF2B5EF4-FFF2-40B4-BE49-F238E27FC236}">
                    <a16:creationId xmlns="" xmlns:a16="http://schemas.microsoft.com/office/drawing/2014/main" id="{070AC306-1367-414D-8E59-6B1126E82F93}"/>
                  </a:ext>
                </a:extLst>
              </p:cNvPr>
              <p:cNvSpPr/>
              <p:nvPr/>
            </p:nvSpPr>
            <p:spPr>
              <a:xfrm>
                <a:off x="4096562" y="17431898"/>
                <a:ext cx="617631" cy="616944"/>
              </a:xfrm>
              <a:custGeom>
                <a:avLst/>
                <a:gdLst>
                  <a:gd name="connsiteX0" fmla="*/ 239163 w 243902"/>
                  <a:gd name="connsiteY0" fmla="*/ 88360 h 243631"/>
                  <a:gd name="connsiteX1" fmla="*/ 155276 w 243902"/>
                  <a:gd name="connsiteY1" fmla="*/ 238831 h 243631"/>
                  <a:gd name="connsiteX2" fmla="*/ 4638 w 243902"/>
                  <a:gd name="connsiteY2" fmla="*/ 155037 h 243631"/>
                  <a:gd name="connsiteX3" fmla="*/ 88287 w 243902"/>
                  <a:gd name="connsiteY3" fmla="*/ 4633 h 243631"/>
                  <a:gd name="connsiteX4" fmla="*/ 239096 w 243902"/>
                  <a:gd name="connsiteY4" fmla="*/ 88122 h 243631"/>
                  <a:gd name="connsiteX5" fmla="*/ 239163 w 243902"/>
                  <a:gd name="connsiteY5" fmla="*/ 88360 h 24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902" h="243631">
                    <a:moveTo>
                      <a:pt x="239163" y="88360"/>
                    </a:moveTo>
                    <a:cubicBezTo>
                      <a:pt x="257593" y="153049"/>
                      <a:pt x="220036" y="220420"/>
                      <a:pt x="155276" y="238831"/>
                    </a:cubicBezTo>
                    <a:cubicBezTo>
                      <a:pt x="90515" y="257241"/>
                      <a:pt x="23069" y="219726"/>
                      <a:pt x="4638" y="155037"/>
                    </a:cubicBezTo>
                    <a:cubicBezTo>
                      <a:pt x="-13774" y="90434"/>
                      <a:pt x="23650" y="23148"/>
                      <a:pt x="88287" y="4633"/>
                    </a:cubicBezTo>
                    <a:cubicBezTo>
                      <a:pt x="153009" y="-13911"/>
                      <a:pt x="220532" y="23471"/>
                      <a:pt x="239096" y="88122"/>
                    </a:cubicBezTo>
                    <a:cubicBezTo>
                      <a:pt x="239115" y="88198"/>
                      <a:pt x="239144" y="88284"/>
                      <a:pt x="239163" y="88360"/>
                    </a:cubicBezTo>
                    <a:close/>
                  </a:path>
                </a:pathLst>
              </a:custGeom>
              <a:solidFill>
                <a:srgbClr val="3F3E40"/>
              </a:solidFill>
              <a:ln w="9525" cap="flat">
                <a:noFill/>
                <a:prstDash val="solid"/>
                <a:miter/>
              </a:ln>
            </p:spPr>
            <p:txBody>
              <a:bodyPr rtlCol="0" anchor="ctr"/>
              <a:lstStyle/>
              <a:p>
                <a:endParaRPr lang="en-US" sz="900" dirty="0"/>
              </a:p>
            </p:txBody>
          </p:sp>
          <p:grpSp>
            <p:nvGrpSpPr>
              <p:cNvPr id="40" name="Group 39">
                <a:extLst>
                  <a:ext uri="{FF2B5EF4-FFF2-40B4-BE49-F238E27FC236}">
                    <a16:creationId xmlns="" xmlns:a16="http://schemas.microsoft.com/office/drawing/2014/main" id="{AE529019-F7AA-2E47-867A-0785431AB98A}"/>
                  </a:ext>
                </a:extLst>
              </p:cNvPr>
              <p:cNvGrpSpPr/>
              <p:nvPr/>
            </p:nvGrpSpPr>
            <p:grpSpPr>
              <a:xfrm>
                <a:off x="1987963" y="15178570"/>
                <a:ext cx="4882214" cy="5042461"/>
                <a:chOff x="1987963" y="3992065"/>
                <a:chExt cx="4882214" cy="5042461"/>
              </a:xfrm>
            </p:grpSpPr>
            <p:sp>
              <p:nvSpPr>
                <p:cNvPr id="41" name="TextBox 40">
                  <a:extLst>
                    <a:ext uri="{FF2B5EF4-FFF2-40B4-BE49-F238E27FC236}">
                      <a16:creationId xmlns="" xmlns:a16="http://schemas.microsoft.com/office/drawing/2014/main" id="{9B82961B-1855-0D42-9DB3-687BAB5ACD97}"/>
                    </a:ext>
                  </a:extLst>
                </p:cNvPr>
                <p:cNvSpPr txBox="1"/>
                <p:nvPr/>
              </p:nvSpPr>
              <p:spPr>
                <a:xfrm flipH="1">
                  <a:off x="2160410" y="7476181"/>
                  <a:ext cx="643397" cy="1558345"/>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10</a:t>
                  </a:r>
                </a:p>
              </p:txBody>
            </p:sp>
            <p:sp>
              <p:nvSpPr>
                <p:cNvPr id="42" name="TextBox 41">
                  <a:extLst>
                    <a:ext uri="{FF2B5EF4-FFF2-40B4-BE49-F238E27FC236}">
                      <a16:creationId xmlns="" xmlns:a16="http://schemas.microsoft.com/office/drawing/2014/main" id="{05DFBF16-2299-994F-B1F8-31B4470B7E4E}"/>
                    </a:ext>
                  </a:extLst>
                </p:cNvPr>
                <p:cNvSpPr txBox="1"/>
                <p:nvPr/>
              </p:nvSpPr>
              <p:spPr>
                <a:xfrm flipH="1">
                  <a:off x="5722557" y="7476182"/>
                  <a:ext cx="1038383" cy="898028"/>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100</a:t>
                  </a:r>
                </a:p>
              </p:txBody>
            </p:sp>
            <p:sp>
              <p:nvSpPr>
                <p:cNvPr id="43" name="TextBox 42">
                  <a:extLst>
                    <a:ext uri="{FF2B5EF4-FFF2-40B4-BE49-F238E27FC236}">
                      <a16:creationId xmlns="" xmlns:a16="http://schemas.microsoft.com/office/drawing/2014/main" id="{B9665FA9-6879-8049-AF90-11612BD602E6}"/>
                    </a:ext>
                  </a:extLst>
                </p:cNvPr>
                <p:cNvSpPr txBox="1"/>
                <p:nvPr/>
              </p:nvSpPr>
              <p:spPr>
                <a:xfrm flipH="1">
                  <a:off x="6226780" y="5475730"/>
                  <a:ext cx="643397" cy="1558344"/>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75</a:t>
                  </a:r>
                </a:p>
              </p:txBody>
            </p:sp>
            <p:sp>
              <p:nvSpPr>
                <p:cNvPr id="44" name="TextBox 43">
                  <a:extLst>
                    <a:ext uri="{FF2B5EF4-FFF2-40B4-BE49-F238E27FC236}">
                      <a16:creationId xmlns="" xmlns:a16="http://schemas.microsoft.com/office/drawing/2014/main" id="{352DDE38-3ED3-7F44-9712-A7520480CCBF}"/>
                    </a:ext>
                  </a:extLst>
                </p:cNvPr>
                <p:cNvSpPr txBox="1"/>
                <p:nvPr/>
              </p:nvSpPr>
              <p:spPr>
                <a:xfrm flipH="1">
                  <a:off x="1987963" y="5475730"/>
                  <a:ext cx="643397" cy="1558344"/>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25</a:t>
                  </a:r>
                </a:p>
              </p:txBody>
            </p:sp>
            <p:sp>
              <p:nvSpPr>
                <p:cNvPr id="45" name="TextBox 44">
                  <a:extLst>
                    <a:ext uri="{FF2B5EF4-FFF2-40B4-BE49-F238E27FC236}">
                      <a16:creationId xmlns="" xmlns:a16="http://schemas.microsoft.com/office/drawing/2014/main" id="{D59E4EF8-2B86-4146-8C98-E911BFF40E1A}"/>
                    </a:ext>
                  </a:extLst>
                </p:cNvPr>
                <p:cNvSpPr txBox="1"/>
                <p:nvPr/>
              </p:nvSpPr>
              <p:spPr>
                <a:xfrm flipH="1">
                  <a:off x="4084023" y="3992065"/>
                  <a:ext cx="643397" cy="1558344"/>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50</a:t>
                  </a:r>
                </a:p>
              </p:txBody>
            </p:sp>
          </p:grpSp>
        </p:grpSp>
        <p:grpSp>
          <p:nvGrpSpPr>
            <p:cNvPr id="46" name="Group 45">
              <a:extLst>
                <a:ext uri="{FF2B5EF4-FFF2-40B4-BE49-F238E27FC236}">
                  <a16:creationId xmlns="" xmlns:a16="http://schemas.microsoft.com/office/drawing/2014/main" id="{13DA6946-AC19-6046-83E6-A5353A383147}"/>
                </a:ext>
              </a:extLst>
            </p:cNvPr>
            <p:cNvGrpSpPr/>
            <p:nvPr/>
          </p:nvGrpSpPr>
          <p:grpSpPr>
            <a:xfrm>
              <a:off x="18756598" y="8314676"/>
              <a:ext cx="3792710" cy="3917197"/>
              <a:chOff x="7176370" y="15178570"/>
              <a:chExt cx="4882214" cy="5042461"/>
            </a:xfrm>
          </p:grpSpPr>
          <p:sp>
            <p:nvSpPr>
              <p:cNvPr id="47" name="Freeform 46">
                <a:extLst>
                  <a:ext uri="{FF2B5EF4-FFF2-40B4-BE49-F238E27FC236}">
                    <a16:creationId xmlns="" xmlns:a16="http://schemas.microsoft.com/office/drawing/2014/main" id="{86668931-A8D6-034F-8C36-E574CA69D1ED}"/>
                  </a:ext>
                </a:extLst>
              </p:cNvPr>
              <p:cNvSpPr/>
              <p:nvPr/>
            </p:nvSpPr>
            <p:spPr>
              <a:xfrm>
                <a:off x="7997605" y="16125060"/>
                <a:ext cx="3195424" cy="3191883"/>
              </a:xfrm>
              <a:custGeom>
                <a:avLst/>
                <a:gdLst>
                  <a:gd name="connsiteX0" fmla="*/ 630883 w 1261872"/>
                  <a:gd name="connsiteY0" fmla="*/ 1260356 h 1260474"/>
                  <a:gd name="connsiteX1" fmla="*/ 1261820 w 1261872"/>
                  <a:gd name="connsiteY1" fmla="*/ 630119 h 1260474"/>
                  <a:gd name="connsiteX2" fmla="*/ 630883 w 1261872"/>
                  <a:gd name="connsiteY2" fmla="*/ -118 h 1260474"/>
                  <a:gd name="connsiteX3" fmla="*/ -53 w 1261872"/>
                  <a:gd name="connsiteY3" fmla="*/ 630119 h 1260474"/>
                  <a:gd name="connsiteX4" fmla="*/ 630883 w 1261872"/>
                  <a:gd name="connsiteY4" fmla="*/ 1260356 h 1260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872" h="1260474">
                    <a:moveTo>
                      <a:pt x="630883" y="1260356"/>
                    </a:moveTo>
                    <a:cubicBezTo>
                      <a:pt x="979337" y="1260356"/>
                      <a:pt x="1261820" y="978186"/>
                      <a:pt x="1261820" y="630119"/>
                    </a:cubicBezTo>
                    <a:cubicBezTo>
                      <a:pt x="1261820" y="282051"/>
                      <a:pt x="979337" y="-118"/>
                      <a:pt x="630883" y="-118"/>
                    </a:cubicBezTo>
                    <a:cubicBezTo>
                      <a:pt x="282430" y="-118"/>
                      <a:pt x="-53" y="282051"/>
                      <a:pt x="-53" y="630119"/>
                    </a:cubicBezTo>
                    <a:cubicBezTo>
                      <a:pt x="-53" y="978186"/>
                      <a:pt x="282430" y="1260356"/>
                      <a:pt x="630883" y="1260356"/>
                    </a:cubicBezTo>
                    <a:close/>
                  </a:path>
                </a:pathLst>
              </a:custGeom>
              <a:solidFill>
                <a:schemeClr val="bg1">
                  <a:lumMod val="95000"/>
                </a:schemeClr>
              </a:solidFill>
              <a:ln w="9525" cap="flat">
                <a:noFill/>
                <a:prstDash val="solid"/>
                <a:miter/>
              </a:ln>
            </p:spPr>
            <p:txBody>
              <a:bodyPr rtlCol="0" anchor="ctr"/>
              <a:lstStyle/>
              <a:p>
                <a:endParaRPr lang="en-US" sz="900" dirty="0"/>
              </a:p>
            </p:txBody>
          </p:sp>
          <p:sp>
            <p:nvSpPr>
              <p:cNvPr id="48" name="Freeform 47">
                <a:extLst>
                  <a:ext uri="{FF2B5EF4-FFF2-40B4-BE49-F238E27FC236}">
                    <a16:creationId xmlns="" xmlns:a16="http://schemas.microsoft.com/office/drawing/2014/main" id="{28306B15-35F5-204E-91EC-E393CBC1E23B}"/>
                  </a:ext>
                </a:extLst>
              </p:cNvPr>
              <p:cNvSpPr/>
              <p:nvPr/>
            </p:nvSpPr>
            <p:spPr>
              <a:xfrm>
                <a:off x="9609064" y="16145298"/>
                <a:ext cx="1514739" cy="1446081"/>
              </a:xfrm>
              <a:custGeom>
                <a:avLst/>
                <a:gdLst>
                  <a:gd name="connsiteX0" fmla="*/ 138 w 598170"/>
                  <a:gd name="connsiteY0" fmla="*/ 415188 h 571057"/>
                  <a:gd name="connsiteX1" fmla="*/ 200163 w 598170"/>
                  <a:gd name="connsiteY1" fmla="*/ 570939 h 571057"/>
                  <a:gd name="connsiteX2" fmla="*/ 598118 w 598170"/>
                  <a:gd name="connsiteY2" fmla="*/ 450772 h 571057"/>
                  <a:gd name="connsiteX3" fmla="*/ -53 w 598170"/>
                  <a:gd name="connsiteY3" fmla="*/ -118 h 571057"/>
                </a:gdLst>
                <a:ahLst/>
                <a:cxnLst>
                  <a:cxn ang="0">
                    <a:pos x="connsiteX0" y="connsiteY0"/>
                  </a:cxn>
                  <a:cxn ang="0">
                    <a:pos x="connsiteX1" y="connsiteY1"/>
                  </a:cxn>
                  <a:cxn ang="0">
                    <a:pos x="connsiteX2" y="connsiteY2"/>
                  </a:cxn>
                  <a:cxn ang="0">
                    <a:pos x="connsiteX3" y="connsiteY3"/>
                  </a:cxn>
                </a:cxnLst>
                <a:rect l="l" t="t" r="r" b="b"/>
                <a:pathLst>
                  <a:path w="598170" h="571057">
                    <a:moveTo>
                      <a:pt x="138" y="415188"/>
                    </a:moveTo>
                    <a:cubicBezTo>
                      <a:pt x="93616" y="418166"/>
                      <a:pt x="174455" y="481113"/>
                      <a:pt x="200163" y="570939"/>
                    </a:cubicBezTo>
                    <a:lnTo>
                      <a:pt x="598118" y="450772"/>
                    </a:lnTo>
                    <a:cubicBezTo>
                      <a:pt x="519298" y="185699"/>
                      <a:pt x="276753" y="2879"/>
                      <a:pt x="-53" y="-118"/>
                    </a:cubicBezTo>
                    <a:close/>
                  </a:path>
                </a:pathLst>
              </a:custGeom>
              <a:solidFill>
                <a:schemeClr val="accent2"/>
              </a:solidFill>
              <a:ln w="9525" cap="flat">
                <a:noFill/>
                <a:prstDash val="solid"/>
                <a:miter/>
              </a:ln>
            </p:spPr>
            <p:txBody>
              <a:bodyPr rtlCol="0" anchor="ctr"/>
              <a:lstStyle/>
              <a:p>
                <a:endParaRPr lang="en-US" sz="900" dirty="0"/>
              </a:p>
            </p:txBody>
          </p:sp>
          <p:sp>
            <p:nvSpPr>
              <p:cNvPr id="49" name="Freeform 48">
                <a:extLst>
                  <a:ext uri="{FF2B5EF4-FFF2-40B4-BE49-F238E27FC236}">
                    <a16:creationId xmlns="" xmlns:a16="http://schemas.microsoft.com/office/drawing/2014/main" id="{834718D5-BC8B-C345-9DA5-A5FAE1923B78}"/>
                  </a:ext>
                </a:extLst>
              </p:cNvPr>
              <p:cNvSpPr/>
              <p:nvPr/>
            </p:nvSpPr>
            <p:spPr>
              <a:xfrm>
                <a:off x="10004392" y="17321054"/>
                <a:ext cx="1185767" cy="1463908"/>
              </a:xfrm>
              <a:custGeom>
                <a:avLst/>
                <a:gdLst>
                  <a:gd name="connsiteX0" fmla="*/ 52621 w 468259"/>
                  <a:gd name="connsiteY0" fmla="*/ 165623 h 578097"/>
                  <a:gd name="connsiteX1" fmla="*/ -53 w 468259"/>
                  <a:gd name="connsiteY1" fmla="*/ 306342 h 578097"/>
                  <a:gd name="connsiteX2" fmla="*/ 314272 w 468259"/>
                  <a:gd name="connsiteY2" fmla="*/ 577979 h 578097"/>
                  <a:gd name="connsiteX3" fmla="*/ 446003 w 468259"/>
                  <a:gd name="connsiteY3" fmla="*/ -118 h 578097"/>
                  <a:gd name="connsiteX4" fmla="*/ 47668 w 468259"/>
                  <a:gd name="connsiteY4" fmla="*/ 120239 h 578097"/>
                  <a:gd name="connsiteX5" fmla="*/ 52621 w 468259"/>
                  <a:gd name="connsiteY5" fmla="*/ 165623 h 57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59" h="578097">
                    <a:moveTo>
                      <a:pt x="52621" y="165623"/>
                    </a:moveTo>
                    <a:cubicBezTo>
                      <a:pt x="52659" y="217343"/>
                      <a:pt x="33942" y="267333"/>
                      <a:pt x="-53" y="306342"/>
                    </a:cubicBezTo>
                    <a:lnTo>
                      <a:pt x="314272" y="577979"/>
                    </a:lnTo>
                    <a:cubicBezTo>
                      <a:pt x="451880" y="419250"/>
                      <a:pt x="501277" y="202472"/>
                      <a:pt x="446003" y="-118"/>
                    </a:cubicBezTo>
                    <a:lnTo>
                      <a:pt x="47668" y="120239"/>
                    </a:lnTo>
                    <a:cubicBezTo>
                      <a:pt x="50963" y="135139"/>
                      <a:pt x="52630" y="150362"/>
                      <a:pt x="52621" y="165623"/>
                    </a:cubicBezTo>
                    <a:close/>
                  </a:path>
                </a:pathLst>
              </a:custGeom>
              <a:solidFill>
                <a:schemeClr val="accent2"/>
              </a:solidFill>
              <a:ln w="9525" cap="flat">
                <a:noFill/>
                <a:prstDash val="solid"/>
                <a:miter/>
              </a:ln>
            </p:spPr>
            <p:txBody>
              <a:bodyPr rtlCol="0" anchor="ctr"/>
              <a:lstStyle/>
              <a:p>
                <a:endParaRPr lang="en-US" sz="900" dirty="0"/>
              </a:p>
            </p:txBody>
          </p:sp>
          <p:sp>
            <p:nvSpPr>
              <p:cNvPr id="50" name="Freeform 49">
                <a:extLst>
                  <a:ext uri="{FF2B5EF4-FFF2-40B4-BE49-F238E27FC236}">
                    <a16:creationId xmlns="" xmlns:a16="http://schemas.microsoft.com/office/drawing/2014/main" id="{E8704631-D7D2-7F42-9791-1748F4FD5065}"/>
                  </a:ext>
                </a:extLst>
              </p:cNvPr>
              <p:cNvSpPr/>
              <p:nvPr/>
            </p:nvSpPr>
            <p:spPr>
              <a:xfrm>
                <a:off x="8061522" y="16145538"/>
                <a:ext cx="1513290" cy="1446321"/>
              </a:xfrm>
              <a:custGeom>
                <a:avLst/>
                <a:gdLst>
                  <a:gd name="connsiteX0" fmla="*/ 397521 w 597598"/>
                  <a:gd name="connsiteY0" fmla="*/ 571034 h 571152"/>
                  <a:gd name="connsiteX1" fmla="*/ 597546 w 597598"/>
                  <a:gd name="connsiteY1" fmla="*/ 415188 h 571152"/>
                  <a:gd name="connsiteX2" fmla="*/ 597546 w 597598"/>
                  <a:gd name="connsiteY2" fmla="*/ -118 h 571152"/>
                  <a:gd name="connsiteX3" fmla="*/ -53 w 597598"/>
                  <a:gd name="connsiteY3" fmla="*/ 450772 h 571152"/>
                </a:gdLst>
                <a:ahLst/>
                <a:cxnLst>
                  <a:cxn ang="0">
                    <a:pos x="connsiteX0" y="connsiteY0"/>
                  </a:cxn>
                  <a:cxn ang="0">
                    <a:pos x="connsiteX1" y="connsiteY1"/>
                  </a:cxn>
                  <a:cxn ang="0">
                    <a:pos x="connsiteX2" y="connsiteY2"/>
                  </a:cxn>
                  <a:cxn ang="0">
                    <a:pos x="connsiteX3" y="connsiteY3"/>
                  </a:cxn>
                </a:cxnLst>
                <a:rect l="l" t="t" r="r" b="b"/>
                <a:pathLst>
                  <a:path w="597598" h="571152">
                    <a:moveTo>
                      <a:pt x="397521" y="571034"/>
                    </a:moveTo>
                    <a:cubicBezTo>
                      <a:pt x="423162" y="481160"/>
                      <a:pt x="504030" y="418146"/>
                      <a:pt x="597546" y="415188"/>
                    </a:cubicBezTo>
                    <a:lnTo>
                      <a:pt x="597546" y="-118"/>
                    </a:lnTo>
                    <a:cubicBezTo>
                      <a:pt x="320950" y="3126"/>
                      <a:pt x="78700" y="185899"/>
                      <a:pt x="-53" y="450772"/>
                    </a:cubicBezTo>
                    <a:close/>
                  </a:path>
                </a:pathLst>
              </a:custGeom>
              <a:solidFill>
                <a:schemeClr val="accent2"/>
              </a:solidFill>
              <a:ln w="9525" cap="flat">
                <a:noFill/>
                <a:prstDash val="solid"/>
                <a:miter/>
              </a:ln>
            </p:spPr>
            <p:txBody>
              <a:bodyPr rtlCol="0" anchor="ctr"/>
              <a:lstStyle/>
              <a:p>
                <a:endParaRPr lang="en-US" sz="900" dirty="0"/>
              </a:p>
            </p:txBody>
          </p:sp>
          <p:sp>
            <p:nvSpPr>
              <p:cNvPr id="51" name="Freeform 50">
                <a:extLst>
                  <a:ext uri="{FF2B5EF4-FFF2-40B4-BE49-F238E27FC236}">
                    <a16:creationId xmlns="" xmlns:a16="http://schemas.microsoft.com/office/drawing/2014/main" id="{9C1EA835-743F-7B4C-852A-B8FD31BFB06C}"/>
                  </a:ext>
                </a:extLst>
              </p:cNvPr>
              <p:cNvSpPr/>
              <p:nvPr/>
            </p:nvSpPr>
            <p:spPr>
              <a:xfrm>
                <a:off x="7995163" y="17321536"/>
                <a:ext cx="1185286" cy="1463428"/>
              </a:xfrm>
              <a:custGeom>
                <a:avLst/>
                <a:gdLst>
                  <a:gd name="connsiteX0" fmla="*/ 468017 w 468069"/>
                  <a:gd name="connsiteY0" fmla="*/ 306152 h 577907"/>
                  <a:gd name="connsiteX1" fmla="*/ 420392 w 468069"/>
                  <a:gd name="connsiteY1" fmla="*/ 120240 h 577907"/>
                  <a:gd name="connsiteX2" fmla="*/ 22057 w 468069"/>
                  <a:gd name="connsiteY2" fmla="*/ -118 h 577907"/>
                  <a:gd name="connsiteX3" fmla="*/ 153883 w 468069"/>
                  <a:gd name="connsiteY3" fmla="*/ 577789 h 577907"/>
                </a:gdLst>
                <a:ahLst/>
                <a:cxnLst>
                  <a:cxn ang="0">
                    <a:pos x="connsiteX0" y="connsiteY0"/>
                  </a:cxn>
                  <a:cxn ang="0">
                    <a:pos x="connsiteX1" y="connsiteY1"/>
                  </a:cxn>
                  <a:cxn ang="0">
                    <a:pos x="connsiteX2" y="connsiteY2"/>
                  </a:cxn>
                  <a:cxn ang="0">
                    <a:pos x="connsiteX3" y="connsiteY3"/>
                  </a:cxn>
                </a:cxnLst>
                <a:rect l="l" t="t" r="r" b="b"/>
                <a:pathLst>
                  <a:path w="468069" h="577907">
                    <a:moveTo>
                      <a:pt x="468017" y="306152"/>
                    </a:moveTo>
                    <a:cubicBezTo>
                      <a:pt x="423707" y="255135"/>
                      <a:pt x="406057" y="186241"/>
                      <a:pt x="420392" y="120240"/>
                    </a:cubicBezTo>
                    <a:lnTo>
                      <a:pt x="22057" y="-118"/>
                    </a:lnTo>
                    <a:cubicBezTo>
                      <a:pt x="-33064" y="202425"/>
                      <a:pt x="16351" y="419088"/>
                      <a:pt x="153883" y="577789"/>
                    </a:cubicBezTo>
                    <a:close/>
                  </a:path>
                </a:pathLst>
              </a:custGeom>
              <a:solidFill>
                <a:schemeClr val="accent2"/>
              </a:solidFill>
              <a:ln w="9525" cap="flat">
                <a:noFill/>
                <a:prstDash val="solid"/>
                <a:miter/>
              </a:ln>
            </p:spPr>
            <p:txBody>
              <a:bodyPr rtlCol="0" anchor="ctr"/>
              <a:lstStyle/>
              <a:p>
                <a:endParaRPr lang="en-US" sz="900" dirty="0"/>
              </a:p>
            </p:txBody>
          </p:sp>
          <p:sp>
            <p:nvSpPr>
              <p:cNvPr id="52" name="Freeform 51">
                <a:extLst>
                  <a:ext uri="{FF2B5EF4-FFF2-40B4-BE49-F238E27FC236}">
                    <a16:creationId xmlns="" xmlns:a16="http://schemas.microsoft.com/office/drawing/2014/main" id="{79FA8B8F-947F-AA4B-8ABA-29621F0DBD07}"/>
                  </a:ext>
                </a:extLst>
              </p:cNvPr>
              <p:cNvSpPr/>
              <p:nvPr/>
            </p:nvSpPr>
            <p:spPr>
              <a:xfrm>
                <a:off x="7617473" y="15744386"/>
                <a:ext cx="3955689" cy="3951307"/>
              </a:xfrm>
              <a:custGeom>
                <a:avLst/>
                <a:gdLst>
                  <a:gd name="connsiteX0" fmla="*/ 780998 w 1562100"/>
                  <a:gd name="connsiteY0" fmla="*/ -118 h 1560370"/>
                  <a:gd name="connsiteX1" fmla="*/ -53 w 1562100"/>
                  <a:gd name="connsiteY1" fmla="*/ 780067 h 1560370"/>
                  <a:gd name="connsiteX2" fmla="*/ 780998 w 1562100"/>
                  <a:gd name="connsiteY2" fmla="*/ 1560252 h 1560370"/>
                  <a:gd name="connsiteX3" fmla="*/ 1562048 w 1562100"/>
                  <a:gd name="connsiteY3" fmla="*/ 780067 h 1560370"/>
                  <a:gd name="connsiteX4" fmla="*/ 780998 w 1562100"/>
                  <a:gd name="connsiteY4" fmla="*/ -118 h 1560370"/>
                  <a:gd name="connsiteX5" fmla="*/ 780998 w 1562100"/>
                  <a:gd name="connsiteY5" fmla="*/ 1403358 h 1560370"/>
                  <a:gd name="connsiteX6" fmla="*/ 157396 w 1562100"/>
                  <a:gd name="connsiteY6" fmla="*/ 780447 h 1560370"/>
                  <a:gd name="connsiteX7" fmla="*/ 780998 w 1562100"/>
                  <a:gd name="connsiteY7" fmla="*/ 157536 h 1560370"/>
                  <a:gd name="connsiteX8" fmla="*/ 1404599 w 1562100"/>
                  <a:gd name="connsiteY8" fmla="*/ 780447 h 1560370"/>
                  <a:gd name="connsiteX9" fmla="*/ 781283 w 1562100"/>
                  <a:gd name="connsiteY9" fmla="*/ 1403644 h 1560370"/>
                  <a:gd name="connsiteX10" fmla="*/ 780998 w 1562100"/>
                  <a:gd name="connsiteY10" fmla="*/ 1403644 h 156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2100" h="1560370">
                    <a:moveTo>
                      <a:pt x="780998" y="-118"/>
                    </a:moveTo>
                    <a:cubicBezTo>
                      <a:pt x="349639" y="-118"/>
                      <a:pt x="-53" y="349185"/>
                      <a:pt x="-53" y="780067"/>
                    </a:cubicBezTo>
                    <a:cubicBezTo>
                      <a:pt x="-53" y="1210948"/>
                      <a:pt x="349639" y="1560252"/>
                      <a:pt x="780998" y="1560252"/>
                    </a:cubicBezTo>
                    <a:cubicBezTo>
                      <a:pt x="1212356" y="1560252"/>
                      <a:pt x="1562048" y="1210948"/>
                      <a:pt x="1562048" y="780067"/>
                    </a:cubicBezTo>
                    <a:cubicBezTo>
                      <a:pt x="1562048" y="349185"/>
                      <a:pt x="1212356" y="-118"/>
                      <a:pt x="780998" y="-118"/>
                    </a:cubicBezTo>
                    <a:close/>
                    <a:moveTo>
                      <a:pt x="780998" y="1403358"/>
                    </a:moveTo>
                    <a:cubicBezTo>
                      <a:pt x="436593" y="1403358"/>
                      <a:pt x="157396" y="1124471"/>
                      <a:pt x="157396" y="780447"/>
                    </a:cubicBezTo>
                    <a:cubicBezTo>
                      <a:pt x="157396" y="436424"/>
                      <a:pt x="436593" y="157536"/>
                      <a:pt x="780998" y="157536"/>
                    </a:cubicBezTo>
                    <a:cubicBezTo>
                      <a:pt x="1125403" y="157536"/>
                      <a:pt x="1404599" y="436424"/>
                      <a:pt x="1404599" y="780447"/>
                    </a:cubicBezTo>
                    <a:cubicBezTo>
                      <a:pt x="1404761" y="1124471"/>
                      <a:pt x="1125688" y="1403482"/>
                      <a:pt x="781283" y="1403644"/>
                    </a:cubicBezTo>
                    <a:cubicBezTo>
                      <a:pt x="781188" y="1403644"/>
                      <a:pt x="781093" y="1403644"/>
                      <a:pt x="780998" y="1403644"/>
                    </a:cubicBezTo>
                    <a:close/>
                  </a:path>
                </a:pathLst>
              </a:custGeom>
              <a:solidFill>
                <a:schemeClr val="bg1">
                  <a:lumMod val="85000"/>
                </a:schemeClr>
              </a:solidFill>
              <a:ln w="9525" cap="flat">
                <a:noFill/>
                <a:prstDash val="solid"/>
                <a:miter/>
              </a:ln>
            </p:spPr>
            <p:txBody>
              <a:bodyPr rtlCol="0" anchor="ctr"/>
              <a:lstStyle/>
              <a:p>
                <a:endParaRPr lang="en-US" sz="900" dirty="0"/>
              </a:p>
            </p:txBody>
          </p:sp>
          <p:grpSp>
            <p:nvGrpSpPr>
              <p:cNvPr id="53" name="Group 52">
                <a:extLst>
                  <a:ext uri="{FF2B5EF4-FFF2-40B4-BE49-F238E27FC236}">
                    <a16:creationId xmlns="" xmlns:a16="http://schemas.microsoft.com/office/drawing/2014/main" id="{5D4A78D0-1971-484E-841D-8F8B5269F821}"/>
                  </a:ext>
                </a:extLst>
              </p:cNvPr>
              <p:cNvGrpSpPr/>
              <p:nvPr/>
            </p:nvGrpSpPr>
            <p:grpSpPr>
              <a:xfrm rot="3031066">
                <a:off x="9558568" y="16593977"/>
                <a:ext cx="716416" cy="1590571"/>
                <a:chOff x="9184792" y="5271766"/>
                <a:chExt cx="716416" cy="1590571"/>
              </a:xfrm>
            </p:grpSpPr>
            <p:sp>
              <p:nvSpPr>
                <p:cNvPr id="60" name="Freeform 59">
                  <a:extLst>
                    <a:ext uri="{FF2B5EF4-FFF2-40B4-BE49-F238E27FC236}">
                      <a16:creationId xmlns="" xmlns:a16="http://schemas.microsoft.com/office/drawing/2014/main" id="{5FE6483C-8775-8647-BB97-4569F0CBB039}"/>
                    </a:ext>
                  </a:extLst>
                </p:cNvPr>
                <p:cNvSpPr/>
                <p:nvPr/>
              </p:nvSpPr>
              <p:spPr>
                <a:xfrm>
                  <a:off x="9184792" y="5271766"/>
                  <a:ext cx="561271" cy="1326577"/>
                </a:xfrm>
                <a:custGeom>
                  <a:avLst/>
                  <a:gdLst>
                    <a:gd name="connsiteX0" fmla="*/ 0 w 221646"/>
                    <a:gd name="connsiteY0" fmla="*/ 9610 h 523865"/>
                    <a:gd name="connsiteX1" fmla="*/ 100298 w 221646"/>
                    <a:gd name="connsiteY1" fmla="*/ 523866 h 523865"/>
                    <a:gd name="connsiteX2" fmla="*/ 221647 w 221646"/>
                    <a:gd name="connsiteY2" fmla="*/ 489138 h 523865"/>
                    <a:gd name="connsiteX3" fmla="*/ 33814 w 221646"/>
                    <a:gd name="connsiteY3" fmla="*/ 0 h 523865"/>
                    <a:gd name="connsiteX4" fmla="*/ 0 w 221646"/>
                    <a:gd name="connsiteY4" fmla="*/ 9610 h 523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46" h="523865">
                      <a:moveTo>
                        <a:pt x="0" y="9610"/>
                      </a:moveTo>
                      <a:lnTo>
                        <a:pt x="100298" y="523866"/>
                      </a:lnTo>
                      <a:lnTo>
                        <a:pt x="221647" y="489138"/>
                      </a:lnTo>
                      <a:lnTo>
                        <a:pt x="33814" y="0"/>
                      </a:lnTo>
                      <a:lnTo>
                        <a:pt x="0" y="9610"/>
                      </a:lnTo>
                      <a:close/>
                    </a:path>
                  </a:pathLst>
                </a:custGeom>
                <a:solidFill>
                  <a:srgbClr val="3F3E40"/>
                </a:solidFill>
                <a:ln w="9525" cap="flat">
                  <a:noFill/>
                  <a:prstDash val="solid"/>
                  <a:miter/>
                </a:ln>
              </p:spPr>
              <p:txBody>
                <a:bodyPr rtlCol="0" anchor="ctr"/>
                <a:lstStyle/>
                <a:p>
                  <a:endParaRPr lang="en-US" sz="900" dirty="0"/>
                </a:p>
              </p:txBody>
            </p:sp>
            <p:sp>
              <p:nvSpPr>
                <p:cNvPr id="61" name="Freeform 60">
                  <a:extLst>
                    <a:ext uri="{FF2B5EF4-FFF2-40B4-BE49-F238E27FC236}">
                      <a16:creationId xmlns="" xmlns:a16="http://schemas.microsoft.com/office/drawing/2014/main" id="{AA45D6DF-75B3-5341-82C3-1B7A30CCFEAF}"/>
                    </a:ext>
                  </a:extLst>
                </p:cNvPr>
                <p:cNvSpPr/>
                <p:nvPr/>
              </p:nvSpPr>
              <p:spPr>
                <a:xfrm>
                  <a:off x="9283577" y="6245393"/>
                  <a:ext cx="617631" cy="616944"/>
                </a:xfrm>
                <a:custGeom>
                  <a:avLst/>
                  <a:gdLst>
                    <a:gd name="connsiteX0" fmla="*/ 239163 w 243902"/>
                    <a:gd name="connsiteY0" fmla="*/ 88360 h 243631"/>
                    <a:gd name="connsiteX1" fmla="*/ 155276 w 243902"/>
                    <a:gd name="connsiteY1" fmla="*/ 238831 h 243631"/>
                    <a:gd name="connsiteX2" fmla="*/ 4638 w 243902"/>
                    <a:gd name="connsiteY2" fmla="*/ 155037 h 243631"/>
                    <a:gd name="connsiteX3" fmla="*/ 88287 w 243902"/>
                    <a:gd name="connsiteY3" fmla="*/ 4633 h 243631"/>
                    <a:gd name="connsiteX4" fmla="*/ 239096 w 243902"/>
                    <a:gd name="connsiteY4" fmla="*/ 88122 h 243631"/>
                    <a:gd name="connsiteX5" fmla="*/ 239163 w 243902"/>
                    <a:gd name="connsiteY5" fmla="*/ 88360 h 24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902" h="243631">
                      <a:moveTo>
                        <a:pt x="239163" y="88360"/>
                      </a:moveTo>
                      <a:cubicBezTo>
                        <a:pt x="257593" y="153049"/>
                        <a:pt x="220036" y="220420"/>
                        <a:pt x="155276" y="238831"/>
                      </a:cubicBezTo>
                      <a:cubicBezTo>
                        <a:pt x="90515" y="257241"/>
                        <a:pt x="23069" y="219726"/>
                        <a:pt x="4638" y="155037"/>
                      </a:cubicBezTo>
                      <a:cubicBezTo>
                        <a:pt x="-13774" y="90434"/>
                        <a:pt x="23650" y="23148"/>
                        <a:pt x="88287" y="4633"/>
                      </a:cubicBezTo>
                      <a:cubicBezTo>
                        <a:pt x="153009" y="-13911"/>
                        <a:pt x="220532" y="23471"/>
                        <a:pt x="239096" y="88122"/>
                      </a:cubicBezTo>
                      <a:cubicBezTo>
                        <a:pt x="239115" y="88198"/>
                        <a:pt x="239144" y="88284"/>
                        <a:pt x="239163" y="88360"/>
                      </a:cubicBezTo>
                      <a:close/>
                    </a:path>
                  </a:pathLst>
                </a:custGeom>
                <a:solidFill>
                  <a:srgbClr val="3F3E40"/>
                </a:solidFill>
                <a:ln w="9525" cap="flat">
                  <a:noFill/>
                  <a:prstDash val="solid"/>
                  <a:miter/>
                </a:ln>
              </p:spPr>
              <p:txBody>
                <a:bodyPr rtlCol="0" anchor="ctr"/>
                <a:lstStyle/>
                <a:p>
                  <a:endParaRPr lang="en-US" sz="900" dirty="0"/>
                </a:p>
              </p:txBody>
            </p:sp>
          </p:grpSp>
          <p:grpSp>
            <p:nvGrpSpPr>
              <p:cNvPr id="54" name="Group 53">
                <a:extLst>
                  <a:ext uri="{FF2B5EF4-FFF2-40B4-BE49-F238E27FC236}">
                    <a16:creationId xmlns="" xmlns:a16="http://schemas.microsoft.com/office/drawing/2014/main" id="{FA3E0CDD-7269-7241-B267-D56FF80DEFDC}"/>
                  </a:ext>
                </a:extLst>
              </p:cNvPr>
              <p:cNvGrpSpPr/>
              <p:nvPr/>
            </p:nvGrpSpPr>
            <p:grpSpPr>
              <a:xfrm>
                <a:off x="7176370" y="15178570"/>
                <a:ext cx="4882214" cy="5042461"/>
                <a:chOff x="1987963" y="3992065"/>
                <a:chExt cx="4882214" cy="5042461"/>
              </a:xfrm>
            </p:grpSpPr>
            <p:sp>
              <p:nvSpPr>
                <p:cNvPr id="55" name="TextBox 54">
                  <a:extLst>
                    <a:ext uri="{FF2B5EF4-FFF2-40B4-BE49-F238E27FC236}">
                      <a16:creationId xmlns="" xmlns:a16="http://schemas.microsoft.com/office/drawing/2014/main" id="{13FF7565-FAD4-494C-8150-6E4ED6A54CD8}"/>
                    </a:ext>
                  </a:extLst>
                </p:cNvPr>
                <p:cNvSpPr txBox="1"/>
                <p:nvPr/>
              </p:nvSpPr>
              <p:spPr>
                <a:xfrm flipH="1">
                  <a:off x="2160410" y="7476181"/>
                  <a:ext cx="643397" cy="1558345"/>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10</a:t>
                  </a:r>
                </a:p>
              </p:txBody>
            </p:sp>
            <p:sp>
              <p:nvSpPr>
                <p:cNvPr id="56" name="TextBox 55">
                  <a:extLst>
                    <a:ext uri="{FF2B5EF4-FFF2-40B4-BE49-F238E27FC236}">
                      <a16:creationId xmlns="" xmlns:a16="http://schemas.microsoft.com/office/drawing/2014/main" id="{AB01E1BA-312C-BA4A-8EDB-A7386D0A78F0}"/>
                    </a:ext>
                  </a:extLst>
                </p:cNvPr>
                <p:cNvSpPr txBox="1"/>
                <p:nvPr/>
              </p:nvSpPr>
              <p:spPr>
                <a:xfrm flipH="1">
                  <a:off x="5640411" y="7476182"/>
                  <a:ext cx="1202677" cy="898028"/>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100</a:t>
                  </a:r>
                </a:p>
              </p:txBody>
            </p:sp>
            <p:sp>
              <p:nvSpPr>
                <p:cNvPr id="57" name="TextBox 56">
                  <a:extLst>
                    <a:ext uri="{FF2B5EF4-FFF2-40B4-BE49-F238E27FC236}">
                      <a16:creationId xmlns="" xmlns:a16="http://schemas.microsoft.com/office/drawing/2014/main" id="{FCCCAB85-5DA7-8943-9C63-7246ED2B56A1}"/>
                    </a:ext>
                  </a:extLst>
                </p:cNvPr>
                <p:cNvSpPr txBox="1"/>
                <p:nvPr/>
              </p:nvSpPr>
              <p:spPr>
                <a:xfrm flipH="1">
                  <a:off x="6226780" y="5475730"/>
                  <a:ext cx="643397" cy="1558344"/>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75</a:t>
                  </a:r>
                </a:p>
              </p:txBody>
            </p:sp>
            <p:sp>
              <p:nvSpPr>
                <p:cNvPr id="58" name="TextBox 57">
                  <a:extLst>
                    <a:ext uri="{FF2B5EF4-FFF2-40B4-BE49-F238E27FC236}">
                      <a16:creationId xmlns="" xmlns:a16="http://schemas.microsoft.com/office/drawing/2014/main" id="{FD0A790A-58C4-AA4E-8C71-06CF2C1575C7}"/>
                    </a:ext>
                  </a:extLst>
                </p:cNvPr>
                <p:cNvSpPr txBox="1"/>
                <p:nvPr/>
              </p:nvSpPr>
              <p:spPr>
                <a:xfrm flipH="1">
                  <a:off x="1987963" y="5475730"/>
                  <a:ext cx="643397" cy="1558344"/>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25</a:t>
                  </a:r>
                </a:p>
              </p:txBody>
            </p:sp>
            <p:sp>
              <p:nvSpPr>
                <p:cNvPr id="59" name="TextBox 58">
                  <a:extLst>
                    <a:ext uri="{FF2B5EF4-FFF2-40B4-BE49-F238E27FC236}">
                      <a16:creationId xmlns="" xmlns:a16="http://schemas.microsoft.com/office/drawing/2014/main" id="{652C87B5-3DDE-EF43-A85E-A419D883C444}"/>
                    </a:ext>
                  </a:extLst>
                </p:cNvPr>
                <p:cNvSpPr txBox="1"/>
                <p:nvPr/>
              </p:nvSpPr>
              <p:spPr>
                <a:xfrm flipH="1">
                  <a:off x="4084023" y="3992065"/>
                  <a:ext cx="643397" cy="1558344"/>
                </a:xfrm>
                <a:prstGeom prst="rect">
                  <a:avLst/>
                </a:prstGeom>
                <a:noFill/>
              </p:spPr>
              <p:txBody>
                <a:bodyPr wrap="square" rtlCol="0">
                  <a:spAutoFit/>
                </a:bodyPr>
                <a:lstStyle/>
                <a:p>
                  <a:pPr algn="ctr">
                    <a:lnSpc>
                      <a:spcPts val="2040"/>
                    </a:lnSpc>
                  </a:pPr>
                  <a:r>
                    <a:rPr lang="en-US" sz="900" dirty="0">
                      <a:latin typeface="Lato Light" panose="020F0502020204030203" pitchFamily="34" charset="0"/>
                      <a:ea typeface="Lato Light" panose="020F0502020204030203" pitchFamily="34" charset="0"/>
                      <a:cs typeface="Lato Light" panose="020F0502020204030203" pitchFamily="34" charset="0"/>
                    </a:rPr>
                    <a:t>50</a:t>
                  </a:r>
                </a:p>
              </p:txBody>
            </p:sp>
          </p:grpSp>
        </p:grpSp>
      </p:grpSp>
    </p:spTree>
    <p:extLst>
      <p:ext uri="{BB962C8B-B14F-4D97-AF65-F5344CB8AC3E}">
        <p14:creationId xmlns:p14="http://schemas.microsoft.com/office/powerpoint/2010/main" val="921350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350">
            <a:extLst>
              <a:ext uri="{FF2B5EF4-FFF2-40B4-BE49-F238E27FC236}">
                <a16:creationId xmlns="" xmlns:a16="http://schemas.microsoft.com/office/drawing/2014/main" id="{0F58CBB3-388D-E142-A293-BB09EAAD0D3D}"/>
              </a:ext>
            </a:extLst>
          </p:cNvPr>
          <p:cNvSpPr txBox="1"/>
          <p:nvPr/>
        </p:nvSpPr>
        <p:spPr>
          <a:xfrm>
            <a:off x="4867445" y="121178"/>
            <a:ext cx="7206543" cy="2746906"/>
          </a:xfrm>
          <a:prstGeom prst="rect">
            <a:avLst/>
          </a:prstGeom>
          <a:noFill/>
        </p:spPr>
        <p:txBody>
          <a:bodyPr wrap="square" rtlCol="0">
            <a:spAutoFit/>
          </a:bodyPr>
          <a:lstStyle/>
          <a:p>
            <a:pPr algn="ctr"/>
            <a:r>
              <a:rPr lang="en-US" sz="5750" b="1" dirty="0">
                <a:solidFill>
                  <a:schemeClr val="tx2"/>
                </a:solidFill>
                <a:latin typeface="Avenir Next" panose="020B0503020202020204" pitchFamily="34" charset="0"/>
                <a:ea typeface="Lato Heavy" charset="0"/>
                <a:cs typeface="Lato Heavy" charset="0"/>
              </a:rPr>
              <a:t>Understanding data through Exploratory Data Analysis</a:t>
            </a:r>
          </a:p>
        </p:txBody>
      </p:sp>
      <p:sp>
        <p:nvSpPr>
          <p:cNvPr id="63" name="Rectangle: Rounded Corners 48">
            <a:extLst>
              <a:ext uri="{FF2B5EF4-FFF2-40B4-BE49-F238E27FC236}">
                <a16:creationId xmlns="" xmlns:a16="http://schemas.microsoft.com/office/drawing/2014/main" id="{4EB8DED4-A336-BF49-9ED2-6DEAB7484057}"/>
              </a:ext>
            </a:extLst>
          </p:cNvPr>
          <p:cNvSpPr/>
          <p:nvPr/>
        </p:nvSpPr>
        <p:spPr>
          <a:xfrm>
            <a:off x="693452" y="2269672"/>
            <a:ext cx="3955397" cy="3991247"/>
          </a:xfrm>
          <a:prstGeom prst="roundRect">
            <a:avLst>
              <a:gd name="adj" fmla="val 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en-ID" sz="900" dirty="0"/>
          </a:p>
        </p:txBody>
      </p:sp>
      <p:grpSp>
        <p:nvGrpSpPr>
          <p:cNvPr id="64" name="Group 63">
            <a:extLst>
              <a:ext uri="{FF2B5EF4-FFF2-40B4-BE49-F238E27FC236}">
                <a16:creationId xmlns="" xmlns:a16="http://schemas.microsoft.com/office/drawing/2014/main" id="{08BD6ADA-795D-4D46-996A-A7AC49D087C0}"/>
              </a:ext>
            </a:extLst>
          </p:cNvPr>
          <p:cNvGrpSpPr/>
          <p:nvPr/>
        </p:nvGrpSpPr>
        <p:grpSpPr>
          <a:xfrm>
            <a:off x="1161942" y="2830264"/>
            <a:ext cx="3274993" cy="2956063"/>
            <a:chOff x="2167244" y="4942385"/>
            <a:chExt cx="7393018" cy="7393017"/>
          </a:xfrm>
        </p:grpSpPr>
        <p:grpSp>
          <p:nvGrpSpPr>
            <p:cNvPr id="65" name="Group">
              <a:extLst>
                <a:ext uri="{FF2B5EF4-FFF2-40B4-BE49-F238E27FC236}">
                  <a16:creationId xmlns="" xmlns:a16="http://schemas.microsoft.com/office/drawing/2014/main" id="{7934E8AC-5C85-6944-BCFF-64C0EE866895}"/>
                </a:ext>
              </a:extLst>
            </p:cNvPr>
            <p:cNvGrpSpPr/>
            <p:nvPr/>
          </p:nvGrpSpPr>
          <p:grpSpPr>
            <a:xfrm>
              <a:off x="2167244" y="4942385"/>
              <a:ext cx="7393018" cy="7393017"/>
              <a:chOff x="0" y="0"/>
              <a:chExt cx="7393015" cy="7393015"/>
            </a:xfrm>
          </p:grpSpPr>
          <p:graphicFrame>
            <p:nvGraphicFramePr>
              <p:cNvPr id="76" name="2D Pie Chart">
                <a:extLst>
                  <a:ext uri="{FF2B5EF4-FFF2-40B4-BE49-F238E27FC236}">
                    <a16:creationId xmlns="" xmlns:a16="http://schemas.microsoft.com/office/drawing/2014/main" id="{0F09D6BF-9247-0046-8685-16DAE3D4DD8E}"/>
                  </a:ext>
                </a:extLst>
              </p:cNvPr>
              <p:cNvGraphicFramePr/>
              <p:nvPr/>
            </p:nvGraphicFramePr>
            <p:xfrm>
              <a:off x="0" y="0"/>
              <a:ext cx="7393016" cy="7393016"/>
            </p:xfrm>
            <a:graphic>
              <a:graphicData uri="http://schemas.openxmlformats.org/drawingml/2006/chart">
                <c:chart xmlns:c="http://schemas.openxmlformats.org/drawingml/2006/chart" xmlns:r="http://schemas.openxmlformats.org/officeDocument/2006/relationships" r:id="rId2"/>
              </a:graphicData>
            </a:graphic>
          </p:graphicFrame>
          <p:sp>
            <p:nvSpPr>
              <p:cNvPr id="77" name="Circle">
                <a:extLst>
                  <a:ext uri="{FF2B5EF4-FFF2-40B4-BE49-F238E27FC236}">
                    <a16:creationId xmlns="" xmlns:a16="http://schemas.microsoft.com/office/drawing/2014/main" id="{AEDCD0D4-B4CE-3B47-8E2A-94F804393796}"/>
                  </a:ext>
                </a:extLst>
              </p:cNvPr>
              <p:cNvSpPr/>
              <p:nvPr/>
            </p:nvSpPr>
            <p:spPr>
              <a:xfrm>
                <a:off x="479182" y="479181"/>
                <a:ext cx="6434652" cy="6434653"/>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grpSp>
        <p:grpSp>
          <p:nvGrpSpPr>
            <p:cNvPr id="66" name="Group">
              <a:extLst>
                <a:ext uri="{FF2B5EF4-FFF2-40B4-BE49-F238E27FC236}">
                  <a16:creationId xmlns="" xmlns:a16="http://schemas.microsoft.com/office/drawing/2014/main" id="{B718C293-EAE3-4544-B47F-10784737F609}"/>
                </a:ext>
              </a:extLst>
            </p:cNvPr>
            <p:cNvGrpSpPr/>
            <p:nvPr/>
          </p:nvGrpSpPr>
          <p:grpSpPr>
            <a:xfrm>
              <a:off x="2864463" y="5639604"/>
              <a:ext cx="5998579" cy="5998578"/>
              <a:chOff x="0" y="0"/>
              <a:chExt cx="5998575" cy="5998575"/>
            </a:xfrm>
          </p:grpSpPr>
          <p:graphicFrame>
            <p:nvGraphicFramePr>
              <p:cNvPr id="74" name="2D Pie Chart">
                <a:extLst>
                  <a:ext uri="{FF2B5EF4-FFF2-40B4-BE49-F238E27FC236}">
                    <a16:creationId xmlns="" xmlns:a16="http://schemas.microsoft.com/office/drawing/2014/main" id="{249DAF23-643E-1C46-8133-7C28E8C91F74}"/>
                  </a:ext>
                </a:extLst>
              </p:cNvPr>
              <p:cNvGraphicFramePr/>
              <p:nvPr/>
            </p:nvGraphicFramePr>
            <p:xfrm>
              <a:off x="0" y="0"/>
              <a:ext cx="5998576" cy="5998576"/>
            </p:xfrm>
            <a:graphic>
              <a:graphicData uri="http://schemas.openxmlformats.org/drawingml/2006/chart">
                <c:chart xmlns:c="http://schemas.openxmlformats.org/drawingml/2006/chart" xmlns:r="http://schemas.openxmlformats.org/officeDocument/2006/relationships" r:id="rId3"/>
              </a:graphicData>
            </a:graphic>
          </p:graphicFrame>
          <p:sp>
            <p:nvSpPr>
              <p:cNvPr id="75" name="Circle">
                <a:extLst>
                  <a:ext uri="{FF2B5EF4-FFF2-40B4-BE49-F238E27FC236}">
                    <a16:creationId xmlns="" xmlns:a16="http://schemas.microsoft.com/office/drawing/2014/main" id="{EC2E652C-9CFB-AE4B-B987-E55F811DEBBE}"/>
                  </a:ext>
                </a:extLst>
              </p:cNvPr>
              <p:cNvSpPr/>
              <p:nvPr/>
            </p:nvSpPr>
            <p:spPr>
              <a:xfrm>
                <a:off x="484768" y="484768"/>
                <a:ext cx="5029040" cy="5029040"/>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grpSp>
        <p:grpSp>
          <p:nvGrpSpPr>
            <p:cNvPr id="67" name="Group">
              <a:extLst>
                <a:ext uri="{FF2B5EF4-FFF2-40B4-BE49-F238E27FC236}">
                  <a16:creationId xmlns="" xmlns:a16="http://schemas.microsoft.com/office/drawing/2014/main" id="{33A3C155-BEC1-9E44-B9FD-382F8956FFEA}"/>
                </a:ext>
              </a:extLst>
            </p:cNvPr>
            <p:cNvGrpSpPr/>
            <p:nvPr/>
          </p:nvGrpSpPr>
          <p:grpSpPr>
            <a:xfrm>
              <a:off x="3566737" y="6341878"/>
              <a:ext cx="4594030" cy="4594030"/>
              <a:chOff x="0" y="0"/>
              <a:chExt cx="4594028" cy="4594028"/>
            </a:xfrm>
          </p:grpSpPr>
          <p:graphicFrame>
            <p:nvGraphicFramePr>
              <p:cNvPr id="72" name="2D Pie Chart">
                <a:extLst>
                  <a:ext uri="{FF2B5EF4-FFF2-40B4-BE49-F238E27FC236}">
                    <a16:creationId xmlns="" xmlns:a16="http://schemas.microsoft.com/office/drawing/2014/main" id="{F132727D-8849-2442-96E9-EBA0C1F92781}"/>
                  </a:ext>
                </a:extLst>
              </p:cNvPr>
              <p:cNvGraphicFramePr/>
              <p:nvPr/>
            </p:nvGraphicFramePr>
            <p:xfrm>
              <a:off x="0" y="0"/>
              <a:ext cx="4594029" cy="4594029"/>
            </p:xfrm>
            <a:graphic>
              <a:graphicData uri="http://schemas.openxmlformats.org/drawingml/2006/chart">
                <c:chart xmlns:c="http://schemas.openxmlformats.org/drawingml/2006/chart" xmlns:r="http://schemas.openxmlformats.org/officeDocument/2006/relationships" r:id="rId4"/>
              </a:graphicData>
            </a:graphic>
          </p:graphicFrame>
          <p:sp>
            <p:nvSpPr>
              <p:cNvPr id="73" name="Circle">
                <a:extLst>
                  <a:ext uri="{FF2B5EF4-FFF2-40B4-BE49-F238E27FC236}">
                    <a16:creationId xmlns="" xmlns:a16="http://schemas.microsoft.com/office/drawing/2014/main" id="{98DA9C5A-5B71-1640-A45B-80B051089C70}"/>
                  </a:ext>
                </a:extLst>
              </p:cNvPr>
              <p:cNvSpPr/>
              <p:nvPr/>
            </p:nvSpPr>
            <p:spPr>
              <a:xfrm>
                <a:off x="474605" y="474605"/>
                <a:ext cx="3644819" cy="364481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grpSp>
        <p:grpSp>
          <p:nvGrpSpPr>
            <p:cNvPr id="68" name="Group">
              <a:extLst>
                <a:ext uri="{FF2B5EF4-FFF2-40B4-BE49-F238E27FC236}">
                  <a16:creationId xmlns="" xmlns:a16="http://schemas.microsoft.com/office/drawing/2014/main" id="{6A834E42-9352-CE49-A648-C34BC1160422}"/>
                </a:ext>
              </a:extLst>
            </p:cNvPr>
            <p:cNvGrpSpPr/>
            <p:nvPr/>
          </p:nvGrpSpPr>
          <p:grpSpPr>
            <a:xfrm>
              <a:off x="4267276" y="7042416"/>
              <a:ext cx="3192954" cy="3192953"/>
              <a:chOff x="0" y="0"/>
              <a:chExt cx="3192952" cy="3192952"/>
            </a:xfrm>
          </p:grpSpPr>
          <p:graphicFrame>
            <p:nvGraphicFramePr>
              <p:cNvPr id="70" name="2D Pie Chart">
                <a:extLst>
                  <a:ext uri="{FF2B5EF4-FFF2-40B4-BE49-F238E27FC236}">
                    <a16:creationId xmlns="" xmlns:a16="http://schemas.microsoft.com/office/drawing/2014/main" id="{53D92911-2BD6-C244-8BB1-DE4D7ADA3894}"/>
                  </a:ext>
                </a:extLst>
              </p:cNvPr>
              <p:cNvGraphicFramePr/>
              <p:nvPr/>
            </p:nvGraphicFramePr>
            <p:xfrm>
              <a:off x="0" y="0"/>
              <a:ext cx="3192953" cy="3192953"/>
            </p:xfrm>
            <a:graphic>
              <a:graphicData uri="http://schemas.openxmlformats.org/drawingml/2006/chart">
                <c:chart xmlns:c="http://schemas.openxmlformats.org/drawingml/2006/chart" xmlns:r="http://schemas.openxmlformats.org/officeDocument/2006/relationships" r:id="rId5"/>
              </a:graphicData>
            </a:graphic>
          </p:graphicFrame>
          <p:sp>
            <p:nvSpPr>
              <p:cNvPr id="71" name="Circle">
                <a:extLst>
                  <a:ext uri="{FF2B5EF4-FFF2-40B4-BE49-F238E27FC236}">
                    <a16:creationId xmlns="" xmlns:a16="http://schemas.microsoft.com/office/drawing/2014/main" id="{9DC551C7-8E1D-C44B-A53F-91AFB4373708}"/>
                  </a:ext>
                </a:extLst>
              </p:cNvPr>
              <p:cNvSpPr/>
              <p:nvPr/>
            </p:nvSpPr>
            <p:spPr>
              <a:xfrm>
                <a:off x="479606" y="479606"/>
                <a:ext cx="2233741" cy="2233741"/>
              </a:xfrm>
              <a:prstGeom prst="ellipse">
                <a:avLst/>
              </a:prstGeom>
              <a:solidFill>
                <a:schemeClr val="bg1">
                  <a:lumMod val="9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dirty="0"/>
              </a:p>
            </p:txBody>
          </p:sp>
        </p:grpSp>
        <p:sp>
          <p:nvSpPr>
            <p:cNvPr id="69" name="2020">
              <a:extLst>
                <a:ext uri="{FF2B5EF4-FFF2-40B4-BE49-F238E27FC236}">
                  <a16:creationId xmlns="" xmlns:a16="http://schemas.microsoft.com/office/drawing/2014/main" id="{EDFA590B-45C2-134F-BB67-B1835CD1431D}"/>
                </a:ext>
              </a:extLst>
            </p:cNvPr>
            <p:cNvSpPr txBox="1"/>
            <p:nvPr/>
          </p:nvSpPr>
          <p:spPr>
            <a:xfrm>
              <a:off x="4778342" y="7995145"/>
              <a:ext cx="2142888" cy="8291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lvl1pPr>
                <a:defRPr sz="2600" b="0">
                  <a:solidFill>
                    <a:srgbClr val="2D3640"/>
                  </a:solidFill>
                  <a:latin typeface="Barlow Bold"/>
                  <a:ea typeface="Barlow Bold"/>
                  <a:cs typeface="Barlow Bold"/>
                  <a:sym typeface="Barlow Bold"/>
                </a:defRPr>
              </a:lvl1pPr>
            </a:lstStyle>
            <a:p>
              <a:pPr algn="ctr"/>
              <a:r>
                <a:rPr lang="en-US" sz="1400" b="1" dirty="0">
                  <a:solidFill>
                    <a:schemeClr val="tx2"/>
                  </a:solidFill>
                  <a:latin typeface="Avenir Book" panose="02000503020000020003" pitchFamily="2" charset="0"/>
                  <a:ea typeface="Roboto Medium" panose="02000000000000000000" pitchFamily="2" charset="0"/>
                </a:rPr>
                <a:t>DATA ANALYSIS</a:t>
              </a:r>
              <a:endParaRPr sz="1400" b="1" dirty="0">
                <a:solidFill>
                  <a:schemeClr val="tx2"/>
                </a:solidFill>
                <a:latin typeface="Avenir Book" panose="02000503020000020003" pitchFamily="2" charset="0"/>
                <a:ea typeface="Roboto Medium" panose="02000000000000000000" pitchFamily="2" charset="0"/>
              </a:endParaRPr>
            </a:p>
          </p:txBody>
        </p:sp>
      </p:grpSp>
      <p:graphicFrame>
        <p:nvGraphicFramePr>
          <p:cNvPr id="78" name="Chart 9">
            <a:extLst>
              <a:ext uri="{FF2B5EF4-FFF2-40B4-BE49-F238E27FC236}">
                <a16:creationId xmlns="" xmlns:a16="http://schemas.microsoft.com/office/drawing/2014/main" id="{6C136E5C-13D4-3A44-A581-26403E94EE33}"/>
              </a:ext>
            </a:extLst>
          </p:cNvPr>
          <p:cNvGraphicFramePr/>
          <p:nvPr>
            <p:extLst/>
          </p:nvPr>
        </p:nvGraphicFramePr>
        <p:xfrm>
          <a:off x="4439564" y="3975299"/>
          <a:ext cx="6445405" cy="206088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54203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4214</Words>
  <Application>Microsoft Office PowerPoint</Application>
  <PresentationFormat>Widescreen</PresentationFormat>
  <Paragraphs>907</Paragraphs>
  <Slides>71</Slides>
  <Notes>0</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91" baseType="lpstr">
      <vt:lpstr>Arial</vt:lpstr>
      <vt:lpstr>Avenir Book</vt:lpstr>
      <vt:lpstr>Avenir Next</vt:lpstr>
      <vt:lpstr>Barlow Bold</vt:lpstr>
      <vt:lpstr>Calibri</vt:lpstr>
      <vt:lpstr>Calibri Light</vt:lpstr>
      <vt:lpstr>Century Gothic</vt:lpstr>
      <vt:lpstr>Helvetica Neue Medium</vt:lpstr>
      <vt:lpstr>Lato</vt:lpstr>
      <vt:lpstr>Lato Heavy</vt:lpstr>
      <vt:lpstr>Lato Light</vt:lpstr>
      <vt:lpstr>Lato Semibold</vt:lpstr>
      <vt:lpstr>Montserrat</vt:lpstr>
      <vt:lpstr>Poppins</vt:lpstr>
      <vt:lpstr>Poppins Medium</vt:lpstr>
      <vt:lpstr>Roboto Bold</vt:lpstr>
      <vt:lpstr>Roboto Medium</vt:lpstr>
      <vt:lpstr>Times New Roman</vt:lpstr>
      <vt:lpstr>Office Theme</vt:lpstr>
      <vt:lpstr>Macro-Enabled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3</cp:revision>
  <dcterms:created xsi:type="dcterms:W3CDTF">2021-01-13T05:22:56Z</dcterms:created>
  <dcterms:modified xsi:type="dcterms:W3CDTF">2021-01-13T05:37:16Z</dcterms:modified>
</cp:coreProperties>
</file>